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6" autoAdjust="0"/>
  </p:normalViewPr>
  <p:slideViewPr>
    <p:cSldViewPr>
      <p:cViewPr varScale="1">
        <p:scale>
          <a:sx n="69" d="100"/>
          <a:sy n="69" d="100"/>
        </p:scale>
        <p:origin x="167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30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14611 7202 120 0,'9'-2'87'15,"-4"2"-24"-15,0-7 8 0,-9-1-11 16,11 1-11-16,-14 2-5 0,11 4-2 16,-3 1 1-16,-1-5-1 0,-5 5-1 15,5 5-1-15,-6-4-2 0,6 1-1 16,-7 3-2-16,0 8-2 0,4-6-2 0,3 8-2 15,-3-2-1-15,-4 6-1 0,-1-9 0 16,-4 1-2-16,-2 8 0 0,13 1-2 16,-4 2-1-16,3 13-1 0,-6-2-2 15,11 6-1-15,-10 2-1 0,11 6-1 16,-9 0 0-16,5 5 0 0,-2 5-1 16,-1-1-1-16,1-2 1 0,2-1 0 0,0 8-1 15,0-6 1-15,7 12-1 0,6 3 0 16,-6 3 0-16,4-1 1 0,-9 5-1 15,0-3-1-15,8-1 0 0,-7 2 0 16,2 9 0-16,9 0-2 0,-13 1-1 16,13-3-2-16,-9 3 0 0,-7-5-1 15,2 4-2-15,0-2 0 0,0 11-1 16,2-4 0-16,-4-1 0 0,4-1-1 16,-1 2 1-16,4-4-1 0,4-1-1 0,-3 9 1 15,1 8-1-15,-5-13 1 16,-2 6-1-16,13 3 0 0,-13 0 0 0,3-4 0 15,4 6 0-15,3 10 0 0,7-6 1 16,-21-1 0-16,4 5 0 0,7 2 0 16,0-7 0-16,0 1 0 0,-1 1 0 15,4 11-1-15,4-11 1 0,-6 3-1 16,-8-10-1-16,5 5 1 0,-2-2-1 16,-9 9 1-16,9-7-2 0,-6 16 1 0,8-7 0 15,1 6-1-15,-9-9 1 0,8 6-1 16,2-14 1-16,-14 17 0 0,7-23-1 15,0 14 1-15,2-4 0 0,1 16-1 16,5-19 1-16,-3 19 0 0,4-3-1 16,-3-7 1-16,-1-3-1 0,-3 0 0 15,3-3 1-15,-10-9-1 0,10 11 1 16,-2-3-1-16,-3 4 0 0,0-7 0 16,-8 2 0-16,6-1 0 0,-3-4 1 0,-1-4-1 15,-3-11 0-15,4 12 0 16,5-6 0-16,-1-13 0 0,-6 7 0 0,2-1-1 15,5-13 1-15,5-8 0 0,-5 4 0 16,-12-7 0-16,9-14-1 0,5-3 1 16,-2-1 0-16,1-13-1 0,-2-9 0 15,1 5 1-15,6-4-1 0,-2-4-1 16,1-6 1-16,-4 4 0 0,4-14-1 16,2 12-1-16,0-18 0 0,6 9 0 15,0-4 0-15,2-4 1 0,-3-11-1 0,2 18 1 16,6-20 1-16,0 13 0 0,8-10 1 15,4 1 0-15,3 7 0 0,-3 3 0 16,-1-9 1-16,-1-4-1 0,7 4 1 16,-5-3 0-16,1 4-1 0,11 3 1 15,-1 1 0-15,-11 8 0 0,20-8-1 16,3 7 1-16,-8-2 0 0,8-2-1 16,12 0 1-16,-2 6 0 0,3-4 0 0,7 0-1 15,2 3 1-15,3-3 0 0,1 3-1 16,-3-3 1-16,1-3 0 0,6-4-1 15,2 4 1-15,5 6 0 0,8-5 0 16,2 2 0-16,3 12 0 0,5-9 0 16,-1 4 0-16,-1 5 0 0,14-14 0 15,-3 9-1-15,3-4 1 0,10 0-1 16,3-3 1-16,-6-1-1 0,9 1 1 16,8 1 0-16,2-1-1 0,8 4 1 0,14 2 0 15,12 1 0-15,-8 1-1 0,5-1 1 16,-4 3 0-16,1-5 1 0,-3 2-1 15,16-4 1-15,-10-3 1 0,8 0-1 16,5 2 1-16,-3-4-1 0,-7-1 1 16,-2 1 0-16,6-3 0 0,-16 3 0 15,-1-3-1-15,-7-6 0 0,5 1 0 16,-25-6-1-16,2 8-1 0,-1-7-4 0,-9 7-5 16,-19-2-5-16,7 0-11 0,-15-2-14 15,-18 2-21-15,-8 1 1 0,-7-1-166 16,-16 4 83-16,-7 4-93 0,-18-1-549 15</inkml:trace>
  <inkml:trace contextRef="#ctx0" brushRef="#br0" timeOffset="2228.388">23306 13698 326 0,'-23'-11'112'0,"0"-6"-49"0,-11 4 41 15,-1 6-62-15,-7 0-11 0,-11 7-7 16,-2 7-6-16,-12 3-1 0,0 8-8 16,-8 2-5-16,-5-1-2 0,-19-6-2 0,-6 2 0 15,-17-1-1-15,-8 12 1 0,-9 1-1 16,-11 3 0-16,-12-5 0 0,-14-3 1 16,-13-10-1-16,-9-4 0 0,-13 12 1 15,-9 2 2-15,-9-4 3 0,-15 11 3 16,-20 2 3-16,-7-14 3 0,-14 6 6 15,-14-2 2-15,-14-11 1 0,4 0-1 16,-22-2-2-16,14 5-3 0,-15 6-2 0,11 2-6 16,-13 1-2-16,13 5-3 0,5 0-1 15,12 8-1-15,5-2 0 0,22 7-9 16,21 7-19-16,6-7-32 0,19 2-57 16,14-4-21-16,2-4-3 0,11-6-101 15,18 1 9-15</inkml:trace>
  <inkml:trace contextRef="#ctx0" brushRef="#br0" timeOffset="2856.856">24828 12167 557 0,'-53'0'145'0,"-19"-5"-83"16,-20-10 74-16,-37-1-108 0,-34 6-19 16,-18 5-3-16,-7 1 2 0,-23 4 0 15,-11 2 0-15,-10 6-4 0,-11 4-2 16,-17-2 0-16,-14 0-1 0,-12 3 0 0,-13-6 0 16,-18 3 0-16,-6-3 0 0,9 6-1 15,-23 1 1-15,1-4-1 16,-15-2 0-16,5-1 0 0,-16 1 0 0,13-1 0 15,-10 6 0-15,1 2 0 0,-14-2 1 16,14 6-1-16,-14-4 1 0,26 5-1 0,-7 5 1 16,21 3 0-16,3-3-1 0,21-3 2 15,1-2-1-15,13-6 1 0,23 7-6 16,9 6-10-16,20 0-13 0,11-2-18 16,19 5-23-16,3-7-30 0,22 1-45 15,17-4 11-15,20 0-53 0,16-8-89 16</inkml:trace>
  <inkml:trace contextRef="#ctx0" brushRef="#br0" timeOffset="3421.771">23801 10274 473 0,'-52'-27'121'0,"-18"0"-68"15,-12 7 62-15,-32 10-95 0,-14 7-12 16,-16 6-2-16,-25-3-2 0,-13-7 2 15,-10 7-3-15,-12 4-1 16,-11 6-2-16,4 5 1 0,-12 2-1 0,-5 1 0 0,5 4 1 16,-10 4 0-16,-2-1 2 0,-6 4 1 15,-4-2 1-15,1 6 1 0,-8-6 1 16,-17-2 0-16,16 5 0 0,-1 2-2 16,-15-4 0-16,17 4-2 0,10-4 1 15,-24-6-1-15,21 5 0 0,6 0 0 16,-7-1 0-16,11-6 0 0,14 0 0 0,-11-6-2 15,15-1-10-15,20 1-8 0,-5-8-10 16,11 8-17-16,22-11-23 0,-6 2-61 16,18 2 26-16,10-14-56 0,22 0-179 15</inkml:trace>
  <inkml:trace contextRef="#ctx0" brushRef="#br0" timeOffset="3952.674">22115 8500 394 0,'-182'2'104'16,"-22"5"-40"-16,-24 4 43 0,-16-4-80 15,-34 6-8-15,-6 1-1 0,-8 9-6 16,-5 2-4-16,-1 0-4 0,14 12-2 16,-13 0 0-16,10 11 0 0,-7-8-1 0,-5 17 0 15,1-10 0-15,8 0 1 0,-25-7 1 16,1 3 0-16,2-11 0 0,-2 2 0 15,-7 6 1-15,22-5 0 0,10 3-2 0,17 4 1 16,-4-7 1-16,24 0-1 0,15 4-1 16,8-6 1-16,3-9-1 0,36 9 2 15,-2 5-15-15,28-12-28 0,2-1-77 16,20 6 50-16,5-16-92 0,17-15-263 16</inkml:trace>
  <inkml:trace contextRef="#ctx0" brushRef="#br0" timeOffset="4473.969">23425 6550 347 0,'-159'22'161'0,"-31"-2"-29"16,-19-2-118-16,-32 17 119 0,-33 0-129 15,-16 5 129-15,-1 7-129 0,-30-3 0 16,-14-6-2-16,-3 9 0 0,-21-14 0 15,-9-4-1-15,3 17 1 0,-25 1-1 0,-16-7 1 16,-6 7-1-16,-22 0 0 0,-9-4 0 16,5 4 1-16,0 12-1 0,-8-14 0 15,12 7-1-15,-7-6 0 0,-3 8 1 16,3-17-9-16,15 13-7 0,0-5-30 0,6 7-67 16,28 1-23-16,-7 1 9 0,31-6-115 15,11 1-29-15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48:03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4T00:48:55.473"/>
    </inkml:context>
  </inkml:definitions>
  <inkml:trace contextRef="#ctx0" brushRef="#br0">3041 11776 219 0,'2'14'144'0,"3"-1"-61"0,-5 0 27 16,7 1-22-16,-6-1-22 0,1-4-4 15,0 12-7-15,-6-1 7 0,13 0-4 16,-1 5-4-16,-10 9-4 0,2-6-2 16,2 6-3-16,11 21 0 0,6 3-3 15,-11-2-4-15,-10 0-4 0,21 1-4 16,-18-13-4-16,-2-9-6 0,-9-10-4 0,1 0-3 16,-2-10-4-16,4-13-2 0,-1-6-3 15,-4-1-2-15,9-8-2 0,-7-7 1 16,1-14-2-16,14-6 1 0,-13-3-1 15,8-12 1-15,-4-4 1 0,15-8-1 16,-1 0 0-16,3-6 0 0,-6 4-5 16,8 3-3-16,5 10-1 0,-2 8-1 15,4 16 0-15,3 4 0 0,-2 6 1 0,2 15 4 16,4 1 3-16,-6 4 1 0,-1 2 2 16,4 3 0-16,-4 14 0 0,-2 0 0 15,7 8 0-15,-5 17 1 0,1 4-1 16,0 16 1-16,-2 5-1 0,-3-12 1 15,2 12-1-15,-5 0 0 0,-7-10 0 16,-1-4 0-16,6 14-1 0,-6-20 1 16,0-7-1-16,6-5-14 0,-1-3-22 15,-4-17-40-15,4-8-121 0,-2-7 67 0,-5-14-139 16,7-11-388-16</inkml:trace>
  <inkml:trace contextRef="#ctx0" brushRef="#br0" timeOffset="4688.082">5833 11633 174 0,'11'-4'127'16,"-4"3"-21"-16,-2-4 14 0,-5 3-5 15,0 2-25-15,0 2 2 0,0 3 4 16,-3 8-2-16,-4 9-6 0,10 11-10 16,-13 16-7-16,10 2-8 0,-1 10-8 15,-13 9-10-15,13-3-10 0,-4-1-7 16,-2 5-8-16,9-11-5 0,1 7-3 16,-1-2-5-16,3-15-1 0,-9-5-1 0,11-8-4 15,-2-19-4-15,-3-4-28 16,3-6-29-16,10-8-160 0,-2-10 91 0,7-8-155 15,0-16-532-15</inkml:trace>
  <inkml:trace contextRef="#ctx0" brushRef="#br0" timeOffset="5658.918">8216 11808 499 0,'0'7'154'0,"4"-6"-58"16,-4-9 56-16,10 3-92 0,-2 5-15 0,1-13-3 16,4-2-6-16,9-2-5 15,4 4-3-15,4-2-3 0,0 1-1 16,4 7 0-16,1-3 0 0,-2 0 1 0,-3-5-1 15,-1 4-3-15,-7 14-3 0,-2-1-3 16,5-7-4-16,-2 10-2 0,2 8-3 16,-2 2-2-16,-6 5 0 0,-17-5-2 15,2 5 0-15,-2 10 0 0,-12-1-1 0,-3 18 1 16,-5 8-1-16,-8-2 0 0,-4 2 0 16,-5 12 0-16,-1-12 0 0,-4 0 0 15,7 6-1-15,3-8 1 0,4-8 0 16,-1-13-1-16,13-5 1 0,7-9 0 15,4 1 0-15,5-11 1 0,5-3 0 16,7-10 0-16,11 13 0 0,16-3 0 16,-2-6 0-16,16-9 0 0,-6-4-1 15,6 13 2-15,2-13-2 0,-1-6-12 16,-1 0-26-16,4 0 107 0,-7 5-272 16,-8-5 128-16,8 0-70 0,0 0-874 15</inkml:trace>
  <inkml:trace contextRef="#ctx0" brushRef="#br0" timeOffset="6700.027">11437 11512 293 0,'4'14'175'0,"-1"-13"-50"16,0 9 24-16,-6-15-34 0,6 7-28 15,1-4-10-15,-4 2-8 0,3-5-8 16,2 5-9-16,-3 0-11 0,11 5-9 16,0-6-6-16,1-4-5 0,-1-4-4 0,14 3-4 15,-5-8-2-15,-2-4-3 0,10 4-2 16,1 1-1-16,-7 1-2 0,-8 6 0 15,8 2-1-15,-4 6 0 0,-3 5 0 0,1 1-1 16,-3 4 0-16,3 1 0 0,-18 12-1 16,2-3 0-16,-9 5 0 0,-8-1 0 15,-10-4-1-15,-1-2 0 0,4 0 1 16,-10 0-1-16,10-1 0 0,2-3 1 16,5 3-1-16,-5-11 1 0,7-1 0 15,5 6 0-15,-2 1 0 0,0-1 0 16,4-8 1-16,12 10 0 0,-3-8-1 15,14 6 0-15,-11-11 1 0,16 14-1 16,6 1-1-16,-1-3 1 0,8-3 0 0,5 3 0 16,5-4-1-16,-10 0 1 0,4-4 0 15,-2 9 0-15,-11 0 0 0,-6 4-1 16,-5 1 0-16,-5 3-1 0,-10 2-1 16,-6-3 0-16,-13-2-1 0,-1 10 0 15,-10-10-4-15,-6-3-6 0,-8 3-12 16,6 0-16-16,-9-7-31 0,-2 2-39 15,3-1-83-15,-1-2 32 0,-13-11-101 16,15 6-215-16</inkml:trace>
  <inkml:trace contextRef="#ctx0" brushRef="#br0" timeOffset="7524.838">14666 11243 321 0,'12'0'173'0,"-2"5"-50"15,-7 0 30-15,-8-10-40 0,14 12-31 16,-9-7-8-16,0 1-5 0,5 10-8 16,-5-3-12-16,0-3-10 0,-9 5-9 15,-9 3-6-15,5 14-4 0,-9 0-3 16,-3 6-4-16,5 2-2 0,-4 4-2 15,-7-4-1-15,9-2-2 0,4 9-1 0,3-7 0 16,15 2-2-16,5-17-1 0,-2 7 0 16,9-9-2-16,9-5-1 0,11-7-4 15,-3-6-6-15,-4-22-12 0,11 10-19 16,6-10-34-16,-10-13-35 0,8-2-89 16,3 9 34-16,-9-12-106 0,-4-2-233 15</inkml:trace>
  <inkml:trace contextRef="#ctx0" brushRef="#br0" timeOffset="7688.85">15011 11228 241 0,'-6'7'225'0,"0"20"-67"16,-3 1 7-16,1 10-11 0,1 4-49 15,-9 10-21-15,1 3-12 0,1 7-12 16,-4 5-12-16,3 1-12 0,0-1-10 16,0 0-9-16,1-8-5 0,3 12-4 15,-1-15-4-15,9-8-9 0,-1-10-12 0,4-11-23 16,5-12-35-16,0-10-128 0,4-5 65 15,9-3-124-15,-3 0-413 0</inkml:trace>
  <inkml:trace contextRef="#ctx0" brushRef="#br0" timeOffset="8523.299">17408 11158 199 0,'0'-5'289'15,"0"5"-154"-15,0 0 14 0,-9 0-79 16,14 10 89-16,-5-7-126 0,-16-1 0 16,2 5 3-16,-1-1-1 0,-11-1-7 0,-1 5-4 15,5 0-1-15,2 5-2 0,0 4-1 16,0-9-2-16,7 2-4 15,-1-1-2-15,1-9-2 0,5 5-1 0,8-1-3 16,0 1-1-16,1 0 0 0,6 3-2 16,6 0 0-16,7-7 0 0,-1 9-1 15,9-6 0-15,5 8-1 0,9 1 1 16,-8 5-2-16,21 5 1 0,-15 3-1 16,8-1 1-16,-4 0-1 0,6 11 0 15,-17-8 0-15,2 10 0 0,-8-4 0 16,-10 2-1-16,-14-11-1 0,-3-5 0 15,-2 6-1-15,-9-5 0 0,-3-1 0 16,-14 5 0-16,1-4 0 0,-6-4 1 0,-1 1 0 16,-12-7 1-16,2-5 0 0,-4 6 0 15,3-4-6-15,-4-10-11 0,9 1-12 16,8-1-20-16,4-5-34 0,8-10-105 16,10 0 47-16,5-10-92 0,3-1-336 15</inkml:trace>
  <inkml:trace contextRef="#ctx0" brushRef="#br0" timeOffset="8718.982">17834 11064 187 0,'-4'-3'295'0,"1"8"-162"0,-4 2 9 15,-8-7-77-15,-11 0 83 0,-1 6-131 16,-3-14-2-16,-17 11 5 0,9-3-25 15,1 10-60-15,3 5-81 0,-17-6 55 0,4 2-136 16,3 1-261-16</inkml:trace>
  <inkml:trace contextRef="#ctx0" brushRef="#br0" timeOffset="9808.284">20266 10984 387 0,'17'0'184'16,"-1"-7"-72"-16,1 2 43 0,-5 2-54 15,-4-2-37-15,2-2-9 0,-10 1-1 0,-10-1-2 16,0 12-7-16,-8-5-7 0,-1 13-4 15,-21 1-3-15,12 12-3 0,1 6-3 16,-8 0-2-16,-10 3-3 0,17 9-2 16,-6-3-1-16,6 9-3 0,1 2 0 15,7 8-2-15,0-9-2 0,13 0-2 0,2 0-2 16,5 2-2-16,12-6 0 0,8-2-1 16,18-10-1-16,6-7-1 0,14 6-1 15,6-7-1-15,4-2 0 0,6-4-1 16,-9-2 1-16,-8-16-1 0,-4-3 0 15,-4 3 0-15,-3-8-1 0,0-8 1 16,-5-2-1-16,-12-2-1 0,-6-9 1 16,-15 2-1-16,-8-1 0 0,0 8 0 15,-15-1 0-15,-15 10 1 0,4-6 0 0,-21 9 0 16,3 0 1-16,-9 5 1 0,15 0 1 16,-14 7-2-16,7 3-6 0,3-2-6 15,3 4-11-15,-1-4-10 0,10-3 117 16,5-1-292-16,2 7 139 0,-7-2-24 15,10 4-994-15</inkml:trace>
  <inkml:trace contextRef="#ctx0" brushRef="#br0" timeOffset="25650.373">5676 13944 177 0,'1'0'93'0,"-2"-7"-6"0,1 7 11 16,0-1-22-16,6 1-5 0,-4 6 1 15,10 1-4-15,-6-7-6 0,-4-2-5 16,5 2-3-16,-2-13-4 0,0-5-4 0,3 6-5 16,-1 4-4-16,1-2-6 0,9 5-4 15,-7-4-5-15,5-1-6 0,2 0-4 16,-7-1-3-16,10 4-3 0,5 0-2 15,-4 0-1-15,3 1-1 0,-1-6 0 16,-3 4-1-16,-6-7 0 16,11-2 0-16,-9 9 0 0,4-2-1 0,-8 5 1 15,3-2-1-15,-8 0 1 0,-2 7-1 0,1 7 0 16,-6-5-1-16,2 9 1 0,-2 4 0 16,0 5 0-16,-7 5 1 0,-6-3 2 15,3 5 3-15,-2 8 3 0,-1 7 3 16,5-4 1-16,-2 16 3 0,3 3-2 15,4-4 0-15,-7 6-2 0,0-11-4 16,5-1-1-16,3 0-2 0,-1-7-2 16,3-7-1-16,5 4 0 0,1-10-1 15,3-9-1-15,-6-5 0 0,5-4-9 0,1-3-14 16,-9-7-22-16,11-3-38 0,-2 3-111 16,7-6 53-16,1-6-116 0,1-1-347 15</inkml:trace>
  <inkml:trace contextRef="#ctx0" brushRef="#br0" timeOffset="25875.141">6357 14476 331 0,'0'8'252'0,"0"-1"-130"0,-7-1 43 0,-4-6-36 15,4 9-43-15,-6-9-42 0,-7-2 21 16,-7 7-5-16,-6-8-10 0,-8 3-11 15,-2-2-8-15,-9 2-7 0,10 0-5 16,-14 12-6-16,4-16-3 0,-8 8-1 0,6-3-6 16,1-1-10-16,11-8-24 0,-6 11-176 15,14-6 108-15,-8-2-138 0,16 3-634 16</inkml:trace>
  <inkml:trace contextRef="#ctx1" brushRef="#br0">1833 6012 0,'0'0'31</inkml:trace>
  <inkml:trace contextRef="#ctx0" brushRef="#br0" timeOffset="53764.123">7949 13705 18 0,'0'0'44'15,"0"-5"16"-15,7 5-11 0,-7-2 5 16,7 2-4-16,-7-5-1 0,8 9-3 16,-10-14-4-16,7 8-4 0,-10-5-1 15,5 1-2-15,0 1 1 0,7 10-4 16,-5-5-3-16,3 1-3 0,-5-2 0 16,6 6-2-16,-6-4 1 0,0-1 1 15,-6-5 3-15,4 4 3 0,-1-4 0 0,3 1-1 16,-9-2-2-16,11 1-1 15,5 3 0-15,4 2-4 0,-6-3-3 0,-1-1-3 16,1 6-2-16,1 3-2 0,3-5-2 16,-4 0-1-16,3 0-2 0,-3-5-1 15,0 5-1-15,-8-5 0 0,3 2-1 16,0-4-1-16,0 2 0 0,3-2-1 0,-6 1-1 16,6-3 0-16,7 2-1 0,3 1 0 15,-3-1 0-15,0 0-1 0,6 2 0 16,-3 2 1-16,-1-2-1 0,3 5 0 15,3-5 1-15,-3 5 0 0,12-2-1 16,-2-3-1-16,-2 9 1 0,1-1 0 16,2-5 0-16,-9 14-1 0,6-10-1 15,-1-1 2-15,2 3 0 0,1-3 0 0,-10-1-1 16,5 2 1-16,-7 3 0 0,-1 7 0 16,1 5 0-16,0 9 0 0,2 6 1 15,-1-2 0-15,-7 7 2 0,-2-7 1 16,-5 3 0-16,0 14 2 0,-5-5 1 15,-2 6 0-15,-7 13-1 0,1-1-1 16,-15-5 0-16,-11 12-2 0,-2 1 0 16,-8-7-2-16,-9-6-1 0,7-4 1 15,10 5-2-15,1-15 1 0,0-7 0 16,1-7-1-16,17-7 0 0,-6-20 0 0,3 0 0 16,12-7-1-16,6 2 1 0,12 3 0 15,3-4 0-15,-1-8 0 0,20 1 1 16,4 3 0-16,6-9 1 0,8 6 0 15,10 5 1-15,7-4 0 0,7 4 0 16,9 3 0-16,2 5 0 0,2-2-1 16,-8 4 0-16,4-2-1 0,-4 5-12 15,-1 3-11-15,-4 0-20 0,-1-3-138 0,-28 4 78 16,12-4-110-16</inkml:trace>
  <inkml:trace contextRef="#ctx0" brushRef="#br0" timeOffset="57559.461">5804 15452 175 0,'19'-7'229'0,"-3"9"-79"16,4 1-1-16,4-6 6 0,-8 1-62 0,4 7-22 15,7-3-11-15,5 4-10 16,1 1-12-16,7 6-9 0,6 1-8 0,4-6-7 16,0 2-5-16,3-3-3 15,-1 1-2-15,-4-4-1 0,-4 1-1 0,3 3-1 16,-7-1 1-16,-5 3-1 0,-5-2 0 16,5-1-2-16,-5 8-3 0,2-2-8 0,-7 1-11 15,-2-1-16-15,-9 4-21 0,-14-16-35 16,-2 4-85-16,0-1 38 0,-3-4-84 15,4 0-255-15</inkml:trace>
  <inkml:trace contextRef="#ctx0" brushRef="#br0" timeOffset="57927.969">6516 15709 133 0,'0'15'105'0,"3"-1"-23"0,-13 6 10 15,7 3-7-15,-9 2-20 0,-1 0-7 16,-6 2-5-16,3-7-6 0,-4 0-10 0,-5-13-11 16,5 1-8-16,5 5-7 0,1 2-3 15,2-4-4-15,11 4-1 0,-6-15-2 16,9 0 0-16,3 0-1 0,6-7-1 16,-1-18-3-16,14 0-6 0,-4-7-4 15,3-15 0-15,-3 0-1 0,12 7 1 16,-2 0 1-16,4 5 4 0,-4 13 6 0,-2-3 8 15,0 4 7-15,1 0 3 0,3 3 5 16,-4-9 4-16,4 4 2 0,-12-9 2 16,0 4-2-16,-10-4-5 0,2 12-3 15,-6 3-5-15,-6-3-3 0,0 13-3 16,0-1-2-16,-11-4-3 0,-3 12 0 16,-3-1 1-16,-6-3-8 0,-12 9-10 15,5-16-123-15,-7 9 75 0,4 9-91 16</inkml:trace>
  <inkml:trace contextRef="#ctx0" brushRef="#br0" timeOffset="60087.485">8036 15554 134 0,'5'6'210'16,"-5"-6"-84"-16,3 0-1 0,-3-5-53 16,5-3 63-16,0 0-84 0,-1-4-5 15,9 4-2-15,0 1-4 0,13 7-2 16,2-2-2-16,4-8-2 0,-2 2-2 16,1-4-2-16,-9-1-5 0,-10-7-4 0,3-2-3 15,0 9-3-15,-3 19-2 16,8-12-1-16,1 4-1 0,-2 9-1 0,3 1-1 15,-11 7-2-15,-9-3 1 0,-2 6-2 16,-12 4-2-16,4 5-2 0,-9 1 0 16,-3-1 0-16,-3-2-1 0,3 2 0 0,-2-1 0 15,-3-2 0-15,-4-3 0 0,9-2-1 16,-13-1 1-16,-2-3 0 0,17 0-1 16,3 9 1-16,-1-6 0 0,8 2-1 15,5-15 1-15,9 4 0 0,-7-9 0 16,2 0 0-16,11-2 0 0,-3 7 1 15,24-3-1-15,7 11 0 0,-12-8 0 16,19 3 0-16,8 4 1 0,-15-4-1 0,12-1 0 16,2 18 0-16,-11-2 1 0,-8-1-1 15,9 17-1-15,-14 2 1 0,-10-7 0 16,-7 1-1-16,-6 12 0 0,-7 0-1 16,-14-7 1-16,-6 12 0 0,-6-2-1 15,-9-4 0-15,-4 1 0 0,-6-3 2 16,-2-6-6-16,-5 1-5 0,-9-13-32 15,-1-9-150-15,10-4 94 0,-11-11-126 0</inkml:trace>
  <inkml:trace contextRef="#ctx0" brushRef="#br0" timeOffset="64562.894">11051 13359 231 0,'-3'-7'358'0,"3"1"-179"0,7 7 2 16,-1-16-94-16,-6 7 103 0,14-5-153 16,-8-1-5-16,8 3-4 0,-1-9 0 15,6 4-2-15,-3-2-4 0,8 5-2 16,-3-4-3-16,4 17-2 0,0-5-3 16,2-2-1-16,0 7-4 0,5 2 0 15,-6 11-2-15,-2 1-1 0,-4-6 0 16,-2 12-2-16,-6-3 1 0,-4 5-1 0,-8 6-1 15,-5-1 0-15,2 6-1 0,-10 12 1 16,-4-11-2-16,-5-3 1 0,0 10 0 16,-4-5-1-16,-6-7 1 0,4 1-1 15,-1-5 1-15,-3-10 0 0,9-2 0 16,5 11 0-16,-1-18 0 0,11 4 1 0,1-3 0 16,7 3-1-16,12-1 1 0,3-9 0 15,7 6 1-15,11 4-1 0,5 4 0 16,6-1 0-16,3 5 0 0,6-11 0 15,-8 8 0-15,15-5-1 0,-16 5 1 16,3-3-1-16,-9 3 1 0,4-2-1 16,-5 16 0-16,-17-4 0 0,-10 3 0 15,-2-1-2-15,-8 3 1 0,-12 8-1 0,-21-6 0 16,4 5-1-16,-6 11 1 0,-10-4-1 16,-8-9-5-16,9 20-9 0,-21-10-10 15,3-11-21-15,-4 1 125 0,-6-7-292 16,-7-14 132-16,12-1-31 0</inkml:trace>
  <inkml:trace contextRef="#ctx0" brushRef="#br0" timeOffset="73018.589">11374 15199 153 0,'5'0'133'0,"-5"-3"-29"16,1 1 9-16,4 1-3 0,-5-6-26 15,0 2-4-15,0 3-4 0,-1 4-7 16,1-2-7-16,-5-5-7 0,-2 10-7 16,-10 0-7-16,-6 3-6 0,6 4-3 15,-6-4-2-15,1 1-4 0,4 7-1 16,1 13-4-16,-11-2 0 0,-4 3 0 16,-8 1 0-16,5 16-1 0,-5-7-1 15,5 11 0-15,-4 9 0 0,26 8-2 16,-6 1-1-16,16 9-2 0,-4-2-1 15,-1-11-3-15,18-8-2 0,-2 9-2 0,-3-10-1 16,14 2-1-16,-4 1-1 0,13 6 0 16,6-12-1-16,11-3-1 0,2-11-1 15,13-6 0-15,3-11-1 0,-1-17-1 16,5-5 0-16,-12-2 0 0,-8-23-1 16,-2-10 0-16,-10-10 1 0,-8-2 0 15,1-1 0-15,-6-6 0 0,-4 4 0 0,-3 0 0 16,-15 15 0-16,5-12 0 15,-17 19 0-15,-3 6-1 0,-5-3 1 16,-13 11 1-16,3 13-1 0,-7-4 1 0,-5 5 1 16,-8 5-1-16,4 17 1 0,-13-4 1 15,4 4-1-15,6 4-5 0,4 10-6 0,2-10-14 16,6-6-9-16,2 0-180 0,12 0 98 16,18-6-115-16,5 4-632 0</inkml:trace>
  <inkml:trace contextRef="#ctx0" brushRef="#br0" timeOffset="74689.6">14376 13185 128 0,'0'-6'202'0,"5"4"-66"0,-5 2 1 0,3-7-45 16,2 7 65-16,-3 7-80 0,4 0-2 16,-6-12-7-16,0 15-11 0,-1-15-8 15,-4 5-6-15,-9-7-6 0,6 12-4 16,-5-2-5-16,-1 17-3 0,1 0-5 15,3 16-3-15,-7 9-4 0,2-9-2 16,2 11-3-16,-1-2 0 0,6-5-2 16,5 2 0-16,1 5-2 0,2-12 0 15,0-6-2-15,13 2 1 0,2-4-2 16,6-14 0-16,5 6 0 0,8-9-1 0,-6-7-1 16,5-3 0-16,-2-5-4 0,-8-7-9 15,9-4-18-15,-4-9-25 0,0-4-33 16,6 4-116-16,3 3 51 0,-12-3-112 15,1 2-354-15</inkml:trace>
  <inkml:trace contextRef="#ctx0" brushRef="#br0" timeOffset="74861.29">14747 13259 476 0,'-5'42'177'0,"-2"-1"-71"0,4-2 54 15,3 21-83-15,-5 7-25 0,-16-14-9 16,0 6-7-16,-4 6-7 0,5-16-8 15,-2 9-8-15,10 4-16 0,6-5-27 0,-4-4-126 16,-9-8-15-16,12-16 24 16,2 11-181-16</inkml:trace>
  <inkml:trace contextRef="#ctx0" brushRef="#br0" timeOffset="84212.685">13666 15298 526 0,'6'-3'147'0,"3"18"-38"15,-11-22 56-15,9 19-102 0,-9-22-1 16,-1 21 1-16,-6-6-3 0,9 10-5 16,-1-6-3-16,2 31-5 0,-1-7-1 15,-6 22-3-15,11 11-2 0,-7 2-4 16,-1-13-5-16,3 12-5 0,0 20-4 16,6-12-4-16,1 1-4 0,5 19-4 0,3-15-3 15,-8-10-2-15,-7 7-3 0,5-13 0 16,-4-18-4-16,-2-4-9 0,2-23-15 15,-2-19-25-15,1-2-39 0,1-5-39 0,4-23-111 16,9-7 40-16,-1-14-120 16,10 7-284-16</inkml:trace>
  <inkml:trace contextRef="#ctx0" brushRef="#br0" timeOffset="84552.702">14140 15368 209 0,'-13'14'257'0,"3"-4"-148"16,-2 1 27-16,-1-1 8 0,-1 9-73 16,-2-6-16-16,-8 9-17 0,-2 3 22 15,-3 3-1-15,-6-3-7 0,2 10-8 16,-1 1-7-16,13 9-7 0,9 8-3 0,5 1-6 16,12-9-5-16,2 13-3 0,15-4-4 15,6-4-2-15,5 2-2 0,16 1-2 16,9-11-2-16,4-2-1 0,17-8-1 15,4-20-1-15,7-12 1 0,-16-10 1 0,18-17-3 16,-10-8 0-16,-9-24-1 0,-11 4 0 16,1-3 1-16,-23-13-1 0,-9-2-2 15,-16 4 3-15,-15-6 2 0,-5-4 1 16,-16 11 0-16,-9 13 1 0,-10 13-2 16,-21-1-8-16,-3 17-17 0,-1 8 76 15,-14 16-245-15,-7-8 121 0,5 10-72 16</inkml:trace>
  <inkml:trace contextRef="#ctx0" brushRef="#br0" timeOffset="127857.955">19244 5602 369 0,'15'-3'129'0,"-14"-1"-27"16,6-17 37-16,-5-4-66 0,3-9-7 16,1 1-3-16,-1-9-5 0,4 7-9 15,4-5-7-15,-1 8-9 0,-4-10-7 16,-6 9-4-16,3-2-6 0,-10-4-3 0,-10-9-5 16,1 14-4-16,-6-6-1 0,2 5-1 15,-10 10 0-15,8 8-1 16,-9 1-2-16,-4 7-1 0,-1 3 0 0,-2 6-2 15,-1 1 1-15,2 4-1 0,8 9 1 16,-6-1 2-16,29 14 0 0,-9 8 2 16,13 0 0-16,3 22 1 0,7 1 0 0,14 12 0 15,1 6 0-15,-10 14 1 0,25 22 0 16,5 18 2-16,-7 1 0 0,14 21 1 16,2 3 1-16,-19-11 0 0,0 13 2 15,-2-1-2-15,-19-26-1 0,-8 2-1 16,-6-22-2-16,-13-23-1 0,-14-13-3 15,-13-6-1-15,-2-24-3 0,-13-11-6 16,-3-21-6-16,8-12-10 0,-9-12-23 16,1-23-31-16,14-15-100 0,-9-20 51 15,3-1-102-15,15 5-308 0</inkml:trace>
  <inkml:trace contextRef="#ctx0" brushRef="#br0" timeOffset="129047.744">19984 6496 298 0,'20'19'137'0,"6"-11"-45"0,-4 2 32 16,-5-3-41-16,5 4-21 0,6 3-8 16,7 11-1-16,-2-12-4 0,8 7-11 15,-3-11-9-15,-5 4-7 0,-3 2-6 16,11-10-4-16,14 24-4 0,1-1-4 16,-5 2-1-16,-3-7-13 0,-3 1-20 15,-18-21-26-15,-4-3-99 0,9 7 53 0,-10 1-108 16,-2-8-311-16</inkml:trace>
  <inkml:trace contextRef="#ctx0" brushRef="#br0" timeOffset="129199.968">20585 6348 238 0,'-13'20'89'0,"-6"16"-32"15,-11 11 30-15,-1 5-42 0,-31-4-13 16,3 19-4-16,4-12-1 0,-7 4-25 0,9 1-81 15,13 4 42-15,-7-18-62 0,10 5-291 16</inkml:trace>
  <inkml:trace contextRef="#ctx0" brushRef="#br0" timeOffset="129734.38">21601 6140 425 0,'-2'-8'147'0,"4"8"-79"16,-4-7 53-16,-18-3-73 0,-5 5-22 15,2 0-8-15,-11-3 0 0,-6 13 0 0,2-5-3 16,-11 3-1-16,2 11-6 0,-3 4-13 16,5-3-29-16,5 0-98 0,3 3 63 15,1-6-102-15,29 5-344 0</inkml:trace>
  <inkml:trace contextRef="#ctx0" brushRef="#br0" timeOffset="129902.49">21564 6558 320 0,'-12'34'98'0,"-6"-6"-56"0,-15-10 38 0,-3 1-60 15,-5 11-14-15,-14-15-86 0,-12-2 48 16,-2 11-42-16</inkml:trace>
  <inkml:trace contextRef="#ctx0" brushRef="#br0" timeOffset="132694.938">22204 6194 87 0,'10'-7'326'0,"7"5"-156"0,4 2-11 16,4 5-29-16,9 5 45 0,-3 4-121 15,-2-1-7-15,-2 7-4 0,3 0-8 16,3 2-8-16,5 5-10 0,9 6-6 16,8-1-3-16,1 11-2 0,5 11-2 15,-2-9-4-15,-11-3-11 0,-3-4-19 16,-16-29-25-16,-16-9-31 0,-6 0-101 15,-7-7 41-15,5-21-99 0,-4-11-294 16</inkml:trace>
  <inkml:trace contextRef="#ctx0" brushRef="#br0" timeOffset="132861.339">22817 5849 395 0,'-12'52'201'15,"-3"2"-88"-15,10-11 40 0,-8 16-58 16,-7-1-37-16,0-3-17 0,-10 7-8 15,-9 7-5-15,9-7-6 0,-7-2-6 16,2 8-7-16,10-3-12 0,2-3-21 0,-9-8-33 16,5-12-110-16,-3-11 64 0,5-16-124 15,-1-15-356-15</inkml:trace>
  <inkml:trace contextRef="#ctx0" brushRef="#br0" timeOffset="133166.228">22954 5467 426 0,'45'-45'168'0,"-2"9"-74"0,-8-2 51 15,16 8-76-15,-15-2-19 0,-4 4-21 16,-10 3 7-16,-2 15-8 0,-12-2-10 0,4 12-9 16,-12 7-5-16,2 6-2 0,-4 7-3 15,-5 7 0-15,-6 10-1 0,0 1 0 16,-8 2 1-16,5 5 1 0,-1 7 1 15,0 5 0-15,1 5 1 0,9-7 1 16,4 5 1-16,3-16 2 0,10 1 1 0,8-17 2 16,2 1 4-16,8-6 2 0,19-8 1 15,-7-15-1-15,9 7-1 0,11-9-2 16,0-8-3-16,-5-12-2 0,17-5-5 16,-3 4-15-16,-13-2-21 0,-4-2-22 15,-15 7-116-15,-10 0 59 0,-14 7-111 16,-8 6-371-16</inkml:trace>
  <inkml:trace contextRef="#ctx0" brushRef="#br0" timeOffset="146702.132">19536 13725 376 0,'0'-53'156'16,"-5"39"-29"0,-17 9 23-1,-9 4-70-15,-11 9-12 0,-12 4-12 16,8 14-18-16,-5 6-13 0,-7 5-13 0,-11 1 0 16,16 19-1-16,-14 2 4 0,4 14 3 15,4 13 2-15,9 14 3 0,3 5 2 16,14 5-3-16,8-9-1 15,18 1-5-15,7 1-2 0,12-2-2 16,6 1-4-16,2-12-1 0,15 2-1 0,2-19-3 16,8-11-1-16,14-15-2 0,23 0-1 15,3-27-2-15,12-20-1 0,-5-7-1 16,1-18-1-16,-1-20 0 0,-14-32 0 0,-2-23 1 16,4-2 0-16,-13-27 1 0,-12-6 0 15,-8-7-1-15,-7 0-15 0,-20-2-15 16,-9 18-20-16,-11 9-15 0,-10 10-16 15,-6 24-28-15,-3 16-64 0,-1 17 28 16,4 11-32-16,-1 19-197 0</inkml:trace>
  <inkml:trace contextRef="#ctx0" brushRef="#br0" timeOffset="146977.132">20655 13610 434 0,'-1'8'151'16,"-6"6"-85"-16,-8-8 59 0,-5 9-68 15,-7 4-19-15,-18 7-7 0,-2 8 1 16,4 8 2-16,-16 3 6 0,7 8-1 16,7 17-4-16,-8 12-4 0,6 5 3 0,10 15 1 15,6 0 1-15,4-2-5 0,14 7-7 16,8-10-5-16,5 4-4 15,5-13-4-15,1-1-8 0,8-25-11 0,7-7-18 16,6-15-29-16,6-13-37 0,8-27-99 16,-6 0 43-16,5-20-111 0,-14-8-283 15</inkml:trace>
  <inkml:trace contextRef="#ctx0" brushRef="#br0" timeOffset="147296.078">20610 14395 305 0,'10'27'186'15,"9"2"-85"-15,-4-8 36 0,10 23-38 16,-9-9-26-16,1 13-28 0,0 4 11 0,-1 7-5 16,1-1-11-16,3 4-10 0,-6-9-9 15,-1-12-9-15,-5-15-4 0,-3-12-4 16,-3-8-4-16,5-6-3 0,-7-1 0 16,6-23-1-16,1-12-1 0,0-25-1 15,-2-11-1-15,3-9-1 0,-1 5-3 16,6 6-4-16,-5 10-3 0,4 2 0 15,0 4-1-15,-4 11 3 0,1 2 4 16,4 20 4-16,-1 14 5 0,8 7 4 0,1 2 4 16,4 19 5-16,-3 11 2 0,17 8 1 15,-13 9 1-15,4-1-2 0,-1 6 0 16,2-7-2-16,-9-6-2 0,-2-12-5 16,-6 2-10-16,-1-4-20 0,-8-12-22 15,-5-8-48-15,2 6-62 0,-2-13 23 16,-2-1-98-16,-10-16-169 0</inkml:trace>
  <inkml:trace contextRef="#ctx0" brushRef="#br0" timeOffset="147626.823">21155 13862 257 0,'15'-35'165'0,"10"10"-70"16,3 3 30-16,12 2-29 0,0-1-22 15,5 6-24-15,9-4 6 0,3 6-7 16,-10 4-10-16,11-2-9 0,-8 4-12 15,-8 7-5-15,-4 0-5 0,-3 8-2 16,-13 11-3-16,5 9-2 0,0 6-1 16,-21 4-3-16,1-8 0 0,0 15-1 0,-9-15-1 15,-18 2 1-15,2 10 0 16,-3-4 1-16,6 2 1 0,-13-4 0 0,8 4 1 16,0-9 0-16,5 1 1 0,-3-7 0 15,11 0 0-15,7-8 2 0,7-5 0 16,-1 1 1-16,8-6 1 0,6-1 0 15,1-4 0-15,1 0-1 0,3 1 0 16,15-3-1-16,-8-3-1 0,-2 3 0 0,12-10 0 16,3 10 0-16,-5-9 0 0,3 6-16 15,4 3-20-15,-13 5-120 0,-3 2 73 16,-16-2-111-16,-3-9-412 0</inkml:trace>
  <inkml:trace contextRef="#ctx0" brushRef="#br0" timeOffset="147968.082">22204 12935 306 0,'37'-15'270'0,"6"10"-144"16,5 5 20-16,6 10 7 0,1 8-106 0,12 20-14 16,-7 9-4-16,7 20-2 0,0 22-1 15,-11 13 0-15,-9 25-18 0,0 23-5 16,-12 12-4-16,-8 10-2 15,-21 17 0-15,-6-10-4 0,-23 0-8 16,-14 5-18-16,-16 3-17 0,-36-8-120 0,-19 8 65 16,-14 4-103-16,-14-16-397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O(Log(N) * N) = O(N * Log(N))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B83EB-223F-436A-B469-D7BCA9BD6261}"/>
                  </a:ext>
                </a:extLst>
              </p14:cNvPr>
              <p14:cNvContentPartPr/>
              <p14:nvPr/>
            </p14:nvContentPartPr>
            <p14:xfrm>
              <a:off x="659880" y="1783440"/>
              <a:ext cx="7925040" cy="420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B83EB-223F-436A-B469-D7BCA9BD6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520" y="1774080"/>
                <a:ext cx="7943760" cy="42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Summation rules that can help us determine Big-O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990" t="52508" r="20882" b="25548"/>
          <a:stretch>
            <a:fillRect/>
          </a:stretch>
        </p:blipFill>
        <p:spPr bwMode="auto">
          <a:xfrm>
            <a:off x="381000" y="4648200"/>
            <a:ext cx="3525772" cy="12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19990" t="78684" r="20882" b="9561"/>
          <a:stretch>
            <a:fillRect/>
          </a:stretch>
        </p:blipFill>
        <p:spPr bwMode="auto">
          <a:xfrm>
            <a:off x="4343400" y="2057400"/>
            <a:ext cx="3526407" cy="6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 cstate="print"/>
          <a:srcRect l="19990" r="20882" b="52038"/>
          <a:stretch>
            <a:fillRect/>
          </a:stretch>
        </p:blipFill>
        <p:spPr bwMode="auto">
          <a:xfrm>
            <a:off x="381000" y="1981200"/>
            <a:ext cx="3518152" cy="26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281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 2n + 1 = O(N)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23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8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4A4EC-79B2-49DE-AEA1-C79208E35674}"/>
                  </a:ext>
                </a:extLst>
              </p14:cNvPr>
              <p14:cNvContentPartPr/>
              <p14:nvPr/>
            </p14:nvContentPartPr>
            <p14:xfrm>
              <a:off x="4222800" y="2358000"/>
              <a:ext cx="4715640" cy="34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4A4EC-79B2-49DE-AEA1-C79208E35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3440" y="2348640"/>
                <a:ext cx="4734360" cy="34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2273</Words>
  <Application>Microsoft Office PowerPoint</Application>
  <PresentationFormat>On-screen Show (4:3)</PresentationFormat>
  <Paragraphs>226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Equation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You try</vt:lpstr>
      <vt:lpstr>You try</vt:lpstr>
      <vt:lpstr>You try</vt:lpstr>
      <vt:lpstr>You try</vt:lpstr>
      <vt:lpstr>Summation rules that can help us determine Big-O</vt:lpstr>
      <vt:lpstr>A trickier example:</vt:lpstr>
      <vt:lpstr>A trickier example:</vt:lpstr>
      <vt:lpstr>A trickier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33</cp:revision>
  <dcterms:created xsi:type="dcterms:W3CDTF">2006-08-16T00:00:00Z</dcterms:created>
  <dcterms:modified xsi:type="dcterms:W3CDTF">2019-01-24T00:51:09Z</dcterms:modified>
</cp:coreProperties>
</file>