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rte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6" autoAdjust="0"/>
  </p:normalViewPr>
  <p:slideViewPr>
    <p:cSldViewPr>
      <p:cViewPr varScale="1">
        <p:scale>
          <a:sx n="69" d="100"/>
          <a:sy n="69" d="100"/>
        </p:scale>
        <p:origin x="167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4T00:30:36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14611 7202 120 0,'9'-2'87'15,"-4"2"-24"-15,0-7 8 0,-9-1-11 16,11 1-11-16,-14 2-5 0,11 4-2 16,-3 1 1-16,-1-5-1 0,-5 5-1 15,5 5-1-15,-6-4-2 0,6 1-1 16,-7 3-2-16,0 8-2 0,4-6-2 0,3 8-2 15,-3-2-1-15,-4 6-1 0,-1-9 0 16,-4 1-2-16,-2 8 0 0,13 1-2 16,-4 2-1-16,3 13-1 0,-6-2-2 15,11 6-1-15,-10 2-1 0,11 6-1 16,-9 0 0-16,5 5 0 0,-2 5-1 16,-1-1-1-16,1-2 1 0,2-1 0 0,0 8-1 15,0-6 1-15,7 12-1 0,6 3 0 16,-6 3 0-16,4-1 1 0,-9 5-1 15,0-3-1-15,8-1 0 0,-7 2 0 16,2 9 0-16,9 0-2 0,-13 1-1 16,13-3-2-16,-9 3 0 0,-7-5-1 15,2 4-2-15,0-2 0 0,0 11-1 16,2-4 0-16,-4-1 0 0,4-1-1 16,-1 2 1-16,4-4-1 0,4-1-1 0,-3 9 1 15,1 8-1-15,-5-13 1 16,-2 6-1-16,13 3 0 0,-13 0 0 0,3-4 0 15,4 6 0-15,3 10 0 0,7-6 1 16,-21-1 0-16,4 5 0 0,7 2 0 16,0-7 0-16,0 1 0 0,-1 1 0 15,4 11-1-15,4-11 1 0,-6 3-1 16,-8-10-1-16,5 5 1 0,-2-2-1 16,-9 9 1-16,9-7-2 0,-6 16 1 0,8-7 0 15,1 6-1-15,-9-9 1 0,8 6-1 16,2-14 1-16,-14 17 0 0,7-23-1 15,0 14 1-15,2-4 0 0,1 16-1 16,5-19 1-16,-3 19 0 0,4-3-1 16,-3-7 1-16,-1-3-1 0,-3 0 0 15,3-3 1-15,-10-9-1 0,10 11 1 16,-2-3-1-16,-3 4 0 0,0-7 0 16,-8 2 0-16,6-1 0 0,-3-4 1 0,-1-4-1 15,-3-11 0-15,4 12 0 16,5-6 0-16,-1-13 0 0,-6 7 0 0,2-1-1 15,5-13 1-15,5-8 0 0,-5 4 0 16,-12-7 0-16,9-14-1 0,5-3 1 16,-2-1 0-16,1-13-1 0,-2-9 0 15,1 5 1-15,6-4-1 0,-2-4-1 16,1-6 1-16,-4 4 0 0,4-14-1 16,2 12-1-16,0-18 0 0,6 9 0 15,0-4 0-15,2-4 1 0,-3-11-1 0,2 18 1 16,6-20 1-16,0 13 0 0,8-10 1 15,4 1 0-15,3 7 0 0,-3 3 0 16,-1-9 1-16,-1-4-1 0,7 4 1 16,-5-3 0-16,1 4-1 0,11 3 1 15,-1 1 0-15,-11 8 0 0,20-8-1 16,3 7 1-16,-8-2 0 0,8-2-1 16,12 0 1-16,-2 6 0 0,3-4 0 0,7 0-1 15,2 3 1-15,3-3 0 0,1 3-1 16,-3-3 1-16,1-3 0 0,6-4-1 15,2 4 1-15,5 6 0 0,8-5 0 16,2 2 0-16,3 12 0 0,5-9 0 16,-1 4 0-16,-1 5 0 0,14-14 0 15,-3 9-1-15,3-4 1 0,10 0-1 16,3-3 1-16,-6-1-1 0,9 1 1 16,8 1 0-16,2-1-1 0,8 4 1 0,14 2 0 15,12 1 0-15,-8 1-1 0,5-1 1 16,-4 3 0-16,1-5 1 0,-3 2-1 15,16-4 1-15,-10-3 1 0,8 0-1 16,5 2 1-16,-3-4-1 0,-7-1 1 16,-2 1 0-16,6-3 0 0,-16 3 0 15,-1-3-1-15,-7-6 0 0,5 1 0 16,-25-6-1-16,2 8-1 0,-1-7-4 0,-9 7-5 16,-19-2-5-16,7 0-11 0,-15-2-14 15,-18 2-21-15,-8 1 1 0,-7-1-166 16,-16 4 83-16,-7 4-93 0,-18-1-549 15</inkml:trace>
  <inkml:trace contextRef="#ctx0" brushRef="#br0" timeOffset="2228.388">23306 13698 326 0,'-23'-11'112'0,"0"-6"-49"0,-11 4 41 15,-1 6-62-15,-7 0-11 0,-11 7-7 16,-2 7-6-16,-12 3-1 0,0 8-8 16,-8 2-5-16,-5-1-2 0,-19-6-2 0,-6 2 0 15,-17-1-1-15,-8 12 1 0,-9 1-1 16,-11 3 0-16,-12-5 0 0,-14-3 1 16,-13-10-1-16,-9-4 0 0,-13 12 1 15,-9 2 2-15,-9-4 3 0,-15 11 3 16,-20 2 3-16,-7-14 3 0,-14 6 6 15,-14-2 2-15,-14-11 1 0,4 0-1 16,-22-2-2-16,14 5-3 0,-15 6-2 0,11 2-6 16,-13 1-2-16,13 5-3 0,5 0-1 15,12 8-1-15,5-2 0 0,22 7-9 16,21 7-19-16,6-7-32 0,19 2-57 16,14-4-21-16,2-4-3 0,11-6-101 15,18 1 9-15</inkml:trace>
  <inkml:trace contextRef="#ctx0" brushRef="#br0" timeOffset="2856.856">24828 12167 557 0,'-53'0'145'0,"-19"-5"-83"16,-20-10 74-16,-37-1-108 0,-34 6-19 16,-18 5-3-16,-7 1 2 0,-23 4 0 15,-11 2 0-15,-10 6-4 0,-11 4-2 16,-17-2 0-16,-14 0-1 0,-12 3 0 0,-13-6 0 16,-18 3 0-16,-6-3 0 0,9 6-1 15,-23 1 1-15,1-4-1 16,-15-2 0-16,5-1 0 0,-16 1 0 0,13-1 0 15,-10 6 0-15,1 2 0 0,-14-2 1 16,14 6-1-16,-14-4 1 0,26 5-1 0,-7 5 1 16,21 3 0-16,3-3-1 0,21-3 2 15,1-2-1-15,13-6 1 0,23 7-6 16,9 6-10-16,20 0-13 0,11-2-18 16,19 5-23-16,3-7-30 0,22 1-45 15,17-4 11-15,20 0-53 0,16-8-89 16</inkml:trace>
  <inkml:trace contextRef="#ctx0" brushRef="#br0" timeOffset="3421.771">23801 10274 473 0,'-52'-27'121'0,"-18"0"-68"15,-12 7 62-15,-32 10-95 0,-14 7-12 16,-16 6-2-16,-25-3-2 0,-13-7 2 15,-10 7-3-15,-12 4-1 16,-11 6-2-16,4 5 1 0,-12 2-1 0,-5 1 0 0,5 4 1 16,-10 4 0-16,-2-1 2 0,-6 4 1 15,-4-2 1-15,1 6 1 0,-8-6 1 16,-17-2 0-16,16 5 0 0,-1 2-2 16,-15-4 0-16,17 4-2 0,10-4 1 15,-24-6-1-15,21 5 0 0,6 0 0 16,-7-1 0-16,11-6 0 0,14 0 0 0,-11-6-2 15,15-1-10-15,20 1-8 0,-5-8-10 16,11 8-17-16,22-11-23 0,-6 2-61 16,18 2 26-16,10-14-56 0,22 0-179 15</inkml:trace>
  <inkml:trace contextRef="#ctx0" brushRef="#br0" timeOffset="3952.674">22115 8500 394 0,'-182'2'104'16,"-22"5"-40"-16,-24 4 43 0,-16-4-80 15,-34 6-8-15,-6 1-1 0,-8 9-6 16,-5 2-4-16,-1 0-4 0,14 12-2 16,-13 0 0-16,10 11 0 0,-7-8-1 0,-5 17 0 15,1-10 0-15,8 0 1 0,-25-7 1 16,1 3 0-16,2-11 0 0,-2 2 0 15,-7 6 1-15,22-5 0 0,10 3-2 0,17 4 1 16,-4-7 1-16,24 0-1 0,15 4-1 16,8-6 1-16,3-9-1 0,36 9 2 15,-2 5-15-15,28-12-28 0,2-1-77 16,20 6 50-16,5-16-92 0,17-15-263 16</inkml:trace>
  <inkml:trace contextRef="#ctx0" brushRef="#br0" timeOffset="4473.969">23425 6550 347 0,'-159'22'161'0,"-31"-2"-29"16,-19-2-118-16,-32 17 119 0,-33 0-129 15,-16 5 129-15,-1 7-129 0,-30-3 0 16,-14-6-2-16,-3 9 0 0,-21-14 0 15,-9-4-1-15,3 17 1 0,-25 1-1 0,-16-7 1 16,-6 7-1-16,-22 0 0 0,-9-4 0 16,5 4 1-16,0 12-1 0,-8-14 0 15,12 7-1-15,-7-6 0 0,-3 8 1 16,3-17-9-16,15 13-7 0,0-5-30 0,6 7-67 16,28 1-23-16,-7 1 9 0,31-6-115 15,11 1-29-15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4T00:48:03.8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24T00:48:55.473"/>
    </inkml:context>
  </inkml:definitions>
  <inkml:trace contextRef="#ctx0" brushRef="#br0">3041 11776 219 0,'2'14'144'0,"3"-1"-61"0,-5 0 27 16,7 1-22-16,-6-1-22 0,1-4-4 15,0 12-7-15,-6-1 7 0,13 0-4 16,-1 5-4-16,-10 9-4 0,2-6-2 16,2 6-3-16,11 21 0 0,6 3-3 15,-11-2-4-15,-10 0-4 0,21 1-4 16,-18-13-4-16,-2-9-6 0,-9-10-4 0,1 0-3 16,-2-10-4-16,4-13-2 0,-1-6-3 15,-4-1-2-15,9-8-2 0,-7-7 1 16,1-14-2-16,14-6 1 0,-13-3-1 15,8-12 1-15,-4-4 1 0,15-8-1 16,-1 0 0-16,3-6 0 0,-6 4-5 16,8 3-3-16,5 10-1 0,-2 8-1 15,4 16 0-15,3 4 0 0,-2 6 1 0,2 15 4 16,4 1 3-16,-6 4 1 0,-1 2 2 16,4 3 0-16,-4 14 0 0,-2 0 0 15,7 8 0-15,-5 17 1 0,1 4-1 16,0 16 1-16,-2 5-1 0,-3-12 1 15,2 12-1-15,-5 0 0 0,-7-10 0 16,-1-4 0-16,6 14-1 0,-6-20 1 16,0-7-1-16,6-5-14 0,-1-3-22 15,-4-17-40-15,4-8-121 0,-2-7 67 0,-5-14-139 16,7-11-388-16</inkml:trace>
  <inkml:trace contextRef="#ctx0" brushRef="#br0" timeOffset="4688.082">5833 11633 174 0,'11'-4'127'16,"-4"3"-21"-16,-2-4 14 0,-5 3-5 15,0 2-25-15,0 2 2 0,0 3 4 16,-3 8-2-16,-4 9-6 0,10 11-10 16,-13 16-7-16,10 2-8 0,-1 10-8 15,-13 9-10-15,13-3-10 0,-4-1-7 16,-2 5-8-16,9-11-5 0,1 7-3 16,-1-2-5-16,3-15-1 0,-9-5-1 0,11-8-4 15,-2-19-4-15,-3-4-28 16,3-6-29-16,10-8-160 0,-2-10 91 0,7-8-155 15,0-16-532-15</inkml:trace>
  <inkml:trace contextRef="#ctx0" brushRef="#br0" timeOffset="5658.918">8216 11808 499 0,'0'7'154'0,"4"-6"-58"16,-4-9 56-16,10 3-92 0,-2 5-15 0,1-13-3 16,4-2-6-16,9-2-5 15,4 4-3-15,4-2-3 0,0 1-1 16,4 7 0-16,1-3 0 0,-2 0 1 0,-3-5-1 15,-1 4-3-15,-7 14-3 0,-2-1-3 16,5-7-4-16,-2 10-2 0,2 8-3 16,-2 2-2-16,-6 5 0 0,-17-5-2 15,2 5 0-15,-2 10 0 0,-12-1-1 0,-3 18 1 16,-5 8-1-16,-8-2 0 0,-4 2 0 16,-5 12 0-16,-1-12 0 0,-4 0 0 15,7 6-1-15,3-8 1 0,4-8 0 16,-1-13-1-16,13-5 1 0,7-9 0 15,4 1 0-15,5-11 1 0,5-3 0 16,7-10 0-16,11 13 0 0,16-3 0 16,-2-6 0-16,16-9 0 0,-6-4-1 15,6 13 2-15,2-13-2 0,-1-6-12 16,-1 0-26-16,4 0 107 0,-7 5-272 16,-8-5 128-16,8 0-70 0,0 0-874 15</inkml:trace>
  <inkml:trace contextRef="#ctx0" brushRef="#br0" timeOffset="6700.027">11437 11512 293 0,'4'14'175'0,"-1"-13"-50"16,0 9 24-16,-6-15-34 0,6 7-28 15,1-4-10-15,-4 2-8 0,3-5-8 16,2 5-9-16,-3 0-11 0,11 5-9 16,0-6-6-16,1-4-5 0,-1-4-4 0,14 3-4 15,-5-8-2-15,-2-4-3 0,10 4-2 16,1 1-1-16,-7 1-2 0,-8 6 0 15,8 2-1-15,-4 6 0 0,-3 5 0 0,1 1-1 16,-3 4 0-16,3 1 0 0,-18 12-1 16,2-3 0-16,-9 5 0 0,-8-1 0 15,-10-4-1-15,-1-2 0 0,4 0 1 16,-10 0-1-16,10-1 0 0,2-3 1 16,5 3-1-16,-5-11 1 0,7-1 0 15,5 6 0-15,-2 1 0 0,0-1 0 16,4-8 1-16,12 10 0 0,-3-8-1 15,14 6 0-15,-11-11 1 0,16 14-1 16,6 1-1-16,-1-3 1 0,8-3 0 0,5 3 0 16,5-4-1-16,-10 0 1 0,4-4 0 15,-2 9 0-15,-11 0 0 0,-6 4-1 16,-5 1 0-16,-5 3-1 0,-10 2-1 16,-6-3 0-16,-13-2-1 0,-1 10 0 15,-10-10-4-15,-6-3-6 0,-8 3-12 16,6 0-16-16,-9-7-31 0,-2 2-39 15,3-1-83-15,-1-2 32 0,-13-11-101 16,15 6-215-16</inkml:trace>
  <inkml:trace contextRef="#ctx0" brushRef="#br0" timeOffset="7524.838">14666 11243 321 0,'12'0'173'0,"-2"5"-50"15,-7 0 30-15,-8-10-40 0,14 12-31 16,-9-7-8-16,0 1-5 0,5 10-8 16,-5-3-12-16,0-3-10 0,-9 5-9 15,-9 3-6-15,5 14-4 0,-9 0-3 16,-3 6-4-16,5 2-2 0,-4 4-2 15,-7-4-1-15,9-2-2 0,4 9-1 0,3-7 0 16,15 2-2-16,5-17-1 0,-2 7 0 16,9-9-2-16,9-5-1 0,11-7-4 15,-3-6-6-15,-4-22-12 0,11 10-19 16,6-10-34-16,-10-13-35 0,8-2-89 16,3 9 34-16,-9-12-106 0,-4-2-233 15</inkml:trace>
  <inkml:trace contextRef="#ctx0" brushRef="#br0" timeOffset="7688.85">15011 11228 241 0,'-6'7'225'0,"0"20"-67"16,-3 1 7-16,1 10-11 0,1 4-49 15,-9 10-21-15,1 3-12 0,1 7-12 16,-4 5-12-16,3 1-12 0,0-1-10 16,0 0-9-16,1-8-5 0,3 12-4 15,-1-15-4-15,9-8-9 0,-1-10-12 0,4-11-23 16,5-12-35-16,0-10-128 0,4-5 65 15,9-3-124-15,-3 0-413 0</inkml:trace>
  <inkml:trace contextRef="#ctx0" brushRef="#br0" timeOffset="8523.299">17408 11158 199 0,'0'-5'289'15,"0"5"-154"-15,0 0 14 0,-9 0-79 16,14 10 89-16,-5-7-126 0,-16-1 0 16,2 5 3-16,-1-1-1 0,-11-1-7 0,-1 5-4 15,5 0-1-15,2 5-2 0,0 4-1 16,0-9-2-16,7 2-4 15,-1-1-2-15,1-9-2 0,5 5-1 0,8-1-3 16,0 1-1-16,1 0 0 0,6 3-2 16,6 0 0-16,7-7 0 0,-1 9-1 15,9-6 0-15,5 8-1 0,9 1 1 16,-8 5-2-16,21 5 1 0,-15 3-1 16,8-1 1-16,-4 0-1 0,6 11 0 15,-17-8 0-15,2 10 0 0,-8-4 0 16,-10 2-1-16,-14-11-1 0,-3-5 0 15,-2 6-1-15,-9-5 0 0,-3-1 0 16,-14 5 0-16,1-4 0 0,-6-4 1 0,-1 1 0 16,-12-7 1-16,2-5 0 0,-4 6 0 15,3-4-6-15,-4-10-11 0,9 1-12 16,8-1-20-16,4-5-34 0,8-10-105 16,10 0 47-16,5-10-92 0,3-1-336 15</inkml:trace>
  <inkml:trace contextRef="#ctx0" brushRef="#br0" timeOffset="8718.982">17834 11064 187 0,'-4'-3'295'0,"1"8"-162"0,-4 2 9 15,-8-7-77-15,-11 0 83 0,-1 6-131 16,-3-14-2-16,-17 11 5 0,9-3-25 15,1 10-60-15,3 5-81 0,-17-6 55 0,4 2-136 16,3 1-261-16</inkml:trace>
  <inkml:trace contextRef="#ctx0" brushRef="#br0" timeOffset="9808.284">20266 10984 387 0,'17'0'184'16,"-1"-7"-72"-16,1 2 43 0,-5 2-54 15,-4-2-37-15,2-2-9 0,-10 1-1 0,-10-1-2 16,0 12-7-16,-8-5-7 0,-1 13-4 15,-21 1-3-15,12 12-3 0,1 6-3 16,-8 0-2-16,-10 3-3 0,17 9-2 16,-6-3-1-16,6 9-3 0,1 2 0 15,7 8-2-15,0-9-2 0,13 0-2 0,2 0-2 16,5 2-2-16,12-6 0 0,8-2-1 16,18-10-1-16,6-7-1 0,14 6-1 15,6-7-1-15,4-2 0 0,6-4-1 16,-9-2 1-16,-8-16-1 0,-4-3 0 15,-4 3 0-15,-3-8-1 0,0-8 1 16,-5-2-1-16,-12-2-1 0,-6-9 1 16,-15 2-1-16,-8-1 0 0,0 8 0 15,-15-1 0-15,-15 10 1 0,4-6 0 0,-21 9 0 16,3 0 1-16,-9 5 1 0,15 0 1 16,-14 7-2-16,7 3-6 0,3-2-6 15,3 4-11-15,-1-4-10 0,10-3 117 16,5-1-292-16,2 7 139 0,-7-2-24 15,10 4-994-15</inkml:trace>
  <inkml:trace contextRef="#ctx0" brushRef="#br0" timeOffset="25650.373">5676 13944 177 0,'1'0'93'0,"-2"-7"-6"0,1 7 11 16,0-1-22-16,6 1-5 0,-4 6 1 15,10 1-4-15,-6-7-6 0,-4-2-5 16,5 2-3-16,-2-13-4 0,0-5-4 0,3 6-5 16,-1 4-4-16,1-2-6 0,9 5-4 15,-7-4-5-15,5-1-6 0,2 0-4 16,-7-1-3-16,10 4-3 0,5 0-2 15,-4 0-1-15,3 1-1 0,-1-6 0 16,-3 4-1-16,-6-7 0 16,11-2 0-16,-9 9 0 0,4-2-1 0,-8 5 1 15,3-2-1-15,-8 0 1 0,-2 7-1 0,1 7 0 16,-6-5-1-16,2 9 1 0,-2 4 0 16,0 5 0-16,-7 5 1 0,-6-3 2 15,3 5 3-15,-2 8 3 0,-1 7 3 16,5-4 1-16,-2 16 3 0,3 3-2 15,4-4 0-15,-7 6-2 0,0-11-4 16,5-1-1-16,3 0-2 0,-1-7-2 16,3-7-1-16,5 4 0 0,1-10-1 15,3-9-1-15,-6-5 0 0,5-4-9 0,1-3-14 16,-9-7-22-16,11-3-38 0,-2 3-111 16,7-6 53-16,1-6-116 0,1-1-347 15</inkml:trace>
  <inkml:trace contextRef="#ctx0" brushRef="#br0" timeOffset="25875.141">6357 14476 331 0,'0'8'252'0,"0"-1"-130"0,-7-1 43 0,-4-6-36 15,4 9-43-15,-6-9-42 0,-7-2 21 16,-7 7-5-16,-6-8-10 0,-8 3-11 15,-2-2-8-15,-9 2-7 0,10 0-5 16,-14 12-6-16,4-16-3 0,-8 8-1 0,6-3-6 16,1-1-10-16,11-8-24 0,-6 11-176 15,14-6 108-15,-8-2-138 0,16 3-634 16</inkml:trace>
  <inkml:trace contextRef="#ctx1" brushRef="#br0">1833 6012 0,'0'0'31</inkml:trace>
  <inkml:trace contextRef="#ctx0" brushRef="#br0" timeOffset="53764.121">7949 13705 18 0,'0'0'44'15,"0"-5"16"-15,7 5-11 0,-7-2 5 16,7 2-4-16,-7-5-1 0,8 9-3 16,-10-14-4-16,7 8-4 0,-10-5-1 15,5 1-2-15,0 1 1 0,7 10-4 16,-5-5-3-16,3 1-3 0,-5-2 0 16,6 6-2-16,-6-4 1 0,0-1 1 15,-6-5 3-15,4 4 3 0,-1-4 0 0,3 1-1 16,-9-2-2-16,11 1-1 15,5 3 0-15,4 2-4 0,-6-3-3 0,-1-1-3 16,1 6-2-16,1 3-2 0,3-5-2 16,-4 0-1-16,3 0-2 0,-3-5-1 15,0 5-1-15,-8-5 0 0,3 2-1 16,0-4-1-16,0 2 0 0,3-2-1 0,-6 1-1 16,6-3 0-16,7 2-1 0,3 1 0 15,-3-1 0-15,0 0-1 0,6 2 0 16,-3 2 1-16,-1-2-1 0,3 5 0 15,3-5 1-15,-3 5 0 0,12-2-1 16,-2-3-1-16,-2 9 1 0,1-1 0 16,2-5 0-16,-9 14-1 0,6-10-1 15,-1-1 2-15,2 3 0 0,1-3 0 0,-10-1-1 16,5 2 1-16,-7 3 0 0,-1 7 0 16,1 5 0-16,0 9 0 0,2 6 1 15,-1-2 0-15,-7 7 2 0,-2-7 1 16,-5 3 0-16,0 14 2 0,-5-5 1 15,-2 6 0-15,-7 13-1 0,1-1-1 16,-15-5 0-16,-11 12-2 0,-2 1 0 16,-8-7-2-16,-9-6-1 0,7-4 1 15,10 5-2-15,1-15 1 0,0-7 0 16,1-7-1-16,17-7 0 0,-6-20 0 0,3 0 0 16,12-7-1-16,6 2 1 0,12 3 0 15,3-4 0-15,-1-8 0 0,20 1 1 16,4 3 0-16,6-9 1 0,8 6 0 15,10 5 1-15,7-4 0 0,7 4 0 16,9 3 0-16,2 5 0 0,2-2-1 16,-8 4 0-16,4-2-1 0,-4 5-12 15,-1 3-11-15,-4 0-20 0,-1-3-138 0,-28 4 78 16,12-4-110-16</inkml:trace>
  <inkml:trace contextRef="#ctx0" brushRef="#br0" timeOffset="57559.46">5804 15452 175 0,'19'-7'229'0,"-3"9"-79"16,4 1-1-16,4-6 6 0,-8 1-62 0,4 7-22 15,7-3-11-15,5 4-10 16,1 1-12-16,7 6-9 0,6 1-8 0,4-6-7 16,0 2-5-16,3-3-3 15,-1 1-2-15,-4-4-1 0,-4 1-1 0,3 3-1 16,-7-1 1-16,-5 3-1 0,-5-2 0 16,5-1-2-16,-5 8-3 0,2-2-8 0,-7 1-11 15,-2-1-16-15,-9 4-21 0,-14-16-35 16,-2 4-85-16,0-1 38 0,-3-4-84 15,4 0-255-15</inkml:trace>
  <inkml:trace contextRef="#ctx0" brushRef="#br0" timeOffset="57927.969">6516 15709 133 0,'0'15'105'0,"3"-1"-23"0,-13 6 10 15,7 3-7-15,-9 2-20 0,-1 0-7 16,-6 2-5-16,3-7-6 0,-4 0-10 0,-5-13-11 16,5 1-8-16,5 5-7 0,1 2-3 15,2-4-4-15,11 4-1 0,-6-15-2 16,9 0 0-16,3 0-1 0,6-7-1 16,-1-18-3-16,14 0-6 0,-4-7-4 15,3-15 0-15,-3 0-1 0,12 7 1 16,-2 0 1-16,4 5 4 0,-4 13 6 0,-2-3 8 15,0 4 7-15,1 0 3 0,3 3 5 16,-4-9 4-16,4 4 2 0,-12-9 2 16,0 4-2-16,-10-4-5 0,2 12-3 15,-6 3-5-15,-6-3-3 0,0 13-3 16,0-1-2-16,-11-4-3 0,-3 12 0 16,-3-1 1-16,-6-3-8 0,-12 9-10 15,5-16-123-15,-7 9 75 0,4 9-91 16</inkml:trace>
  <inkml:trace contextRef="#ctx0" brushRef="#br0" timeOffset="60087.485">8036 15554 134 0,'5'6'210'16,"-5"-6"-84"-16,3 0-1 0,-3-5-53 16,5-3 63-16,0 0-84 0,-1-4-5 15,9 4-2-15,0 1-4 0,13 7-2 16,2-2-2-16,4-8-2 0,-2 2-2 16,1-4-2-16,-9-1-5 0,-10-7-4 0,3-2-3 15,0 9-3-15,-3 19-2 16,8-12-1-16,1 4-1 0,-2 9-1 0,3 1-1 15,-11 7-2-15,-9-3 1 0,-2 6-2 16,-12 4-2-16,4 5-2 0,-9 1 0 16,-3-1 0-16,-3-2-1 0,3 2 0 0,-2-1 0 15,-3-2 0-15,-4-3 0 0,9-2-1 16,-13-1 1-16,-2-3 0 0,17 0-1 16,3 9 1-16,-1-6 0 0,8 2-1 15,5-15 1-15,9 4 0 0,-7-9 0 16,2 0 0-16,11-2 0 0,-3 7 1 15,24-3-1-15,7 11 0 0,-12-8 0 16,19 3 0-16,8 4 1 0,-15-4-1 0,12-1 0 16,2 18 0-16,-11-2 1 0,-8-1-1 15,9 17-1-15,-14 2 1 0,-10-7 0 16,-7 1-1-16,-6 12 0 0,-7 0-1 16,-14-7 1-16,-6 12 0 0,-6-2-1 15,-9-4 0-15,-4 1 0 0,-6-3 2 16,-2-6-6-16,-5 1-5 0,-9-13-32 15,-1-9-150-15,10-4 94 0,-11-11-126 0</inkml:trace>
  <inkml:trace contextRef="#ctx0" brushRef="#br0" timeOffset="64562.894">11051 13359 231 0,'-3'-7'358'0,"3"1"-179"0,7 7 2 16,-1-16-94-16,-6 7 103 0,14-5-153 16,-8-1-5-16,8 3-4 0,-1-9 0 15,6 4-2-15,-3-2-4 0,8 5-2 16,-3-4-3-16,4 17-2 0,0-5-3 16,2-2-1-16,0 7-4 0,5 2 0 15,-6 11-2-15,-2 1-1 0,-4-6 0 16,-2 12-2-16,-6-3 1 0,-4 5-1 0,-8 6-1 15,-5-1 0-15,2 6-1 0,-10 12 1 16,-4-11-2-16,-5-3 1 0,0 10 0 16,-4-5-1-16,-6-7 1 0,4 1-1 15,-1-5 1-15,-3-10 0 0,9-2 0 16,5 11 0-16,-1-18 0 0,11 4 1 0,1-3 0 16,7 3-1-16,12-1 1 0,3-9 0 15,7 6 1-15,11 4-1 0,5 4 0 16,6-1 0-16,3 5 0 0,6-11 0 15,-8 8 0-15,15-5-1 0,-16 5 1 16,3-3-1-16,-9 3 1 0,4-2-1 16,-5 16 0-16,-17-4 0 0,-10 3 0 15,-2-1-2-15,-8 3 1 0,-12 8-1 0,-21-6 0 16,4 5-1-16,-6 11 1 0,-10-4-1 16,-8-9-5-16,9 20-9 0,-21-10-10 15,3-11-21-15,-4 1 125 0,-6-7-292 16,-7-14 132-16,12-1-31 0</inkml:trace>
  <inkml:trace contextRef="#ctx0" brushRef="#br0" timeOffset="73018.589">11374 15199 153 0,'5'0'133'0,"-5"-3"-29"16,1 1 9-16,4 1-3 0,-5-6-26 15,0 2-4-15,0 3-4 0,-1 4-7 16,1-2-7-16,-5-5-7 0,-2 10-7 16,-10 0-7-16,-6 3-6 0,6 4-3 15,-6-4-2-15,1 1-4 0,4 7-1 16,1 13-4-16,-11-2 0 0,-4 3 0 16,-8 1 0-16,5 16-1 0,-5-7-1 15,5 11 0-15,-4 9 0 0,26 8-2 16,-6 1-1-16,16 9-2 0,-4-2-1 15,-1-11-3-15,18-8-2 0,-2 9-2 0,-3-10-1 16,14 2-1-16,-4 1-1 0,13 6 0 16,6-12-1-16,11-3-1 0,2-11-1 15,13-6 0-15,3-11-1 0,-1-17-1 16,5-5 0-16,-12-2 0 0,-8-23-1 16,-2-10 0-16,-10-10 1 0,-8-2 0 15,1-1 0-15,-6-6 0 0,-4 4 0 0,-3 0 0 16,-15 15 0-16,5-12 0 15,-17 19 0-15,-3 6-1 0,-5-3 1 16,-13 11 1-16,3 13-1 0,-7-4 1 0,-5 5 1 16,-8 5-1-16,4 17 1 0,-13-4 1 15,4 4-1-15,6 4-5 0,4 10-6 0,2-10-14 16,6-6-9-16,2 0-180 0,12 0 98 16,18-6-115-16,5 4-632 0</inkml:trace>
  <inkml:trace contextRef="#ctx0" brushRef="#br0" timeOffset="74689.6">14376 13185 128 0,'0'-6'202'0,"5"4"-66"0,-5 2 1 0,3-7-45 16,2 7 65-16,-3 7-80 0,4 0-2 16,-6-12-7-16,0 15-11 0,-1-15-8 15,-4 5-6-15,-9-7-6 0,6 12-4 16,-5-2-5-16,-1 17-3 0,1 0-5 15,3 16-3-15,-7 9-4 0,2-9-2 16,2 11-3-16,-1-2 0 0,6-5-2 16,5 2 0-16,1 5-2 0,2-12 0 15,0-6-2-15,13 2 1 0,2-4-2 16,6-14 0-16,5 6 0 0,8-9-1 0,-6-7-1 16,5-3 0-16,-2-5-4 0,-8-7-9 15,9-4-18-15,-4-9-25 0,0-4-33 16,6 4-116-16,3 3 51 0,-12-3-112 15,1 2-354-15</inkml:trace>
  <inkml:trace contextRef="#ctx0" brushRef="#br0" timeOffset="74861.29">14747 13259 476 0,'-5'42'177'0,"-2"-1"-71"0,4-2 54 15,3 21-83-15,-5 7-25 0,-16-14-9 16,0 6-7-16,-4 6-7 0,5-16-8 15,-2 9-8-15,10 4-16 0,6-5-27 0,-4-4-126 16,-9-8-15-16,12-16 24 16,2 11-181-16</inkml:trace>
  <inkml:trace contextRef="#ctx0" brushRef="#br0" timeOffset="84212.685">13666 15298 526 0,'6'-3'147'0,"3"18"-38"15,-11-22 56-15,9 19-102 0,-9-22-1 16,-1 21 1-16,-6-6-3 0,9 10-5 16,-1-6-3-16,2 31-5 0,-1-7-1 15,-6 22-3-15,11 11-2 0,-7 2-4 16,-1-13-5-16,3 12-5 0,0 20-4 16,6-12-4-16,1 1-4 0,5 19-4 0,3-15-3 15,-8-10-2-15,-7 7-3 0,5-13 0 16,-4-18-4-16,-2-4-9 0,2-23-15 15,-2-19-25-15,1-2-39 0,1-5-39 0,4-23-111 16,9-7 40-16,-1-14-120 16,10 7-284-16</inkml:trace>
  <inkml:trace contextRef="#ctx0" brushRef="#br0" timeOffset="84552.701">14140 15368 209 0,'-13'14'257'0,"3"-4"-148"16,-2 1 27-16,-1-1 8 0,-1 9-73 16,-2-6-16-16,-8 9-17 0,-2 3 22 15,-3 3-1-15,-6-3-7 0,2 10-8 16,-1 1-7-16,13 9-7 0,9 8-3 0,5 1-6 16,12-9-5-16,2 13-3 0,15-4-4 15,6-4-2-15,5 2-2 0,16 1-2 16,9-11-2-16,4-2-1 0,17-8-1 15,4-20-1-15,7-12 1 0,-16-10 1 0,18-17-3 16,-10-8 0-16,-9-24-1 0,-11 4 0 16,1-3 1-16,-23-13-1 0,-9-2-2 15,-16 4 3-15,-15-6 2 0,-5-4 1 16,-16 11 0-16,-9 13 1 0,-10 13-2 16,-21-1-8-16,-3 17-17 0,-1 8 76 15,-14 16-245-15,-7-8 121 0,5 10-72 16</inkml:trace>
  <inkml:trace contextRef="#ctx0" brushRef="#br0" timeOffset="127857.955">19244 5602 369 0,'15'-3'129'0,"-14"-1"-27"16,6-17 37-16,-5-4-66 0,3-9-7 16,1 1-3-16,-1-9-5 0,4 7-9 15,4-5-7-15,-1 8-9 0,-4-10-7 16,-6 9-4-16,3-2-6 0,-10-4-3 0,-10-9-5 16,1 14-4-16,-6-6-1 0,2 5-1 15,-10 10 0-15,8 8-1 16,-9 1-2-16,-4 7-1 0,-1 3 0 0,-2 6-2 15,-1 1 1-15,2 4-1 0,8 9 1 16,-6-1 2-16,29 14 0 0,-9 8 2 16,13 0 0-16,3 22 1 0,7 1 0 0,14 12 0 15,1 6 0-15,-10 14 1 0,25 22 0 16,5 18 2-16,-7 1 0 0,14 21 1 16,2 3 1-16,-19-11 0 0,0 13 2 15,-2-1-2-15,-19-26-1 0,-8 2-1 16,-6-22-2-16,-13-23-1 0,-14-13-3 15,-13-6-1-15,-2-24-3 0,-13-11-6 16,-3-21-6-16,8-12-10 0,-9-12-23 16,1-23-31-16,14-15-100 0,-9-20 51 15,3-1-102-15,15 5-308 0</inkml:trace>
  <inkml:trace contextRef="#ctx0" brushRef="#br0" timeOffset="129047.742">19984 6496 298 0,'20'19'137'0,"6"-11"-45"0,-4 2 32 16,-5-3-41-16,5 4-21 0,6 3-8 16,7 11-1-16,-2-12-4 0,8 7-11 15,-3-11-9-15,-5 4-7 0,-3 2-6 16,11-10-4-16,14 24-4 0,1-1-4 16,-5 2-1-16,-3-7-13 0,-3 1-20 15,-18-21-26-15,-4-3-99 0,9 7 53 0,-10 1-108 16,-2-8-311-16</inkml:trace>
  <inkml:trace contextRef="#ctx0" brushRef="#br0" timeOffset="129199.968">20585 6348 238 0,'-13'20'89'0,"-6"16"-32"15,-11 11 30-15,-1 5-42 0,-31-4-13 16,3 19-4-16,4-12-1 0,-7 4-25 0,9 1-81 15,13 4 42-15,-7-18-62 0,10 5-291 16</inkml:trace>
  <inkml:trace contextRef="#ctx0" brushRef="#br0" timeOffset="129734.38">21601 6140 425 0,'-2'-8'147'0,"4"8"-79"16,-4-7 53-16,-18-3-73 0,-5 5-22 15,2 0-8-15,-11-3 0 0,-6 13 0 0,2-5-3 16,-11 3-1-16,2 11-6 0,-3 4-13 16,5-3-29-16,5 0-98 0,3 3 63 15,1-6-102-15,29 5-344 0</inkml:trace>
  <inkml:trace contextRef="#ctx0" brushRef="#br0" timeOffset="129902.489">21564 6558 320 0,'-12'34'98'0,"-6"-6"-56"0,-15-10 38 0,-3 1-60 15,-5 11-14-15,-14-15-86 0,-12-2 48 16,-2 11-42-16</inkml:trace>
  <inkml:trace contextRef="#ctx0" brushRef="#br0" timeOffset="132694.938">22204 6194 87 0,'10'-7'326'0,"7"5"-156"0,4 2-11 16,4 5-29-16,9 5 45 0,-3 4-121 15,-2-1-7-15,-2 7-4 0,3 0-8 16,3 2-8-16,5 5-10 0,9 6-6 16,8-1-3-16,1 11-2 0,5 11-2 15,-2-9-4-15,-11-3-11 0,-3-4-19 16,-16-29-25-16,-16-9-31 0,-6 0-101 15,-7-7 41-15,5-21-99 0,-4-11-294 16</inkml:trace>
  <inkml:trace contextRef="#ctx0" brushRef="#br0" timeOffset="132861.337">22817 5849 395 0,'-12'52'201'15,"-3"2"-88"-15,10-11 40 0,-8 16-58 16,-7-1-37-16,0-3-17 0,-10 7-8 15,-9 7-5-15,9-7-6 0,-7-2-6 16,2 8-7-16,10-3-12 0,2-3-21 0,-9-8-33 16,5-12-110-16,-3-11 64 0,5-16-124 15,-1-15-356-15</inkml:trace>
  <inkml:trace contextRef="#ctx0" brushRef="#br0" timeOffset="133166.228">22954 5467 426 0,'45'-45'168'0,"-2"9"-74"0,-8-2 51 15,16 8-76-15,-15-2-19 0,-4 4-21 16,-10 3 7-16,-2 15-8 0,-12-2-10 0,4 12-9 16,-12 7-5-16,2 6-2 0,-4 7-3 15,-5 7 0-15,-6 10-1 0,0 1 0 16,-8 2 1-16,5 5 1 0,-1 7 1 15,0 5 0-15,1 5 1 0,9-7 1 16,4 5 1-16,3-16 2 0,10 1 1 0,8-17 2 16,2 1 4-16,8-6 2 0,19-8 1 15,-7-15-1-15,9 7-1 0,11-9-2 16,0-8-3-16,-5-12-2 0,17-5-5 16,-3 4-15-16,-13-2-21 0,-4-2-22 15,-15 7-116-15,-10 0 59 0,-14 7-111 16,-8 6-371-16</inkml:trace>
  <inkml:trace contextRef="#ctx0" brushRef="#br0" timeOffset="146702.132">19536 13725 376 0,'0'-53'156'16,"-5"39"-29"0,-17 9 23-1,-9 4-70-15,-11 9-12 0,-12 4-12 16,8 14-18-16,-5 6-13 0,-7 5-13 0,-11 1 0 16,16 19-1-16,-14 2 4 0,4 14 3 15,4 13 2-15,9 14 3 0,3 5 2 16,14 5-3-16,8-9-1 15,18 1-5-15,7 1-2 0,12-2-2 16,6 1-4-16,2-12-1 0,15 2-1 0,2-19-3 16,8-11-1-16,14-15-2 0,23 0-1 15,3-27-2-15,12-20-1 0,-5-7-1 16,1-18-1-16,-1-20 0 0,-14-32 0 0,-2-23 1 16,4-2 0-16,-13-27 1 0,-12-6 0 15,-8-7-1-15,-7 0-15 0,-20-2-15 16,-9 18-20-16,-11 9-15 0,-10 10-16 15,-6 24-28-15,-3 16-64 0,-1 17 28 16,4 11-32-16,-1 19-197 0</inkml:trace>
  <inkml:trace contextRef="#ctx0" brushRef="#br0" timeOffset="146977.132">20655 13610 434 0,'-1'8'151'16,"-6"6"-85"-16,-8-8 59 0,-5 9-68 15,-7 4-19-15,-18 7-7 0,-2 8 1 16,4 8 2-16,-16 3 6 0,7 8-1 16,7 17-4-16,-8 12-4 0,6 5 3 0,10 15 1 15,6 0 1-15,4-2-5 0,14 7-7 16,8-10-5-16,5 4-4 15,5-13-4-15,1-1-8 0,8-25-11 0,7-7-18 16,6-15-29-16,6-13-37 0,8-27-99 16,-6 0 43-16,5-20-111 0,-14-8-283 15</inkml:trace>
  <inkml:trace contextRef="#ctx0" brushRef="#br0" timeOffset="147296.078">20610 14395 305 0,'10'27'186'15,"9"2"-85"-15,-4-8 36 0,10 23-38 16,-9-9-26-16,1 13-28 0,0 4 11 0,-1 7-5 16,1-1-11-16,3 4-10 0,-6-9-9 15,-1-12-9-15,-5-15-4 0,-3-12-4 16,-3-8-4-16,5-6-3 0,-7-1 0 16,6-23-1-16,1-12-1 0,0-25-1 15,-2-11-1-15,3-9-1 0,-1 5-3 16,6 6-4-16,-5 10-3 0,4 2 0 15,0 4-1-15,-4 11 3 0,1 2 4 16,4 20 4-16,-1 14 5 0,8 7 4 0,1 2 4 16,4 19 5-16,-3 11 2 0,17 8 1 15,-13 9 1-15,4-1-2 0,-1 6 0 16,2-7-2-16,-9-6-2 0,-2-12-5 16,-6 2-10-16,-1-4-20 0,-8-12-22 15,-5-8-48-15,2 6-62 0,-2-13 23 16,-2-1-98-16,-10-16-169 0</inkml:trace>
  <inkml:trace contextRef="#ctx0" brushRef="#br0" timeOffset="147626.822">21155 13862 257 0,'15'-35'165'0,"10"10"-70"16,3 3 30-16,12 2-29 0,0-1-22 15,5 6-24-15,9-4 6 0,3 6-7 16,-10 4-10-16,11-2-9 0,-8 4-12 15,-8 7-5-15,-4 0-5 0,-3 8-2 16,-13 11-3-16,5 9-2 0,0 6-1 16,-21 4-3-16,1-8 0 0,0 15-1 0,-9-15-1 15,-18 2 1-15,2 10 0 16,-3-4 1-16,6 2 1 0,-13-4 0 0,8 4 1 16,0-9 0-16,5 1 1 0,-3-7 0 15,11 0 0-15,7-8 2 0,7-5 0 16,-1 1 1-16,8-6 1 0,6-1 0 15,1-4 0-15,1 0-1 0,3 1 0 16,15-3-1-16,-8-3-1 0,-2 3 0 0,12-10 0 16,3 10 0-16,-5-9 0 0,3 6-16 15,4 3-20-15,-13 5-120 0,-3 2 73 16,-16-2-111-16,-3-9-412 0</inkml:trace>
  <inkml:trace contextRef="#ctx0" brushRef="#br0" timeOffset="147968.082">22204 12935 306 0,'37'-15'270'0,"6"10"-144"16,5 5 20-16,6 10 7 0,1 8-106 0,12 20-14 16,-7 9-4-16,7 20-2 0,0 22-1 15,-11 13 0-15,-9 25-18 0,0 23-5 16,-12 12-4-16,-8 10-2 15,-21 17 0-15,-6-10-4 0,-23 0-8 16,-14 5-18-16,-16 3-17 0,-36-8-120 0,-19 8 65 16,-14 4-103-16,-14-16-397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8T23:08:41.1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28T23:09:53.756"/>
    </inkml:context>
  </inkml:definitions>
  <inkml:trace contextRef="#ctx0" brushRef="#br0">1033 8602 173 0,'2'-1'88'0,"0"-4"-14"0,1 0 17 0,0 3-19 0,-4 0-2 0,1 2 1 16,0 2 1-16,5 5-1 0,-5-1-3 0,0 1-3 16,-5 0-6-16,5 1-6 0,-5 5-6 15,3 6-4-15,-5-1-6 0,2-1-4 16,0 8-3-16,-2-3-2 0,-3 6-1 15,4 11-1-15,4-1 0 0,-3 12 1 16,-2 4-1-16,1-6-1 16,2-1-3-16,-2 0-2 0,-1-6-4 0,7-7-3 0,-3-9-3 15,3-8-4-15,0-11-2 0,-9-2-3 16,4-4-1-16,9-14 0 0,-14-4 0 16,8-9-1-16,0-6 1 0,2-11 0 15,9 4 0-15,-8-7-1 0,6 2-1 16,10-2-4-16,-1 6-3 0,1 1-3 0,5 13-1 15,-5-3-1-15,-6 5 0 0,3 6 2 16,-1 3 1-16,0 2 4 0,-4 6 3 16,7 3 1-16,1 3 0 0,-5-5 2 15,-4 2 0-15,5 7 1 0,3 3 1 16,0 7 0-16,-1 5 0 0,-1-2 1 16,-6 11-1-16,-1-2 0 0,4 4 1 15,1 4-1-15,1 13 1 0,2 0 0 16,-1 7 0-16,-8-9 1 0,-2 3 1 15,-4-16 0-15,0 1 2 0,-2-4-1 16,0-5 0-16,-4-4-1 0,1-9 0 0,-2-9-2 16,-3 1-1-16,-3-7-1 0,3-8 0 15,1-2-1-15,4-5 1 0,5-4 0 16,0-3 0-16,4 0-1 0,-1 1-1 16,4 2-3-16,-1-9-1 0,1 8-2 15,3 4-3-15,0 2-3 0,2 6-2 16,5 6-1-16,-1-2 0 0,1 2 1 15,3 3 0-15,-2 1 4 0,-4 6 3 0,1-10 3 16,-2 3 2-16,2 10 2 0,-3-4 3 16,-4-1 0-16,-3 7 0 0,-3-7 0 15,5 18 1-15,-2-1-1 0,-5 0 0 16,5 10 0-16,3 3 1 0,4 1 0 16,-9-1 0-16,10 4 1 0,1-2 0 15,-8-7 1-15,-2-9-1 0,-4-1 1 0,0 2-2 16,6-8 0-16,-9-8 0 15,1 11-2-15,2-12 0 0,-5 0-13 0,15 0-23 16,-6 0-28-16,-6-5-38 0,4 5-85 16,11-13 27-16,14 3-100 0,0-2-227 15</inkml:trace>
  <inkml:trace contextRef="#ctx0" brushRef="#br0" timeOffset="336.07">1927 8875 277 0,'-5'-2'128'16,"-2"-3"-49"-16,6 2 32 0,-4-2-40 16,-4 11-17-16,-3 3-5 0,-4-6-2 15,-9 5-2-15,5 11-4 0,-10-4-6 16,5-2-5-16,-2 2-4 0,13 12-4 16,-4 0-2-16,3-1-2 0,5 3-2 15,7-4-3-15,3-3-2 0,0-1-4 0,6 5-2 16,8-6-2-16,4 0-1 0,4-12-1 15,0 2-1-15,1-7-1 0,5-3 0 16,-6-3 0-16,-2-2-1 0,-5-3 1 16,2-4-1-16,-2-8 0 0,-3 1 0 15,-6 3 1-15,4-13 0 0,-6-1 0 16,-3-3 1-16,1-2 0 0,-2-5 0 16,-3 5 1-16,6 8-1 0,-10 7 0 0,1 0-8 15,-3 8-19-15,1 10-40 0,1-6-89 16,4 1 51-16,3-11-116 0,0 16-292 15</inkml:trace>
  <inkml:trace contextRef="#ctx0" brushRef="#br0" timeOffset="709.524">2266 8771 409 0,'2'7'174'0,"-9"-7"-86"0,14 11 48 16,-9-11-61-16,-10-5-31 0,9 7-8 15,-10-4-1-15,1 2 0 0,-5 5 0 16,1-10-5-16,2 12-7 0,-8-7-4 16,-4 2-4-16,12-2-2 0,-1 5-2 15,4 2-3-15,4-1-2 0,0-1-1 16,1 2-1-16,6-5-1 0,-2 13 0 16,4-2 0-16,1 0-1 0,0 1 0 15,7 4 0-15,0-10 0 0,4-3 0 0,12 12 0 16,-1 2-1-16,2-8 1 0,-5-1-1 15,0 5 0-15,-2-1 0 0,1 2 0 16,-2-1-1-16,2 7 1 0,-7-3 0 16,-7-4-1-16,-7-4 0 0,-2-2 0 15,-10 1-1-15,2 0 1 0,-3-2-1 16,-12 9 0-16,-2-9 1 0,7 4-1 0,-3-4 1 16,-9-3 0-16,7-1-5 0,3-1-12 15,-5-6-20-15,7 3-19 0,5-7-33 16,4 0-50-16,-3-6-36 0,7-9-2 15,7-11-68-15,0-2-42 0</inkml:trace>
  <inkml:trace contextRef="#ctx0" brushRef="#br0" timeOffset="929.175">2373 8703 88 0,'23'-26'112'0,"7"13"-15"16,-10 3-3-16,-5 5 1 0,-1 0-16 15,-6 3-8-15,-8-3-10 0,7 9-6 16,-4-8-8-16,-1 11-6 0,-2-2-6 15,0 2-4-15,5 13-5 0,-3 0-3 0,-2 2-2 16,0 4-3-16,5-4-4 0,-4 10-2 16,-6-4-2-16,5 6-2 0,0 6-2 15,4 0-2-15,-1-5-3 0,-3 3-5 16,7-2-10-16,-1-16-14 16,-1 0-22-16,4-14-35 0,-3-6-65 0,1 0 26 15,1-5-81-15,-1-8-184 0</inkml:trace>
  <inkml:trace contextRef="#ctx0" brushRef="#br0" timeOffset="1076.862">2515 8958 190 0,'-12'-6'129'0,"-8"1"-35"0,3-7 12 16,1-1-23-16,-1 4-18 0,-6-4-9 15,6-6-8-15,2 11-5 0,-2 1-8 16,-9-6-6-16,5 5-7 0,1 1-5 16,-1 5-4-16,-6-3-3 0,17 5-11 15,-3 0-23-15,1-5-34 0,0 4-77 0,11-6 44 16,2 12-110-16,4-10-229 0</inkml:trace>
  <inkml:trace contextRef="#ctx0" brushRef="#br0" timeOffset="1675.271">3202 8913 246 0,'3'0'122'0,"-6"-8"-23"0,8 8 28 0,3 1-32 16,-3 6-13-16,0 0-3 0,-3-2-5 15,4 5-6-15,-4 13-13 0,3-1-13 16,0 6-11-16,-8 1-10 0,6-4-5 16,-8 2-5-16,-2-2-4 0,2-9-4 15,-3-2-1-15,3-1-1 0,-3-6-21 16,-1 0-23-16,-3-1-32 0,4-7-49 16,-10-3-46-16,8-4-3 0,11 13-80 0,1-10-70 15</inkml:trace>
  <inkml:trace contextRef="#ctx0" brushRef="#br0" timeOffset="1836.7">3248 8691 128 0,'0'-8'110'0,"0"-6"-28"16,4 6 3-16,-4-2-9 0,-4-5-26 16,4 1-11-16,0 1-9 0,4 0-8 0,-1-1-8 15,0 1-7-15,4-1-8 0,1 6-78 16,1-4-13-16,7 4 21 0,-1 1-93 15,0 1-72-15</inkml:trace>
  <inkml:trace contextRef="#ctx0" brushRef="#br0" timeOffset="2382.204">3404 8733 111 0,'0'38'105'0,"5"-6"-22"16,-5 11 6-16,0-3 0 0,-2-4-19 15,-1 2-3-15,3-3-6 0,0-20-7 16,-4-3-7-16,-1 0-11 0,5-12-9 15,0 1-7-15,-1-6-8 0,1-3-3 16,1-6-2-16,-1-7-2 0,0-1-1 16,0-3-1-16,-1 0 0 0,2 3-1 15,-1 2-1-15,0-2-3 0,2 2-4 16,1 7-6-16,6-5-2 0,-3 7-1 0,3 0-2 16,-3-1 2-16,4 12 3 0,0-2 4 15,4 2 4-15,-3-1 4 0,-2 4 0 16,4 2 2-16,-1 0 1 0,-2-3 0 15,7 11 6-15,3 7 5 0,-4 7 4 16,4 1 5-16,-5 6 4 0,-3-9 4 16,-10 5 2-16,3-2-2 0,-5 9-2 15,2-7-4-15,-4 2-5 0,-3-12-4 16,3-3-3-16,2-6-6 0,-7-9-2 16,-1-2-2-16,8-2-2 0,-5-4 0 0,5-14-1 15,0-2-1-15,7-5 1 0,-1-1-1 16,1-6 0-16,-2 1 0 0,4 6 0 15,-3 0 1-15,6 7 0 0,1 7 0 16,4 0 0-16,1 6 1 0,2 0 0 16,0-1-1-16,0 8 0 0,2 8 1 0,0-1-1 15,-2 1 1-15,-3 4 0 0,-7 8 0 16,-5-5 0-16,-5 5 1 0,1 5 1 16,-1 10 1-16,0-6 1 0,0 4 0 15,0 4 2-15,0-5-1 0,4-9-1 16,-9-1-1-16,0-7 0 0,5-3-2 15,0-7 0-15,3-2-4 0,-3 2-18 16,2-5-22-16,6-2-34 0,-1-9-59 16,4-4-32-16,3-4-7 0,8-1-89 15,-4-3-23-15</inkml:trace>
  <inkml:trace contextRef="#ctx0" brushRef="#br0" timeOffset="2708.481">4070 9028 118 0,'7'6'140'0,"-5"2"-31"16,-1-1 1-16,-4 1 2 15,3 5-31-15,2-1-10 0,-2-4-10 0,0 2-8 16,8-1-9-16,4-3-10 0,3 1-10 16,3-7-6-16,2-7-5 0,3 1-4 0,4-1-4 15,0-8-2-15,6-10-2 0,-1 3-3 16,-2-5-5-16,-5 1-2 0,-3-13-2 16,-12 13 1-16,-8-1-1 0,-2-3 0 15,-7 8 3-15,0 10 4 0,1-3 3 16,-8 9 1-16,-1 6 0 0,-2 8 0 15,2 12 1-15,-15-7-1 0,5 1 1 16,0 21 0-16,-3-10 1 0,1 5 2 16,9 10 4-16,6 7 3 0,-6-5 4 0,4 3 2 15,-1-3 2-15,2 3 0 0,8-2-2 16,0-9-4-16,5 6-2 0,10-9-4 16,-7-4-3-16,4-10-1 0,0-4-13 15,3-8-13-15,3-3-28 0,4-2-40 16,3-8-64-16,11-11 22 0,0-3-97 15,-6-16-162-15</inkml:trace>
  <inkml:trace contextRef="#ctx0" brushRef="#br0" timeOffset="2994.721">4595 9055 57 0,'11'0'103'0,"-6"-6"-8"16,-1-1-5-16,-4 5 9 0,-2-8-13 15,-5 2-7-15,-6 8-7 0,0 0-7 16,-2-2-7-16,1 4-8 0,1 4-7 15,6 1-7-15,2 7-6 0,4-6-4 16,-11 4-6-16,-1-4-6 0,-1 4-5 16,1-6-3-16,13 1-2 0,0 0 0 15,11 1-2-15,5 5-1 0,4-4-1 0,0-3 1 16,-7 6 1-16,-1-5-2 0,-4 1-1 16,4-1 0-16,-9-7 0 0,2 0 0 15,2-7 0-15,-1-1-1 0,-1-11 2 16,-8-1-1-16,8-3 1 0,-7 3-3 15,2-12-12-15,-5-15-14 0,5-1-22 16,0 6-37-16,2 2-36 0,-2 12-25 0,12 14-10 16,-4 8-66-16,-1-1 24 0</inkml:trace>
  <inkml:trace contextRef="#ctx0" brushRef="#br0" timeOffset="3575.195">4762 9060 247 0,'8'37'155'0,"6"10"-56"0,-8-27 17 15,1-2-25-15,5-1-27 0,-11-10-12 16,4 4-8-16,-3-17-6 0,-2-1-6 16,-7 0-4-16,-6-6-8 0,0-7-9 0,-3 0-3 15,-4-2-1-15,7 0-1 16,0-4-2-16,4-1 0 0,-1 0-1 0,10 2 0 16,0 2-1-16,0-4 1 0,12 9 0 15,-5 6 0-15,4-3 1 0,-1 8-1 16,10-5 2-16,4 17-1 0,-1-3 1 0,4-4-2 15,1 2 0-15,-1 7-1 16,-4 6-4-16,-1 1-5 0,-3-7-4 0,-3 6-5 16,-2-13-7-16,-1 0-11 0,9 0-12 15,-9-7-1-15,5 2 2 0,1 4 2 16,-4-6 4-16,-10 0 7 0,2-6 12 16,-4-1 12-16,-3-1 4 0,2-3 2 15,-2 13 2-15,6 5 0 0,-1-2 0 16,7 2 4-16,-10-8 5 0,4 6 7 15,-6-3 6-15,7 10 7 0,-15-8 6 0,9 16 5 16,-7-6 2-16,12 6-3 0,-6 14-4 16,9-5-3-16,-16 10-7 0,7-4-5 15,3 12-4-15,-6-5-5 0,1 2-3 16,1-14-2-16,1 6-3 0,8-11 0 16,-3-4-1-16,-2 1-2 0,4 1-2 15,-2-2 0-15,-5-13-1 0,-5-1-1 16,5 0-1-16,5-6 1 0,-13-13 0 15,9-1 1-15,-7 5 1 0,6-5 0 16,0-2 0-16,-14 7 1 0,1-3 0 16,5-7 1-16,-6 5-1 0,1 3 1 0,-2-1 0 15,-2 3 0-15,4 1 0 0,-1 14 1 16,1-5 0-16,3 4 0 0,-2 1 1 16,6 1 2-16,-6 3-14 0,9-1-16 15,3-3-17-15,0 0-44 0,1 5-64 16,4-3 19-16,2 4-78 0,3 3-194 15</inkml:trace>
  <inkml:trace contextRef="#ctx0" brushRef="#br0" timeOffset="4176.808">5427 9110 205 0,'20'0'126'0,"-10"4"-27"16,-7-16 7-16,2 5-27 0,-5 1-14 15,-12-6-9-15,-1 4-8 0,-7-4-10 16,-2-1-3-16,-3 9-5 0,10-1-4 15,-5 5-5-15,5 5-3 0,-10 2-1 16,3 1-3-16,1 6-1 0,2 1-2 0,4 1-2 16,7-1 0-16,1 9-2 0,0-6-2 15,7-4-1-15,2 1 0 0,7-2-1 16,4-6-1-16,14-1-1 0,-1-2 0 16,-1-4 0-16,-1-5 0 0,1-2-1 15,-10-5 0-15,3-3-1 0,-3-5 1 0,-1 2-1 16,-3-4 0-16,-4 7 0 0,-4 2 0 15,-3 1 0-15,4 4 0 0,-4 3 0 16,-5 3 1-16,0 0 0 0,1 2 0 16,4 7 1-16,0 0-1 0,0-1 1 15,2-2 0-15,0 2-1 0,4-1 1 16,1 7-1-16,0-2 1 0,6 10-1 16,-1-6 1-16,-1-1-1 0,-1 0 2 15,2 6 3-15,-2-4 5 0,2-2 3 0,-5 5 2 16,4-6 1-16,-4 0 1 15,-5-5-1-15,-1-1-5 0,6-4-4 0,-9-4-4 16,4 1-1-16,-2-11-1 0,0 0-1 16,3-5 1-16,-1-4 0 0,0 1-1 15,4-10 0-15,4 6-2 0,-3-3 0 16,1 6-2-16,1-4 1 0,7 11 0 16,-6 1 0-16,4 13 2 0,4 0 1 15,-4 7 0-15,-1-1 1 0,2 8 1 16,-2-1-2-16,-6-1 1 0,0-2-1 0,-6 3 0 15,4 0 1-15,2 2-1 0,0 11-1 16,-2-6 1-16,5 1 0 0,-14 4 0 16,8-8 0-16,-13 2-1 0,4-6 1 15,-1 5 0-15,4-3 0 0,-3 0-2 16,5-5-12-16,0 0-14 0,5-5-29 16,-3-5-40-16,1-6-69 0,-1-9 23 15,6-4-97-15,4-1-170 0</inkml:trace>
  <inkml:trace contextRef="#ctx0" brushRef="#br0" timeOffset="4399.249">6045 8881 296 0,'3'5'124'0,"0"2"-35"0,1 6 29 16,-6-1-46-16,4 3-14 0,-1 12-4 15,-2 3-8-15,-3 2-6 0,4 1-9 16,-3 14-9-16,3-5-7 0,5-9-6 15,-3 6-5-15,4-4-5 0,1-13-4 16,0 4-27-16,6-11-21 0,-4-3-13 0,4-10-20 16,0 4-43-16,7-6-8 0,-3-6-14 15,0-4-13-15,-4-9 10 0</inkml:trace>
  <inkml:trace contextRef="#ctx0" brushRef="#br0" timeOffset="4479.787">6230 9217 141 0,'-5'-5'126'15,"-10"5"-29"-15,-12 4-1 0,6-4-14 0,-19-4-22 16,-5 4-16-16,1-1-13 0,-1-8-11 15,-3-2-26-15,7-3-90 0,1 1 51 16,-1 6-66-16,7 7-328 0</inkml:trace>
  <inkml:trace contextRef="#ctx0" brushRef="#br0" timeOffset="5124.72">1561 9822 304 0,'13'-8'148'15,"-4"3"-56"-15,-8 3 31 0,-2-6-42 16,-6 1-23-16,0 6-9 0,-13-4-5 0,-3-7-6 16,-10 4-6-16,-11-4-7 0,-6 4-9 15,-2 8-7-15,4 8-3 0,1-5 1 16,0 17 5-16,5 10 6 0,-1-1 6 16,-2 8 6-16,5 6 4 0,6 4 3 0,1 0-1 15,11 4-6-15,4-7-6 16,1 14-7-16,1-12-6 0,9 10-3 15,0-2-4-15,7 1-1 0,10-15-4 0,-10 2-9 16,9-14-15-16,-1-8-24 0,12-11-23 16,-7-9-117-16,7 0 52 0,10-4-100 15,-1-1-363-15</inkml:trace>
  <inkml:trace contextRef="#ctx0" brushRef="#br0" timeOffset="5324.94">1185 10147 474 0,'-22'5'128'0,"2"-5"-48"0,-1 0 58 0,-11 0-90 16,-3 1-9-16,10 3-5 0,3-3-2 15,-5 1-5-15,4-2-6 0,-2 0-7 16,-8 5-9-16,-1-7 4 0,6-1-1 16,1 1-3-16,5 2-12 0,9 9-10 15,0-4-25-15,8 1-34 0,5 3-77 0,5 1 32 16,3-9-92-16,7 6-220 0</inkml:trace>
  <inkml:trace contextRef="#ctx0" brushRef="#br0" timeOffset="5604.064">1290 10279 143 0,'36'-5'93'16,"-3"5"-3"-16,-8-5 9 0,-5 5-13 0,-12-2-6 16,-8-6-4-16,-1-4 0 0,-9 0-4 15,0 4-6-15,0 15-4 0,-5-12-2 16,-4 11 0-16,4 6-2 0,-5 0-4 15,0 8-6-15,0-4-6 0,7-2-6 16,-1 11-8-16,11 2-7 0,-7-6-7 16,8 1-4-16,1 3-2 0,1-6-3 15,-4-4-2-15,3 0-1 0,2-2 0 16,3-6-2-16,-4 6-2 0,1-1-2 16,-2-12-3-16,2-4-2 0,1 8-5 0,-2-8-3 15,0-11-3-15,5 0-6 0,-3 2-15 16,9-9-23-16,4 2-29 0,5-7-93 15,0-4 46-15,6 2-105 0,-6 14-281 16</inkml:trace>
  <inkml:trace contextRef="#ctx0" brushRef="#br0" timeOffset="5879.752">1610 10422 452 0,'0'12'162'0,"6"-5"-74"0,3-7 55 0,7 2-70 15,-2-9-30-15,-8 0-4 0,-2-6 1 16,-4-6-3-16,-4-1-6 0,-2 4-5 16,1-1-7-16,-4 7-2 0,3-2-2 15,-11-3-2-15,17 7 0 0,-15-9-2 0,13 0 0 16,2-6-2-16,0 8-2 0,15 7 0 16,7-2-2-16,-2-1 0 0,13 0 0 15,1 9-1-15,-2 7 0 0,4-3-6 16,-2-11-7-16,6 18-10 0,2-8-13 15,3 4-22-15,-5-10-30 0,1 4-97 16,1 1 1-16,-2 0-3 0,0-7-113 16,-4 14 57-16</inkml:trace>
  <inkml:trace contextRef="#ctx0" brushRef="#br0" timeOffset="6461.909">3116 10396 224 0,'4'-9'139'0,"7"-4"-50"16,1-5 17-16,-9 1-23 0,-3 4-32 15,0-6-9-15,-1 7-3 0,-11 11-4 16,-1-8-2-16,-7-1-4 0,-4 9-3 0,-1-11 2 15,-2 10 0-15,-6 9 0 0,5-9 0 16,1 11-2-16,0 4-1 0,12 0-3 16,3 9-5-16,6-3-3 0,-4 4-3 15,10 2-4-15,-10-5-1 0,10 0-2 0,3 0-1 16,7-6-2-16,-3-3-1 0,13-4-1 16,-2-7-2-16,4 0-1 0,-2-5 0 15,0-8-1-15,-7-6 1 0,6 2 0 16,-3-8 1-16,3 0 0 0,-2 9 2 15,1-1 0-15,-6 12 0 0,-9-7 2 16,9 5-1-16,-6 6 1 0,-4-3 0 16,5 3 0-16,3 7 0 15,-7-14 0-15,7 18 0 0,-2 2-1 0,1-5 1 16,1 3-3-16,0 3 0 0,-4-6-1 0,-1-2 1 16,2 3-1-16,-5-3 0 0,3 0-9 15,-3-3-7-15,4 4-11 0,8-1-25 16,-1-3-26-16,0 5-76 0,9-1 30 15,-2-6-79-15,-3 0-210 0</inkml:trace>
  <inkml:trace contextRef="#ctx0" brushRef="#br0" timeOffset="6769.19">3410 10394 524 0,'-1'30'158'0,"-1"2"-80"0,-1-2 69 15,3-3-93-15,-4-4-23 0,1-8-2 16,0-1-3-16,-2-3-1 0,3-9-4 15,-1-4-9-15,3 2-5 0,-4-10-4 16,4 0-2-16,2-8 0 0,5-11 0 0,-6 1 0 16,6 1 1-16,0 0-1 0,3 4 0 15,-2 1 1-15,0-3-1 0,2 2 0 16,-1 1 1-16,-1 4-1 0,5-1 0 16,-1 9 0-16,2-1-1 0,1 4 0 15,0 5-1-15,5 11 1 0,0-9-1 16,-2 6 1-16,2 6 0 0,-3-2 0 15,-5 2 1-15,-4-4-1 0,-1 4 1 16,-4 1-1-16,4 2 0 0,-4-3-6 16,7 3-11-16,-7-7-15 0,1-3-22 15,6 4-34-15,6 1-73 0,-9-15 25 16,10 13-78-16,3-10-210 0</inkml:trace>
  <inkml:trace contextRef="#ctx0" brushRef="#br0" timeOffset="7130.051">3923 10341 232 0,'-1'-14'70'16,"-4"7"-24"-16,3 7 32 0,2 2-38 16,-5-4-6-16,-9 1 2 0,-1-6 0 0,-6 10-1 15,-3 9-3-15,4-12-3 0,-8 7 1 16,-6 3 2-16,13 3 3 0,-4 6 3 16,5 1-1-16,13-7 0 0,7 7-2 15,0 0-7-15,0-5-8 0,7-8-5 16,4-2-5-16,3-5-4 0,1-2-3 15,10-3-2-15,3-8-1 0,-3 0-1 16,4-1 1-16,-4-6-1 0,-2 0 1 16,-1-5-1-16,1-3 1 0,-9-8 1 15,-1 8-1-15,-3 1 0 0,0 4 1 16,-2 10-1-16,1 7 1 0,-3 1 0 0,6 5 0 16,-4 0 1-16,-1 7 0 0,0 2 0 15,1 6 1-15,4-2 1 0,-7 5 2 16,5-3 0-16,-3 10 1 0,-11-10-1 15,8 4 0-15,2 3-1 0,-6-7-1 16,7-4-4-16,-2-4-14 0,7-2-27 16,-2-5-28-16,1-12-82 0,3 1 39 0,-6-4-109 15,0-9-221-15</inkml:trace>
  <inkml:trace contextRef="#ctx0" brushRef="#br0" timeOffset="7321.55">4304 9954 283 0,'5'15'130'0,"2"6"-44"16,-6-1 35-16,-7 6-39 0,4-12-24 15,-13 6-8-15,2 3-2 0,1 1-7 0,2-1-12 16,7 7-12-16,3-10-8 0,0 2-6 16,6-5-13-16,6 1-17 0,-4 0-26 15,6-4-46-15,1-1-39 0,1-10 8 16,-1-3-84-16,1 0-72 0</inkml:trace>
  <inkml:trace contextRef="#ctx0" brushRef="#br0" timeOffset="7545.593">4620 10219 219 0,'-2'8'78'0,"-1"-1"-42"0,8 4 30 16,1-4-32-16,3-7-15 0,-2 7 1 15,6-12 1-15,-1 6 0 0,-1 4 0 16,4-11-5-16,0-1-6 0,0 7-6 16,2-8-10-16,-2 9-13 0,-7-6-19 15,9 4-17-15,-7-4-17 0,0 3-9 0,-1 2-16 16,-1-5-16-16,-5-10 29 0</inkml:trace>
  <inkml:trace contextRef="#ctx0" brushRef="#br0" timeOffset="7700.448">4877 10132 10 0,'7'0'50'0,"-6"-2"29"0,3 4-18 15,-4 3 6-15,-4-2 1 0,1 7-3 0,-4-3-9 16,2-1-11-16,-6 1-2 0,4 6-4 16,0 2 0-16,1-1-2 0,-3 3-2 15,-4 9-3-15,-4-1-4 0,1 9-6 16,-5 6-5-16,6-5-4 0,9 3-3 16,4 4-3-16,2-13-5 0,0-3-8 15,7 1-8-15,3-8-25 0,1-11-29 16,-2 10-51-16,1-3 20 0,0-6-77 0,-10 2-128 15</inkml:trace>
  <inkml:trace contextRef="#ctx0" brushRef="#br0" timeOffset="8178.107">5283 10078 377 0,'-15'7'139'0,"2"1"-65"0,-4-1 55 15,-11-4-58-15,-6 1-28 0,-1 2-3 16,0 8 2-16,3 4 0 0,-1-5-9 16,-1 1-10-16,18 7-8 0,-3-9-2 15,-1 3-1-15,7 0-2 0,10 4 0 16,3-6 0-16,-4-11-2 0,4-6 0 0,7 4-1 16,6 4-2-16,6 1-1 0,-4-10-1 15,5 5-2-15,8-2 1 0,6 9-1 16,-8-7 0-16,1 0 0 0,-5-2 0 15,-2 9 0-15,-14-12-1 0,4 13 0 0,-6-1 0 16,-4 3 0-16,-7 0-1 0,4 7 0 16,-9-7 0-16,-1 3 0 0,-1-6 0 15,1 6 0-15,5-1-2 0,1-6-7 16,-1-4-11-16,4-2-16 0,-2 0-25 16,4-5-32-16,2-3-66 0,0 1 22 15,8-1-74-15,6-4-171 0</inkml:trace>
  <inkml:trace contextRef="#ctx0" brushRef="#br0" timeOffset="8356.84">5392 10219 195 0,'1'21'270'0,"4"1"-207"16,7 5 34-16,-4-4-4 0,4-1-73 15,-2-5-75-15,-3 8 56 0,-1-19-10 16,-12-1-24-16,12-5-36 0,-12-3-29 15,-1-7 14-15,-1-8-87 0,-1 6-49 16</inkml:trace>
  <inkml:trace contextRef="#ctx0" brushRef="#br0" timeOffset="8721.624">5737 10051 268 0,'-6'10'80'0,"-4"-1"-29"0,-4-8 36 16,3 6-46-16,-3-2-9 0,8-3 1 15,-3-4 0-15,-1-1-2 0,2 1-5 16,5 0-3-16,-3-1-1 0,0 1 0 15,6 2-1-15,5 9 0 0,-2-4-2 16,4 2-1-16,0-2-5 0,4-2-4 16,-7 2-3-16,9-5-2 0,7 13-1 15,-7-1-1-15,1 1 0 0,-1 4 0 0,-3 1-1 16,-7-4-1-16,-3 1 1 0,0 7-1 16,0-4-1-16,0-5 0 0,-3 2 1 15,0-1-1-15,1-8 1 0,-6 6 0 16,-2 0-1-16,0-5 4 0,3-4-23 15,2 9-35-15,0-24-69 0,8 24 45 0,-6-4-109 16,0-3-216-16</inkml:trace>
  <inkml:trace contextRef="#ctx0" brushRef="#br0" timeOffset="9026.404">6115 10118 168 0,'22'5'94'0,"8"-3"-1"0,5-4 6 16,-5-1-21-16,3-5-9 0,6 6-3 16,2-8-8-16,-9 2-9 0,3 8-9 15,7-6-7-15,3 5-6 0,-10 1-2 16,14-7-4-16,16 7-3 0,-12 5-4 15,6-8-2-15,18 1-1 0,-16 2-1 16,-5 5-1-16,4 2-3 0,-4 1 0 16,-12-8-1-16,-1 7-1 0,-1 1-7 15,-22-3-16-15,-6-5-16 0,4 14-16 0,-18-13-94 16,-5 11 41-16,-2-5-78 0,-6-2-294 16</inkml:trace>
  <inkml:trace contextRef="#ctx0" brushRef="#br0" timeOffset="9424.482">7151 10038 162 0,'8'5'120'15,"-5"-5"-45"-15,4 7 17 0,-10-6-11 16,1 9-26-16,-6-1-6 0,-6 7-1 15,-11 11 1-15,5-3-3 0,-17-1-7 0,-1 22-4 16,-2-1-3-16,-2-6-4 0,-3 9-6 16,8 1-5-16,6-14-5 0,4-1-3 15,5-6-3-15,-3-12-3 0,7-7-6 16,6-3-17-16,0-5-25 0,12-11-39 16,7 1-56-16,15-10 21 0,4-7-97 0,13 0-137 15</inkml:trace>
  <inkml:trace contextRef="#ctx0" brushRef="#br0" timeOffset="9600.798">7375 9975 301 0,'-2'0'186'0,"-7"1"-76"0,-2-1 23 16,-8 0-41-16,-9 2-40 0,-7-2-18 15,-7-15-10-15,-15-12 0 0,2-1-23 0,0-12-134 16,-2-7 80-16,21 18-78 0</inkml:trace>
  <inkml:trace contextRef="#ctx0" brushRef="#br0" timeOffset="48209.529">2293 12298 157 0,'11'6'96'0,"-9"-6"-6"16,0 0 6-16,4 2-19 0,-6-5-8 15,0-1-3-15,-1 1-5 0,-4-4-6 0,5 9-6 16,0 0-3-16,0 1-2 16,5 5-1-16,-4 1-2 0,6 8-3 0,0 4-1 15,3 1-2-15,0 5-3 0,-3 4-1 16,-1 5-2-16,1-10-2 0,-2 9-1 16,-3 6-2-16,3 5 0 0,1-2-2 15,1 13-1-15,0-14 0 0,-4 6 0 16,2-11-2-16,-7-5-3 0,4-11-2 15,0 3-2-15,-2-16-4 0,-2-9-2 16,2 0-3-16,0-2-1 0,-2-11 0 0,-4-8-1 16,-1-5 0-16,2-6 0 0,10-8-1 15,-5-4 0-15,3-2-1 0,7-8-2 16,0-1 1-16,4 3 0 0,4 9-1 16,-3-6 0-16,5 2-1 0,-3-1 1 15,5-4 1-15,4 4-2 0,-2-6 2 0,2 14 0 16,6 7 1-16,-3-1 1 0,-9 11 0 15,0 6 0-15,1 7 1 0,-1 5-1 16,6 5 1-16,-8 7 1 0,12-1 0 16,-5 1 0-16,-2 13 0 0,-4 2 0 15,1 11 0-15,0 14-1 0,3 17 1 16,2-4 0-16,4 12-1 0,-4 3 0 16,-4 5 0-16,0-10 0 0,-3 11 0 15,-5-16 3-15,4-8-14 0,-12-11-23 0,0-12-63 16,-3-19-112-16,4-15 69 0</inkml:trace>
  <inkml:trace contextRef="#ctx0" brushRef="#br0" timeOffset="72144.11">5011 12112 159 0,'10'5'87'0,"-5"-5"10"15,-4-1 4-15,6 6-19 0,-10 3-3 16,4-1 1-16,-9 1-2 0,-2 4-4 0,3 8-4 16,-1 0-1-16,3 2-2 0,3 8-3 15,2 5-4-15,0 13-8 0,0 6-7 16,7-1-7-16,-2 1-8 0,-2-4-8 15,2 3-3-15,-11-6-5 0,4 2-3 16,2 2-4-16,-3-4-2 0,3-15-3 16,0 0-9-16,3-1-16 0,-1-16-32 15,-1 4-147-15,-1-12 85 0,0-7-133 16,5-4-508-16</inkml:trace>
  <inkml:trace contextRef="#ctx1" brushRef="#br0">2460 3723 0,'0'0'0,"0"0"15,0 0 1,0 0-16,0 0 15,0 0 1,0 0 0</inkml:trace>
  <inkml:trace contextRef="#ctx1" brushRef="#br0" timeOffset="78.83">2259 3827 0,'0'0'15,"0"0"1,0 0-1</inkml:trace>
  <inkml:trace contextRef="#ctx1" brushRef="#br0" timeOffset="185.009">2084 3827 0,'0'0'16,"0"0"0,0 0-1,0 0 1</inkml:trace>
  <inkml:trace contextRef="#ctx1" brushRef="#br0" timeOffset="245.138">2193 3894 0,'0'0'0</inkml:trace>
  <inkml:trace contextRef="#ctx1" brushRef="#br0" timeOffset="321.825">2017 3518 0,'0'0'16</inkml:trace>
  <inkml:trace contextRef="#ctx0" brushRef="#br0" timeOffset="73477.825">6975 12284 269 0,'4'14'114'0,"2"-8"-34"0,3 1 33 0,-1-9-34 0,-1 2-16 0,1-6-1 0,-3-8 3 0,0 3 1 16,-3-4-4-16,4 0-5 0,-1 11-5 15,9-4-2-15,-1 0-2 0,0-2-3 16,3 1-5-16,2 9-6 0,-3 7-7 0,5-12-6 16,0 2-5-16,0-2-6 0,0 3-3 15,-7-3-3-15,-2-4-2 0,5-1 1 16,-1 7-2-16,-3-2 0 0,0 5 1 16,-1 0-1-16,3 5 1 0,-14 2-1 0,6 1 1 15,-4 11-1-15,-2-3 0 0,-10 8 0 16,7 6 0-16,-14-4-1 0,4 15 0 15,-16-6-1-15,2 10 1 0,-9-3 0 16,6 4 0-16,-10 3 0 0,6 4-1 16,-6-4 2-16,7-7-1 0,9 1 1 15,6-10-1-15,3-7 0 0,8-1 1 16,7 1 0-16,-3-7-1 0,8-3 0 16,10-11-1-16,2-5 0 0,9 6 0 15,18-12 0-15,-2 0 0 0,4-3 0 0,6-2 1 16,-3-1-2-16,-16 4-7 15,2-1-17-15,3-2-33 0,4 4-141 0,0 2 81 16,6-2-133-16,-1 7-480 0</inkml:trace>
  <inkml:trace contextRef="#ctx0" brushRef="#br0" timeOffset="74933.66">9220 12223 379 0,'7'13'140'0,"-12"-20"-33"0,10 14 38 16,-5-14-67-16,0 2-9 15,-2-1-4-15,4 2-9 0,-2-9-6 16,5 1-9-16,-5 5-6 0,8 2-4 0,6 4-1 16,-2-6-3-16,4 2-4 0,-2-3-3 15,4-12-3-15,-3 5-5 0,17 1-3 16,-2 8-2-16,10-1-4 0,0 0 0 16,-2 7-1-16,-14-5 0 0,-1 5-1 0,-6 0 0 15,3 0-1-15,0 5 1 16,0 2 0-16,-7 5-1 0,-6-1 1 0,-7-1 0 15,-13-1-1-15,-2 9 1 0,-17 2-1 16,-1-5 1-16,-8 5-1 0,8 0 0 16,-2-6 0-16,8 7 1 0,4 6-1 15,-1-5 1-15,1 3-1 0,5-3 1 0,3-4 0 16,-4-3 0-16,13-2 0 0,6 6 0 16,0 3 0-16,6-9 0 0,4 5 0 15,7-16 0-15,-2 5-1 0,5 1 0 16,14-1 1-16,6-9 0 0,-9 15-1 15,11-8 1-15,-7 7-1 0,-8 5 2 16,-2-2-1-16,2-2 1 0,-6 14-2 16,-2 8 1-16,-9-1 0 0,-10 1-1 15,0 3 0-15,-4-5 0 0,-19-6-1 16,1 2-1-16,1-3 2 0,-4-7-9 16,-15-9-12-16,13 7-33 0,-3-11-143 0,-15-6 87 15,1 2-132-15,7 3-502 0</inkml:trace>
  <inkml:trace contextRef="#ctx0" brushRef="#br0" timeOffset="76208.843">11581 12121 151 0,'7'-7'109'0,"-2"9"-28"0,-2-2 19 15,-3 0-2-15,3 11-25 0,1-22-1 16,2 12 3-16,8 4 1 0,-14-3-5 16,5-2-7-16,1 7-6 0,-6 3-6 0,-5 5-2 15,-8-4-4-15,0 3-5 0,9 2-8 16,-9 3-7-16,1 3-6 0,-3-2-5 15,-3 1-4-15,-2-2-4 0,0 1-2 16,6 0-2-16,1 2-1 0,10-4 1 16,3 4-1-16,3-1 0 0,2 0 0 15,2-8-1-15,6 7 0 0,7-2 0 16,-3-6-2-16,3-2 0 0,10-5-4 0,-3 10-7 16,3-13-8-16,-4-4-7 0,15 9-10 15,-13-9-12-15,4-5-16 0,-11-6-21 16,-2-2-43-16,-6 2-44 0,0-14 21 15,8 2-83-15,-5-4-124 0</inkml:trace>
  <inkml:trace contextRef="#ctx0" brushRef="#br0" timeOffset="76397.029">12015 12137 395 0,'0'7'182'0,"-1"10"-56"15,-1-2 40-15,-1 10-57 0,-1-3-27 16,-1 8-11-16,0 10-6 0,-10-2-10 15,-3-4-12-15,1 14-12 0,-6 1-11 16,1 4-7-16,7 7-3 0,0 0-5 0,-12 1-7 16,9-11-12-16,-2-10-20 15,6-2-32-15,-1-11-131 0,10-5 69 0,10-9-119 16,5-1-438-16</inkml:trace>
  <inkml:trace contextRef="#ctx0" brushRef="#br0" timeOffset="77666.033">14017 12117 279 0,'8'0'123'0,"4"7"-32"16,-7-7 30-16,-4-3-35 0,1 4-23 16,-2-9-4-16,-3 10-1 0,4-2-3 0,1 0-6 15,-5 6-8-15,-1-1-8 0,-4-3 1 16,0 5-4-16,-9 1-4 0,0 4-5 16,-6-4-6-16,6 4-4 0,-11-4-4 15,1-1-2-15,-12 5-2 0,6-6-1 16,0 1 0-16,11 6 0 0,-6-1 0 15,16-2 1-15,5 3 3 0,2 1 3 0,5 1 0 16,4-4 1-16,9 3 0 16,0-6 1-16,4 2-2 0,3-6-3 0,0 2-1 15,0 4-2-15,7 4 0 0,-5 1 0 16,3-5-1-16,10 8 1 0,3 9 0 16,-10 0 0-16,8-1 2 0,-5 11 0 15,-9-10 1-15,-2 6-1 0,0-6 0 16,-13-2 0-16,4-12-3 0,-7 9-1 0,-4-8-1 15,-9-1-1-15,-11 0 0 0,0-1-1 16,-1-12 0-16,-13-3 0 0,-6 6 2 16,7-1-4-16,-7-7-7 0,0 1-11 15,10-2-10-15,-1 1-18 0,3 0-24 16,15-5-27-16,-1-2-75 0,6-1-5 16,3-3-3-16,2-4-83 0,3 2 27 15</inkml:trace>
  <inkml:trace contextRef="#ctx0" brushRef="#br0" timeOffset="77863.679">14282 12074 453 0,'-15'-5'179'0,"-5"5"-96"0,-2 5 59 16,4-5-68-16,-4-2-44 0,-9 2-10 15,-3-5 4-15,-1 5 4 0,-2 7-29 0,-1-6-142 16,4-2 82-16,1 7-89 0,0-6-528 16</inkml:trace>
  <inkml:trace contextRef="#ctx0" brushRef="#br0" timeOffset="79156.062">16405 12080 282 0,'0'-6'119'15,"7"-8"-16"-15,-5-1 26 0,-2 4-39 16,3-1-13-16,-3 9-3 0,-3-2-3 16,1 5-9-16,-5 0-9 0,1 0-9 15,-3 5-6-15,-6 1-3 0,2-2-2 16,-4 7-2-16,-3 1-2 0,-8-4-4 16,6-1-1-16,-6 13-4 0,-6-5-1 0,8 14-3 15,1 2-3-15,-1 18 0 16,8-7-3-16,1 4-1 0,16-2-2 0,-4 13 0 15,8-9-1-15,-3 4-1 0,3-4-1 16,9 1-1-16,-5-12 0 0,1-6-2 16,14 1-1-16,10 0 0 0,1-5-1 15,5-6-2-15,1-5 0 0,1-8-1 0,-7-8 1 16,6-2-1-16,-13-8 0 0,1-8 0 16,-5-7 1-16,-2-2 1 0,-5 4 0 15,2-8 0-15,-9 8 0 0,-8-4 1 16,-5 12 0-16,-5-5 0 0,-13 10 1 15,-11 2 0-15,-3 15 0 0,4-14 0 16,-12 14 1-16,3-9-1 0,2 10 1 16,7 6-1-16,-7-6 1 0,5-3-2 15,1 2-10-15,4-1-18 0,-7-6-27 0,16-5-147 16,9 4 81-16,12 2-128 0,5 3-496 16</inkml:trace>
  <inkml:trace contextRef="#ctx0" brushRef="#br0" timeOffset="80388.882">18425 12040 288 0,'-10'-6'91'0,"10"6"-18"16,-7-7 38-16,7 5-45 0,0-3-4 15,0 5 4-15,5-1 7 0,-3 1 2 16,-2 1-5-16,5 1-5 0,-7-2-2 15,6 0-3-15,-1-2-4 0,0 2-5 16,2 0-5-16,4-1-7 0,-1 1-6 16,11-4-6-16,-4 3-4 0,8-1-6 15,4 4-3-15,1-1-5 0,0-2-2 16,8 1-3-16,7 1 0 0,-6 4-2 16,3-3-1-16,5 3 1 0,-8-7-1 0,-9 9 0 15,4-12 1-15,0 7-1 16,-9 3-1-16,0 0 1 0,2-4-1 0,-8 6 0 15,-2-7 0-15,-3 8 0 0,-2-1 0 16,-10 0 0-16,0 6 0 0,-4 6 0 0,8-4 1 16,-11 6-1-16,-8 9 1 0,2-1-1 15,-9-4 1-15,-3 18-1 0,-2-4 1 16,4 8 0-16,-7 3 0 0,1-2 0 16,3 2 0-16,-4-5 0 0,-4-6 0 15,4-4 0-15,8 7 0 0,-4-5 0 16,9-2 0-16,0 0 0 0,1-5-1 15,-1-2 1-15,8-6 0 0,-2-2-1 16,4-12-5-16,4 4-10 0,-2-7-11 0,5-5-17 16,0-3-27-16,6-4-40 0,8-1-107 15,-1-11 51-15,9-2-107 0,1-4-323 16</inkml:trace>
  <inkml:trace contextRef="#ctx0" brushRef="#br0" timeOffset="80598.735">18926 12560 247 0,'-3'-12'199'0,"3"4"-54"16,-8-10 18-16,-4 4-11 0,2 6-44 0,-7-10-12 15,-5 9-9-15,2 3-12 16,-6 1-16-16,-1 16-16 0,-3-11-13 0,3-13-10 16,-8 21-7-16,2 2-4 0,-4 5-1 15,0-15-6-15,-1-11-13 0,4 9-25 16,6 10-23-16,1-1-150 0,7-15 78 15,7 8-131-15,9 8-486 0</inkml:trace>
  <inkml:trace contextRef="#ctx0" brushRef="#br0" timeOffset="85242.478">1810 14098 118 0,'0'-15'68'0,"2"1"8"16,-2 4 7-16,0 2-11 0,1-4-3 15,4 11 0-15,-6-11-1 0,7 2-3 16,-6 5 1-16,4 5 3 0,-1 12-5 15,-3-4-3-15,2-8 2 0,4 22-1 16,-6 10-2-16,7-11-8 0,0 18-13 0,1 8 0 16,-1-4 0-16,4 2-7 0,-4 9-5 15,3 1-5-15,0 0-5 0,4 3-2 16,-4 8-2-16,10 12-5 0,-9-4-1 16,4 3-3-16,-3 3-1 0,-2-7-1 15,-5-16 0-15,0-5-2 0,-2-12-1 16,-4-13-10-16,-4-10-15 0,1-4-19 15,-1-13-29-15,-1 0-42 0,6-3-92 16,-5-14 34-16,1-5-98 0,4-13-255 16</inkml:trace>
  <inkml:trace contextRef="#ctx0" brushRef="#br0" timeOffset="85500.843">2211 14258 150 0,'8'2'123'0,"2"-7"-17"16,0 5 10-16,-5 5-5 16,-3 8-19-16,3 1-5 0,-5 2-5 0,3 3-7 15,2 14-6-15,2 1-10 0,0 8-10 16,-1 6-7-16,-6 10-6 0,7 4-4 16,6 5-3-16,2 10-7 0,-1 7-6 15,3-1-2-15,-1-8-2 0,-2 6-2 16,-3-13-3-16,-1-8-3 0,-5-6-3 15,-3-11 0-15,-2-11-9 0,-7-5-17 0,-1-5-17 16,1-12-38-16,-6-7-36 0,5-3-77 16,-12-24 20-16,4-1-95 0,3-8-172 15</inkml:trace>
  <inkml:trace contextRef="#ctx0" brushRef="#br0" timeOffset="85773.648">2321 14883 59 0,'-10'-6'99'0,"-8"-9"11"0,-1 3-12 0,-1-8 6 15,-3 0-3-15,8-2 0 0,-8 0-4 16,2-3-4-16,6 7-8 0,-5 1-5 16,-5-3-4-16,2 7-5 0,-10-1-14 15,-9 13-12-15,-7-6-10 0,-1-5-7 16,-3 19-4-16,4-2-6 0,6 2-9 15,-2-6 1-15,-9-12-1 0,4 7-1 0,-8 13-3 16,4-9-4-16,4-7-6 16,12 7-4-16,4 15-14 0,14-5-21 0,-6-1-32 15,11-4-41-15,10-9-86 0,10 4 35 16,-4-16-105-16,16-8-232 0</inkml:trace>
  <inkml:trace contextRef="#ctx0" brushRef="#br0" timeOffset="86045.709">2772 14287 433 0,'-11'0'179'0,"-10"0"-83"0,-5 0 55 15,-4 1-65-15,-15-7-20 0,-2 2-13 16,-3-7-2-16,-9 11-1 0,-3-12-6 0,6-3-14 16,-5 2-12-16,0-6-7 0,11 11-1 15,8 0-3-15,-5 2-21 0,5 6-28 16,4 9-129-16,-11 3-11 0,-6 8 16 16,7 6-190-16,6 6 2 0</inkml:trace>
  <inkml:trace contextRef="#ctx0" brushRef="#br0" timeOffset="93580.797">21696 12099 276 0,'7'-19'132'16,"1"6"-40"-16,-5 0 29 0,6 6-37 16,-9-6-20-16,-7-1-6 0,-1 8-3 15,1 6-7-15,-15 0-8 0,-8 6-11 16,-3 6-6-16,-7-4-5 0,-2 6-5 16,-5-1-3-16,-1-1-2 0,6-4 1 0,-3 6 0 15,10 1 0-15,1-2 0 0,11 0 1 16,-7 6 0-16,15-9 0 0,-10 1-1 15,18 3 0-15,-8-7 0 0,20-7 0 16,-5-2 1-16,10-2-2 0,15 10 1 16,9-5 0-16,1 6 1 0,16 5 1 0,-7 3 1 15,8 10-1-15,3 1 3 16,-3 3-1-16,-2 4-2 0,-4 2-2 0,1 5-2 16,-12 2-1-16,-10-5-3 0,-8 1-1 15,3 14 0-15,-15-5-1 0,-5 0-1 16,-12 0 0-16,-4-4-1 0,-14-11 0 15,-14 1-1-15,-9-6 0 0,-1 1 1 16,1-2-1-16,4-3 0 0,6-18 1 0,-7-5-1 16,13-5 0-16,-1-10-1 0,4-13 3 15,14-16 2-15,19 2 2 0,1-11 1 16,5-2 2-16,25-2 1 0,10-3 1 16,2 9-1-16,11 1 0 0,5 2-3 15,3-11-10-15,7 11-23 0,1-1 127 16,-9 8-293-16,-10 7 138 0,-17 2-51 15,-13 11-960-15</inkml:trace>
  <inkml:trace contextRef="#ctx0" brushRef="#br0" timeOffset="127128.488">4483 14531 68 0,'1'5'81'15,"8"3"-3"-15,-11-8-3 0,4 0 2 16,1 2-7-16,4 8-3 0,-7-13-5 15,-7 1-5-15,2-3-2 0,5 8-2 16,7 1-2-16,-7-1-2 0,-2-13-3 16,11 10-1-16,-1 0-2 0,4 5-6 15,-6-10-6-15,3 3-5 0,4 2-6 16,5-5-5-16,-3 3-4 0,0-9-2 16,4 1-3-16,-1 5-1 0,-1-9-1 15,6-6-2-15,-4 5 0 0,11-3 0 16,-2-2 0-16,-1 0-1 0,-2 5-1 0,3 1 0 15,-8 1 0-15,-6 0 0 0,2 6 0 16,1 2-1-16,-9 3 1 0,1 2 2 16,-4 2-1-16,-3 8 0 0,1 5 0 15,-6 3 0-15,8-1 1 0,-5 13 0 0,-2-1 2 16,-1-6 2-16,-6 15 2 0,1 8 2 16,1-16 2-16,-3 11 1 0,-3 11 0 15,9-5-1-15,-1 8-2 0,-1 7-1 16,6-3-1-16,-2 1-3 0,2-10-2 15,-5-10 0-15,5-5 0 0,-5-3-4 16,8-12-8-16,-6 2-14 0,8-4-23 16,2-10-44-16,-1 6-93 0,3-8 43 0,2-6-112 15,-4-18-282-15</inkml:trace>
  <inkml:trace contextRef="#ctx0" brushRef="#br0" timeOffset="127419.687">5275 15268 376 0,'-14'-3'152'15,"3"3"-64"-15,-3-10 54 0,6-4-52 16,-7 2-26-16,-5 4-3 0,-5 0 0 15,-10-4 1-15,-10 7-7 0,-2-3-11 16,-7 1-9-16,-7 7-6 0,-8-2-7 0,-4 4-1 16,-9 3-5-16,1-5-1 15,10 3-12-15,0 2-20 0,3 0-26 16,6 2-72-16,4 0-76 0,1-6 37 16,17-7-146-16</inkml:trace>
  <inkml:trace contextRef="#ctx0" brushRef="#br0" timeOffset="136071.339">6731 14146 170 0,'7'-10'114'0,"-7"-1"-16"16,-3-1 6-16,3 5-19 0,-10-8-12 16,6 9-8-16,8 1-2 0,-11-2-9 15,19 12-5-15,-17-7-5 0,5 2-2 0,3 4-3 16,-8 2-2-16,0 4-4 0,5 0-3 15,-8 2-2-15,-1 1-3 0,-14 7-3 16,10 15-3-16,-1-3-3 0,-1 8-3 16,8 4-2-16,7 4-2 0,-1-3-2 15,-3-3 0-15,-4 5-1 0,-5-9 1 0,6-7 1 16,10 0 1-16,-13-1 1 16,14-5 0-16,4 2 0 0,0-13 0 0,6-6 0 15,-1-1-1-15,-5-4-1 0,19-1-1 16,0-7-1-16,0-4-1 0,1 3 0 15,4-8-2-15,-7-4 0 0,2 4-1 16,3-7-1-16,-4 14 1 0,9-11-1 16,2 3 0-16,-7-2 1 0,9 4-2 15,2 1 1-15,-14 3 0 0,2-9-1 0,-3 6-6 16,-6 4-6-16,-1-5-10 0,-3 4-13 16,-9 4-14-16,0 0-22 0,0 9-22 15,-7-4-99-15,5-4 6 0,-10 1-2 16,-4 0-102-16,11 9 40 0</inkml:trace>
  <inkml:trace contextRef="#ctx0" brushRef="#br0" timeOffset="136391.433">7279 13867 345 0,'7'0'188'16,"-5"7"-71"-16,1-5 35 0,4 11-44 16,-6 0-33-16,4-4-12 0,-5 21-4 0,-11-8-3 15,16 24-6-15,-5 14-9 0,-17 9-8 16,14 0-4-16,-4 27-4 0,2 16-3 15,-2-11-4-15,-3 9-4 0,10 7-3 16,0-12-2-16,0-14-3 0,-3 4 0 16,6-15-5-16,-8-11-11 0,14-16-32 15,-9-13-162-15,0-18 100 0,-7-17-138 0,-3-5-584 16</inkml:trace>
  <inkml:trace contextRef="#ctx0" brushRef="#br0" timeOffset="167169.799">9289 13963 44 0,'0'-14'89'0,"5"12"-13"15,-5-11-10-15,0-4 3 0,2 16-7 16,1-4-8-16,-3 3-8 0,2 7-1 0,-4-17-3 16,-1 1 0-16,-4 7-1 0,-1-9-1 15,-4 13-3-15,9 0-1 0,-7-7-4 16,0 12-1-16,-4 4-3 0,-4-3-1 15,3 1-2-15,-12-5-1 0,5 18-2 16,-1 15 1-16,0 3 0 0,-9 4 3 16,12 12 1-16,-15-8 0 0,1 8 1 15,8-1 0-15,0 11-1 0,8-6-2 0,15-1-5 16,3 5-4-16,-4 3-2 0,4-10-4 16,0-1-1-16,7 1-3 0,3 0 1 15,2-3-3-15,3 3 0 0,13 5-1 16,6-5 0-16,12-1 0 0,1-1-1 15,2-16-1-15,-3 0-1 0,6-9 0 16,-5-14-1-16,-2-14-4 0,2-5-2 0,0-4 0 16,-1-2 0-16,1-18-1 0,-2-9 1 15,-6 1 1-15,-3-10 2 0,-7-6 1 16,-9-7 0-16,-7 6-1 0,2 4 0 16,-13 5-1-16,-2-2-1 0,-8 9 0 15,-1-1 0-15,-6 1 1 0,-10 9 1 16,3 9 2-16,4 5 1 0,-10 8 0 15,-4 14 2-15,5-7 0 0,-10 14 1 0,-1-6 0 16,16 19 0-16,1 11 0 0,-11-3 0 16,5 0 0-16,0 12 0 0,-13-12-1 15,4 4-12-15,4-3-22 0,5 3-131 16,0-12-12-16,21-6 21 0,2-4-179 16</inkml:trace>
  <inkml:trace contextRef="#ctx0" brushRef="#br0" timeOffset="194173.856">11095 13949 38 0,'6'-13'31'15,"-6"11"31"-15,2-3-4 0,1-2 2 0,1 6 2 16,1-9 3-16,-5 8-4 0,0-5-8 16,0 7-8-16,1 12-4 0,-1-10-1 15,-1 4-1-15,2 8 3 0,-2 6 2 16,-1-2 3-16,-3-1-1 0,-3 10 0 16,4 8 0-16,8 2 0 0,-9-1 0 0,5 18 0 15,-2-1-3-15,-3 9-4 0,5-7-3 16,-7 9-4-16,11-1-4 0,6 11-6 15,-9-11-4-15,11 9-5 0,2-5-2 16,-1-10-3-16,-1-15-2 0,-2 5-2 16,1-16-2-16,-9 3-1 0,5-6-4 15,-7-1-7-15,0-9-16 0,-7-3-20 16,4-3-33-16,-7-10-110 0,6-2 52 16,4-5-106-16,10-9-351 0</inkml:trace>
  <inkml:trace contextRef="#ctx0" brushRef="#br0" timeOffset="194597.212">11357 14090 263 0,'10'-17'166'0,"0"0"-66"0,0 0 24 15,8 4-30-15,1-2-31 0,-4-2-12 16,7-6-6-16,-6 8-4 0,-1 1-3 16,5-11-6-16,2 15-5 0,0 5-2 15,3-6-3-15,-3 6-1 0,1-12 0 0,0 10-2 16,-1 12-3-16,10-5-2 0,-7 2-2 16,-2 11-2-16,-4 9-3 0,-6 10-1 15,-13-7-1-15,0 8-1 0,-10 11-1 16,0 3-1-16,-8-7-1 0,-11 20 0 15,2 2-1-15,-6 0 1 0,3-4-1 16,0 17 1-16,8-8-1 0,-5-10 0 16,6-10 1-16,1 1 0 0,-5-9-1 15,3-11 1-15,7 10 2 0,12 3 0 16,3-11 0-16,5-4 0 0,8-1 0 0,19-14 0 16,4-6-1-16,-2-5-1 0,6-7-1 15,15-7-2-15,-3-6-4 0,18-6-9 16,17 6-18-16,-4 5-33 0,-4-5-114 15,3 13 62-15,-22 2-113 0,-5 5-377 16</inkml:trace>
  <inkml:trace contextRef="#ctx0" brushRef="#br0" timeOffset="-180846.81">13427 14018 206 0,'2'-2'111'0,"-2"2"-30"0,6 8 21 16,-6-16-27-16,9 10-15 0,-9 1-6 16,3 0-5-16,-1-3-4 0,-1-1 2 15,-2-6-7-15,2 15-1 0,4 1 2 0,-5 7 1 16,-1-1 2-16,-3 6 0 0,8 19-3 16,-3-4-3-16,-2 5-3 0,-3 10-4 15,4-2-3-15,-1 4-4 0,-1 1-4 16,-1 8-3-16,6-2-4 15,-8-5-4-15,5-7-1 0,2 6-3 0,1-7-2 16,-3-6 0-16,2 11-2 0,6-8-2 0,-3-11-10 16,-3-9-17-16,3-14-29 0,-4-10-46 15,-4-4-92-15,6-7 41 0,-3-9-123 16,4 1-253-16</inkml:trace>
  <inkml:trace contextRef="#ctx0" brushRef="#br0" timeOffset="-180308.583">13916 14009 340 0,'-13'20'145'0,"0"-3"-84"16,-7 1 51-16,4-9-57 15,1 3-18-15,-11 1-21 0,6-1 13 0,1 1-1 16,6 2-5-16,0-2-7 0,9 1-5 16,-2-6-2-16,2-1-1 0,-4-6 1 15,6 4-1-15,-3-5 0 0,5 2 0 16,0 2 1-16,5-3 0 0,-3-2 0 15,13 1-1-15,5 0 0 0,10 3-1 0,2 0-1 16,-1 1-2-16,3 1 0 16,4 6-2-16,-8-4 0 0,4 6 0 0,8-3 0 15,4 9-1-15,-6-6 0 0,7 9 0 16,-5-4 1-16,-9 4 2 0,-1 0 3 16,-10 4 5-16,-4 4 5 0,-1 6 1 15,-5-6 1-15,-11 3 1 0,-1-3-3 16,0-6-2-16,-8-3-6 0,-12 6-2 0,2-2-3 15,-6 4-2-15,-6 4 1 0,2-13-2 16,-9 0 1-16,0 2-1 0,-6 1-1 16,1-3 1-16,5-3 0 0,-3-4-1 15,-2-4 0-15,9-11 0 0,5 2-1 16,-6 0-3-16,12-13-9 0,2 3-18 16,7-4-40-16,6-11-95 0,-1-2 54 15,8-6-117-15,0-2-304 0</inkml:trace>
  <inkml:trace contextRef="#ctx0" brushRef="#br0" timeOffset="-180017.878">14421 13954 333 0,'-4'2'141'0,"-2"-9"-41"16,2 7 44-16,-6 5-46 0,2-15-14 16,-7 7-4-16,-3-14-4 0,1 2-5 0,-13-3-8 15,1 23-20-15,1-12-13 16,-7 14-8-16,-8-9-6 0,1 9-6 0,-8-1-17 15,-9 3-30-15,11-8-150 0,-7 13 92 16,5 4-133-16,8 14-529 0</inkml:trace>
  <inkml:trace contextRef="#ctx1" brushRef="#br0" timeOffset="183035.184">6122 6953 0,'0'0'16</inkml:trace>
  <inkml:trace contextRef="#ctx0" brushRef="#br0" timeOffset="-173080.403">15796 13685 263 0,'1'15'116'0,"6"-5"-31"16,-2-2 28-16,-5-1-35 0,-2 5-15 15,6-5 2-15,-11 4 4 0,7 8-3 16,-3 2-1-16,-2 16-4 0,3 3-5 16,4-8-3-16,-2 18-3 0,1 0-8 15,3-5-6-15,-8 6-4 0,8 10-5 16,-4-7-5-16,-5-2-5 0,3 3-6 15,5 0-2-15,-6 0-1 0,6-5-2 0,1-3-3 16,-1-10 0-16,0-2-1 0,-1-10-1 16,-2-3-2-16,5 3-22 0,-2 0-25 15,4-25-41-15,0 0-114 0,3-5 57 16,3-7-137-16,-3-25-346 16</inkml:trace>
  <inkml:trace contextRef="#ctx0" brushRef="#br0" timeOffset="-172650.433">16397 13867 451 0,'-2'0'117'16,"-1"-6"-46"-16,-5-3 56 0,-6 9-87 16,-4 0-3-16,-2 9 1 0,3-4-1 15,-8 11-1-15,-2-7-3 0,1 4-4 0,-8-1-5 16,13-4-2-16,-6 9-3 15,0-4-3-15,17 1-3 0,-7 7-2 16,7-6-3-16,0-3 0 0,10-4-2 0,7 4 0 16,6-2-2-16,-6 0 1 0,13 5 0 15,12 12 1-15,-2-7 1 0,-3 5 0 16,11 5 1-16,2 5-1 0,-3 4 0 16,-7 6-1-16,5 0-1 0,-2 2-2 15,-6-7-2-15,-3 0 0 0,2 2 0 16,-19 3 0-16,-7-10-1 0,-3 3 0 0,-7-8 0 15,-7 4 0-15,-20-12 0 16,9 3-1-16,-7-7 1 0,-7-3-1 0,3-15 1 16,6-2-1-16,-2-4 1 0,2-14-1 15,13-7 1-15,-2 0 2 0,10-15 2 16,12-4 1-16,5 1 2 0,9-6 0 16,6-14 1-16,0 2 0 0,15 3-2 15,-7-6-2-15,12 4 0 0,5 9-4 16,4 11-12-16,-1-16-21 0,-1 8-18 15,-5 4-131-15,-11-12 68 0,-7 6-115 0,-4 10-424 16</inkml:trace>
  <inkml:trace contextRef="#ctx0" brushRef="#br0" timeOffset="-171523.099">17820 13807 245 0,'-8'2'105'0,"15"11"-26"0,-12-8 23 15,11 0-35-15,-7-3-18 0,1-7-3 0,-5-4-2 16,10 16-2-16,-12-14-1 0,12 14-2 16,-8-12 1-16,8 10-2 0,-5-5 6 15,5 7 0-15,-2-7-4 0,0 5-6 16,-1-3-4-16,3-2-5 0,-2 8-2 16,7-10-7-16,-6-4-5 0,7-3-2 15,-2 4-2-15,4-8-1 0,2 6 0 16,4-5-1-16,9-3 0 0,-5 0 0 0,-1-3 0 15,0 8 0-15,0-2-1 0,-2 0-1 16,3 9 0-16,0 3-1 0,2 2 0 16,2 4 0-16,2 1-1 0,-3 2 0 15,-1 6 0-15,-10-4 0 0,-13 4 0 16,-2-1-1-16,0 12 0 0,-10 0 0 0,0 7-1 16,-5 9 1-16,3 16-1 0,-9-8 1 15,0 17-1-15,-12 0 1 0,3 0 0 16,-15-12 0-16,11 9 1 0,-2-13-1 15,9 0 1-15,0-13 0 0,4 4-1 16,6-9 1-16,4-4 0 0,8-6 0 16,3-1 0-16,-3-11 0 0,10 4 0 15,3-15-1-15,9-1 1 0,2 1-1 16,6-10 0-16,6-5 0 0,4 0 0 0,-1-4 0 16,1-1 0-16,10 7 0 15,-5-9-5-15,-3 0-10 0,5 4-21 16,-2-2-32-16,-9 2-116 0,6 4 61 15,8-1-118-15,-3 0-372 0</inkml:trace>
  <inkml:trace contextRef="#ctx0" brushRef="#br0" timeOffset="-171315.786">18854 13490 416 0,'0'40'167'0,"9"11"-78"0,-4 8 48 16,-5 14-66-16,6 14-26 0,-1 2-14 15,-8 10-3-15,6-4-3 0,-9 0-6 16,-4-6-5-16,1-6-16 0,4-2-26 0,2-15-44 16,-5-7-77-16,1-9 46 0,2 3-122 15,-7-4-238-15</inkml:trace>
  <inkml:trace contextRef="#ctx0" brushRef="#br0" timeOffset="-167647.696">20695 13692 77 0,'4'5'225'0,"4"-5"-87"0,-1-5-8 15,1 5-23-15,12-2 42 0,-8-3-79 16,3 0-3-16,0 3-7 0,3 1-6 16,-3-3-10-16,4-4-7 0,-1 1-7 15,5-6-6-15,4 0-3 0,0-1-5 16,0-1-3-16,-1-3-2 0,3 4-2 16,-8 8-1-16,16-3-2 0,-3 9-2 15,-8 0 0-15,-6 5-1 0,-1 4-1 0,-9-1 0 16,-10-3-1-16,-5 2 0 0,-9 6-1 15,6 2 0-15,-10 4-1 0,-12 1 1 16,6 10 0-16,-4 0 0 0,-1-3 1 16,1 9-1-16,3-2 1 0,-7-1 0 15,9-1-1-15,-1 0 1 0,3-1-1 16,1 1 1-16,3-10 0 0,10 6 0 16,4-8-1-16,3-1 1 0,13-6-1 0,1 1 1 15,4-14-1-15,0-4 0 16,1 9 1-16,4-5-1 0,1-1 1 15,-4 1 0-15,13 1-1 0,0 13 1 0,-1-3-1 16,2 3 0-16,-8 2 1 0,-9 3 0 16,-2 1-1-16,-8 3 0 0,-2 1 1 15,1 2-1-15,-14 3 1 0,8 1-1 16,3 0-1-16,-11 7 1 0,0-4 0 16,-4 12-1-16,-3-3 1 0,-7-10 0 15,4 5 0-15,-9-4-2 0,0-13-6 0,1 0-16 16,4-1-20-16,-3-19-39 0,5 1-37 15,3-6-69-15,-1-3 14 0,11-7-95 16,7-4-142-16</inkml:trace>
  <inkml:trace contextRef="#ctx0" brushRef="#br0" timeOffset="-167247.238">21409 13881 68 0,'20'-27'228'16,"16"5"-101"-16,13-10-11 0,-6-1-20 15,2-2 36-15,12 1-82 0,-15-1-1 16,-5 2-3-16,-1 8-5 0,-12 5-2 16,-1 6-7-16,-6 6-4 0,-4 6-3 15,1 2-2-15,-8 4-6 0,-4 6 0 16,3 5-3-16,-5 5-3 0,0 7-3 0,-2-7-2 15,-3 21-3-15,-1 5 0 16,-8-8 0-16,-6 0-2 0,-3 11 1 16,5-9-1-16,-9 0 0 0,7 7 1 0,5 6-1 15,3-9 4-15,-1-4 3 0,3-7 4 16,6-1 3-16,-2-5 1 0,6-5 2 0,3-2 0 16,17 1-2-16,8 0-2 0,2-1-2 15,11-2-3-15,12-3-1 0,14-2-1 16,0-6-1-16,9 1-2 0,10-8 0 15,-6 4-1-15,-15-8-1 0,2 3-7 16,1-6-18-16,-14 12 120 0,-7-10-292 16,-6 10 143-16,-7-2-53 0,2 7-979 15</inkml:trace>
  <inkml:trace contextRef="#ctx0" brushRef="#br0" timeOffset="-67756.547">3674 16515 46 0,'0'-7'102'0,"-1"5"-12"15,2-3-7-15,-1 4 12 0,0-4-6 16,5 0-6-16,-3 3-5 0,10-5-3 15,-11 1-3-15,6-3-5 0,0 1-8 16,6 3-8-16,-10-7-7 0,1 4-4 16,7 1-6-16,-2 14-6 0,4-12-4 0,-8-2-5 15,-3-6-4-15,0 4-2 0,8-4-4 16,-2 1-3-16,-6-3-1 0,-4 9-3 16,9-1 0-16,-2-3 0 0,-5 5-1 15,3-8 1-15,-3 13-1 0,0 1 1 16,3-1 0-16,-3 12-1 0,-3-2 1 0,3 2 3 15,3 8 2-15,-1 0 0 0,-7 0 2 16,-8-2 1-16,13 4 0 0,-4-2 0 16,-1 3-2-16,-1 9-3 0,6 8 0 15,5 0-1-15,-4 2-2 0,-1-2 1 16,0 5-2-16,0-13 1 0,0 12-1 16,0-4 1-16,7 8-2 0,1-4-2 15,-1 6-5-15,-2-8-7 0,3-7-16 0,-1-9-22 16,0-4-37-16,-1-3-37 15,-1-3-62-15,7-9 14 0,-2 3-89 16,0-8-127-16</inkml:trace>
  <inkml:trace contextRef="#ctx0" brushRef="#br0" timeOffset="-67537.335">3901 17103 73 0,'-6'-2'121'16,"1"-1"-14"-16,-2 0-8 0,-1-2 8 15,-4 0-9-15,2 3-8 0,-3-3-9 16,-4 3-6-16,2 2-4 0,0-5-5 15,-5 4-7-15,-5 2-7 0,5-2-9 0,-9 2-6 16,3 3-8-16,-1-8-6 0,7 8-7 16,-7-4-7-16,14 1-3 0,-7-1-2 15,6 0-8-15,1 0-16 0,0 2-26 16,-4-2-32-16,0 5-103 0,9-5 46 16,-6 0-111-16,14-7-310 0</inkml:trace>
  <inkml:trace contextRef="#ctx0" brushRef="#br0" timeOffset="-66850.672">4085 16764 220 0,'9'10'94'0,"-3"3"-48"16,1-21 26-16,-2 1-34 15,-3 16-24-15,1-11-5 0,-3-10-1 0,0 10 0 16,-3 1-3-16,8 4-6 0,0 4-1 16,-9-16 0-16,4 9 0 0,0 0-1 15,0-6 2-15,4-1 1 0,-4 7 18 16,1 0 15-16,1 7 14 0,1-12 9 15,1 5 8-15,-1 6 8 0,0 4 1 0,1-13-8 16,-1-5-13-16,-1 1-10 0,3 14-8 16,-5-7-7-16,0-7-6 0,1 0-6 15,-1-1-3-15,5 3-4 0,0 3-3 16,-3-6 0-16,3 3-2 0,-3 5-1 0,-2-13 0 16,0 13 0-16,0 0 0 15,0 0-1-15,-2 6 1 0,-1-4-1 0,1 8 0 16,0-2 0-16,-3-1 1 15,4 10-1-15,-4-17 0 0,0 18-1 0,3-4 1 16,-1-9 0-16,6 3 0 0,-3-3 1 16,-2-12-1-16,4 7 0 0,-2-11 0 15,2 2 0-15,3 4 1 0,-4-2 0 16,6 1 1-16,3 4 2 0,-7-3 3 16,2 10 0-16,2-3 3 0,-7-2-1 15,2-5 0-15,1 8-1 0,-1-3-1 0,-2 3-3 16,1 2-1-16,-2-10-1 0,1 12-1 15,0-4-1-15,0-3 1 0,0 7 0 16,1-5-8-16,-2-9-10 0,1 12-20 16,1-15-33-16,6 15-85 0,-9-10-29 15,1-10 4-15,-3 0-126 0,4 8-24 16</inkml:trace>
  <inkml:trace contextRef="#ctx0" brushRef="#br0" timeOffset="-66363.843">4351 16490 325 0,'0'3'110'0,"7"-3"-26"0,-1-5 42 16,-1-2-53-16,-6 1-10 0,9-1 2 16,0-6 0-16,-3 4-1 0,4-4-19 15,2 1-9-15,9 4-7 0,2-6-5 16,0 1-6-16,3 1-5 0,0-3-4 0,-5 0-2 15,-5 2-3-15,0 0 0 16,-2-1-2-16,1 2 1 0,-3 4-1 0,-1 1-1 16,2 7 1-16,-5 0 0 0,-2 2 0 15,2 5-1-15,-11 6 1 0,8 6 0 16,-4-1 3-16,-5 4 3 0,-2-2 3 16,-2 0 3-16,4 8 2 0,-1 11 3 15,1-3 1-15,3 10-1 0,2-3-2 16,-2 5-3-16,4-7-2 0,5 9-3 0,1-12-2 15,-1 1-2-15,6-13-2 0,-6 3 0 16,0-13-6-16,-2-4-11 0,1-5-22 16,3 5-35-16,1-6-124 0,0-7 65 15,3 1-127-15,0 0-402 0</inkml:trace>
  <inkml:trace contextRef="#ctx0" brushRef="#br0" timeOffset="-66182.74">4879 16871 352 0,'0'0'161'16,"-2"-5"-65"-16,-6 6 45 0,-4 3-49 16,-1-9-31-16,-4 5-9 0,-6-2-3 15,-4-5-5-15,-3 16-8 0,-2-3-16 16,-3-1-6-16,-3 7-7 0,-6 2-23 16,-8 9-13-16,4-8-131 0,-1 5 75 0,1 0-114 15,10 2-437-15</inkml:trace>
  <inkml:trace contextRef="#ctx0" brushRef="#br0" timeOffset="-60581.71">6063 16231 61 0,'-2'0'74'0,"2"-5"1"16,5 3-5-16,-8-3 0 0,3 3-6 16,0-3-7-16,0 5-9 15,5-1-7-15,-5 1-5 0,5 5-6 0,-3-5-6 0,0 0 1 16,-4-5 0-16,2-2 1 16,-5 4 3-16,5-2 1 0,-2 0 0 0,2 3 2 15,5 0-1-15,-3-1-2 0,5 3-2 16,4 0-4-16,-1 5-4 0,-3-5-4 15,5-9-1-15,-6 9-4 0,1 0 0 16,1-13-2-16,2 8 0 0,-3-3-1 16,1 14-1-16,1 1 0 0,1-17-1 15,-2 3 0-15,0 17-1 0,1-10 0 16,-6 9-1-16,-1-9 1 0,5 11 0 16,-7 13 2-16,6-9 0 0,-4 12 1 0,-4 4 1 15,-3-4-1-15,-1-5 0 0,-10 6 0 16,8-4-2-16,-7-4-1 0,3 8-1 15,1 1-1-15,-3 4-1 0,-6 0 1 16,0 3-1-16,5 4 0 0,-5 0-1 16,0-7 1-16,5-1 0 0,-3-9-1 0,3-4 1 15,0 1 0-15,3-5-1 0,0-2 0 16,11 1 1-16,1-3-1 0,0 3 1 16,0-6-1-16,0 5 0 0,5-6 0 15,3 6 1-15,0-6-1 0,-4-4 1 16,6 4 0-16,10-2 2 0,0-5 1 15,-2 2 0-15,4-2 1 0,0-2 0 16,1-4 0-16,4-3-1 0,-4-4-2 16,-6 6 0-16,6-11 0 0,-1 3-4 15,-4-4-15-15,-3 4-22 0,5 14-34 0,-10-11-98 16,-1 3 48-16,2-1-114 0,-1-6-302 16</inkml:trace>
  <inkml:trace contextRef="#ctx0" brushRef="#br0" timeOffset="-60148.524">6523 16535 182 0,'-2'-2'188'0,"4"2"-89"0,8-3 21 16,-9-1 5-16,1-2-63 0,-2-1-12 15,3 2-1-15,7 5 1 0,0-5-7 16,-6 3-11-16,-8 2-9 0,8 0-5 16,-4 0-5-16,0 0-3 0,-9 2-4 0,-2 3-1 15,4 0-2-15,4 2-1 0,-2-1-1 16,0 3 1-16,1-2-1 0,-2-2 0 16,6 3 0-16,0-1 1 0,0-1 1 15,1-6 2-15,1 0 1 0,5 0 2 16,-4-5 3-16,0-3 1 0,7 3-1 0,-6 2 0 15,2-1-1-15,-1 3 0 0,-5 1-2 16,5-5-2-16,5 5 0 0,-10-2-2 16,0 2 1-16,0 0-1 0,0 5-1 15,-13-5-1-15,10 7 1 0,-2-1 0 16,6 3 1-16,-7 2 1 0,6-2 0 16,6-1 1-16,-1 2 0 0,-5-2 0 15,9 2-1-15,-11-3-1 0,9-2-4 16,-7-5-16-16,0 0-27 0,1-13-39 15,11 8-98-15,-19-10 49 0,19-2-128 16,-5-6-290-16</inkml:trace>
  <inkml:trace contextRef="#ctx0" brushRef="#br0" timeOffset="-59772.5">6731 16351 93 0,'-6'-15'75'0,"2"-3"10"0,1-3 3 16,6 6-3-16,4-3-4 0,-10 13 2 0,16-2-2 16,0 4-5-16,1-10-7 0,6-6-6 15,-8 8-7-15,4 1-5 0,-2 5-7 16,4-9-7-16,-5 4-6 0,2-2-6 16,-3 6-5-16,-2 6-3 0,10 0-2 15,5 0-3-15,-13 6-2 0,5 1-1 16,-1 0-2-16,-6 1-1 0,-13-3-2 0,5 9-1 15,-9 6-1-15,7 3 0 0,-5 4-1 16,-5 4 0-16,0 3 0 0,-7-6 0 16,-1 6-1-16,-2-1 1 0,5 6 0 15,-4-3 0-15,13 3 0 0,-1-11 0 16,5-3 0-16,1-8-1 0,1-4 1 16,1-4 0-16,8-4-1 0,4-5 0 15,7 0 0-15,8-5 0 0,6-4-4 16,-4-2-5-16,0 2-18 0,5 1-22 0,-3-4-32 15,-4 4-97-15,6 0 46 0,-8-4-107 16,-4 5-284-16</inkml:trace>
  <inkml:trace contextRef="#ctx0" brushRef="#br0" timeOffset="-57919.965">8444 16094 130 0,'-7'0'66'0,"7"6"20"0,-3-16 5 15,-1-5-14-15,4 14-3 0,5-4 4 0,-5 5 4 16,-1-2-10-16,-3-5-5 0,9 2-7 15,2 12-4-15,-9-7-2 0,2-10-7 16,7 5-9-16,6-2-8 0,-3 0-7 16,0 14-6-16,-3-20-5 0,1 13-3 15,1-2-2-15,-3 4 0 0,1-7 0 16,0 10 1-16,0-14 0 0,-1 4 0 16,-1 5 0-16,5 2-1 0,4-2 0 15,-1-7-2-15,0 6 0 0,4-4 0 0,-7 16-1 16,0-17-1-16,2 11 1 0,-7-10-1 15,1 11 1-15,1 1-1 0,-2 1 1 16,-3-1 0-16,5 11-1 0,-13-2 0 16,6 10 0-16,0-7-1 0,-8 2-1 15,-5-6 0-15,-2 9 0 0,0 4 0 16,-5 9 0-16,1 1-1 0,1 8 1 16,-2-5 0-16,5 1-1 0,0-2 1 15,-4-3 0-15,3-4-1 0,-1 6 1 0,4-6-1 16,-4-6 0-16,4-5 0 0,3 5 1 15,3-14-1-15,0 2 0 0,7-3 0 16,7-6 1-16,-2-6 0 0,8-6 1 16,2-1 0-16,-1 0 0 0,2-6 0 15,4 6 0-15,-3 6 1 0,3-4-2 0,0 0 1 16,0-4-1-16,-6 2 0 0,4-1 0 16,-3-4 0-16,-3-1-19 0,-2 6-20 15,3-1-25-15,-6-4 3 0,-1 2-130 16,1-1 42-16,5-3-65 0,-5 3-381 15</inkml:trace>
  <inkml:trace contextRef="#ctx0" brushRef="#br0" timeOffset="-57472.553">8846 16441 314 0,'-3'5'119'0,"0"0"-20"0,6-8 27 16,-11 3-57-16,1-8-6 0,-8-4-6 15,8 9-9-15,2-2-8 0,-2 5-14 16,7 0-6-16,9 0-3 0,-13-2-2 16,4 2 3-16,0-5-1 0,-5 5 1 15,12 0 1-15,-7 0 1 0,-13-2-4 16,26 4-1-16,-15-2-5 0,4 0-4 0,0-2-3 15,-4-3-1-15,-3 0-1 0,17 2 0 16,-12-7 0-16,12 1-1 0,-2 1 1 16,-4 1 0-16,1 1 0 0,-7-1-1 15,3 4 1-15,1 1 0 0,2 2 0 16,-12-2 0-16,16-3-1 0,-7 10 1 0,-3-3 1 16,-3 0-1-16,6 4 0 0,-3-1 0 15,0 2 1-15,-3 1 0 0,-1-1 0 16,14 3-1-16,-8-8 1 0,-9 3 0 15,7-2-1-15,-1 2 1 0,4-5-1 16,-3 0-1-16,0 0 1 0,-2 2 1 16,4 1-9-16,-2-6-14 0,7 1-27 15,-1 2 19-15,1-7-141 0,0 1 59 0,4-1-80 16,-2 7-423-16</inkml:trace>
  <inkml:trace contextRef="#ctx0" brushRef="#br0" timeOffset="-57004.834">9032 16150 246 0,'3'-1'145'0,"5"-11"-31"0,1-3 20 0,2 3-30 15,-1-3-14-15,10 4-14 0,-6 9-6 16,6-5-8-16,0 2-11 0,5-3-9 15,-10 8-10-15,5 0-8 0,-5 7-2 16,2-16-5-16,-7 2-3 0,2 7-4 16,-4 7-3-16,2 2-2 0,-7-8 0 15,1 4-1-15,-4 20-2 0,0-11 0 16,-10-4-1-16,0 15 0 0,-2-4 0 16,-7-2 0-16,4-7-1 0,0 4 0 0,4-4 1 15,-6-2 0-15,4 2-1 16,-4-4 1-16,9-1-1 0,1-2 0 0,5 6 1 15,2-2-1-15,0-1 1 0,7-1-1 16,-4-2 1-16,4-5 1 0,3 5-1 16,5 3 1-16,-2-1 0 0,4 3-1 0,1 2 1 15,1 1 0-15,3-5 0 0,3-1-1 16,3 6 1-16,2 6-1 0,-5-11 0 16,-7 9 0-16,-1-4 0 0,-12-4-1 15,-3-1 0-15,-2-1 0 0,0-1 0 16,0 6-1-16,0-2 0 0,0 2-4 15,0 1-11-15,-13 2-10 0,-3 2-27 16,-9-9-2-16,-5 4-132 0,-1-4 58 16,4-1-89-16,-3-2-400 0</inkml:trace>
  <inkml:trace contextRef="#ctx0" brushRef="#br0" timeOffset="-55028.767">10781 15928 30 0,'-4'-2'70'16,"4"2"-6"-16,-1 0-3 0,1 5 10 15,-2-3-7-15,-3-2 0 0,0-7 0 16,3 6-1-16,1 1-2 0,-3 0-3 15,4 0-4-15,0-2 0 0,4-1-8 16,-3 1-5-16,1 2-4 0,1-2-4 16,-1-3-3-16,0 5-3 0,-2 0-2 0,0-1-4 15,0-4-1-15,3 3-1 0,-3-1-3 16,2 1-2-16,-1-5-3 0,-1 1-2 16,4 4-1-16,-1-3 0 0,0 3-2 15,-3-3 0-15,4 7 0 0,-1-4-1 16,-3 2 0-16,2-1 0 0,-1 2-1 15,6-1-1-15,0 7-1 0,-2-7 0 0,-5 0-1 16,0 0 0-16,0-2-1 0,-2-1 2 16,4 6 1-16,-7-6 2 0,1 0 2 15,4 6 0-15,2 0 2 0,-2-3 0 16,-7-5 0-16,7 5-3 0,2 2-1 16,3 1-1-16,-5-3-2 0,5 4 0 15,-5-4-1-15,8 5 0 0,-8-4 0 0,0-1 1 16,2 5 1-16,5 2 1 0,-5-7 0 15,-2 0 0-15,-7-2 1 0,10 4-1 16,1 3 0-16,-11-15-1 0,10 8 0 16,-10-4-2-16,7 6 1 0,0 0-1 15,-3-5 0-15,-5-2 0 0,16 14 0 16,-10-9 0-16,4 4 0 0,-2-2 0 16,0 5 0-16,3 0-1 0,-1-4 1 15,-9-7 0-15,7 7 0 0,-3-2-1 16,5 2 1-16,-4-2-1 0,-3-6 1 15,0 7-1-15,10 0 1 0,-5 0 0 16,2 5-1-16,-2-5 1 0,3 0-1 0,2 7 1 16,5-1-1-16,-15-4 0 0,3-2 1 15,2 0-1-15,4 5 0 0,1-5 0 16,-12-5 1-16,7 5-1 0,0 0 0 16,-7-5 1-16,9 8 0 0,-4-3 0 15,-1 2 1-15,0-2-3 0,3 0-13 0,6 7-27 16,3-2-24-16,-4-5-124 0,-5-5 63 15,7 5-128-15,-7-2-381 0</inkml:trace>
  <inkml:trace contextRef="#ctx0" brushRef="#br0" timeOffset="-52704.942">10684 15938 60 0,'-2'2'68'15,"4"-2"-7"-15,3 6 7 0,-5-6 9 16,5 0-16-16,-5-5 3 0,-3 5 6 16,9-1 1-16,-1 6-6 0,-5-10-4 15,2 3-4-15,3 2-2 0,2 3-3 0,-1 1-6 16,-4-4-6-16,3 0-5 16,0 0-4-16,-2 0-5 0,2 0-1 0,0 1-3 15,-1-6-1-15,2 9-2 0,-1-4-1 16,7-4-2-16,-5 8-3 0,1-4-2 15,0-7-3-15,-1 10-2 0,6-4-2 16,-6-6-1-16,5 2-1 0,-2 3 0 16,2-4-1-16,-6 4 0 0,1-3 0 15,1 3 0-15,2 1 0 0,-6-3 0 0,2 4 0 16,1 5 0-16,-4-5 0 0,4 5 0 16,-4-1 0-16,11 4 0 0,-1 4 0 15,-13-12 0-15,-2 1-1 0,11 10 0 16,-4 2 1-16,-17-11-1 0,2 3 0 15,-3-2 0-15,3 14 0 0,-4-9 1 16,-7-1-1-16,2-1 0 0,3 6 0 16,4 3 0-16,-2-7 1 0,-6 4-1 0,7 2 0 15,0-1 1-15,-1-11-1 0,-2-2 0 16,6 1 1-16,6 13-1 0,-1-8 1 16,0-2-1-16,4-14 1 0,2 15 0 15,3 6 1-15,-4-4-1 0,1-12 0 16,6 5 0-16,0 2 1 0,4-2-1 15,3-4 1-15,-1-1-1 0,4 5 1 16,6 0 0-16,-6 0 1 0,3 2-1 16,-2 10 1-16,-1 6 0 0,-4-3 0 0,1 5-1 15,-3 0 1-15,-4 2-2 16,-2-9 1-16,-10 2-2 0,7 10 1 0,1-5 0 16,-3-1 0-16,-3 3 0 0,-1-2-1 15,-7-7 0-15,-8 2-1 0,-4-2 1 16,-4 2-1-16,4 4 0 0,8 3 1 15,1-2 0-15,1 1 0 0,3-2 2 16,0-6-1-16,-3-4 0 0,11 1 0 16,-5-9-1-16,2-1 1 0,2-6-8 15,6-1-16-15,1-2-25 0,-3-4-30 0,1 0-40 16,11 1-68-16,1-1 13 0,-3-1-85 16,4 1-155-16</inkml:trace>
  <inkml:trace contextRef="#ctx0" brushRef="#br0" timeOffset="-52261.514">11148 16222 358 0,'2'-5'169'16,"3"5"-76"-16,-7-1 49 0,11 4-55 15,-8 2-23-15,3-5-25 0,-4 2 16 16,-4 4-8-16,3-1-14 0,1 4-11 0,-2 2-7 16,-3-9-4-16,5 8-4 0,-2-2-1 15,-4 1-1-15,2 1-2 0,1-9 0 16,-2-1-2-16,10 6 0 0,-10-12 0 16,-2 0 0-16,14 1-1 0,-7-4 1 15,8 8-1-15,-3-11 1 0,-3-1 0 16,8 1 0-16,-2 2-1 0,-3-3 0 15,4 6 3-15,-8 2 2 0,6-3 3 0,0 6 2 16,-4-3 2-16,0 5 2 16,2 0 1-16,-5 0-1 0,5 7-3 0,-1-7-2 15,1 10-2-15,-4-7-1 0,4-3-1 16,-1 2 0-16,-1-2 0 0,-3-7 0 16,2 19 1-16,-4-19-2 0,2 9 0 15,0 3 0-15,-5-2-2 0,5 0 1 16,-3 4-8-16,3-5-16 0,1 4-21 15,1 1-32-15,-2-7-26 0,0-2-90 0,2-1 24 16,1 0-83-16,-1-2-228 0</inkml:trace>
  <inkml:trace contextRef="#ctx0" brushRef="#br0" timeOffset="-51907.542">11472 15938 245 0,'5'8'158'0,"-1"-2"-54"0,1 2 23 0,0-1-25 16,-5-7-31-16,-7 0-13 0,9 6-3 15,-7-1-5-15,3 9-6 0,-5-4-9 16,2 8-4-16,2 2-2 0,0-7-1 15,-4 3-1-15,0-3-3 0,-6 0-2 16,6-4-3-16,6 11-2 0,-4 0-2 16,5 3-2-16,-4-10-2 0,8 4-1 0,2-8-1 15,6-3-1-15,-5-1 0 0,4-5-2 16,-1 2-1-16,4 3-1 0,6 0 0 16,-5-10-1-16,1 3-1 0,1-4-4 15,3-1-9-15,-6-1-13 0,2-11-21 16,1 6-29-16,3 4-119 0,2-7 57 15,-6 1-103-15,1-5-381 0</inkml:trace>
  <inkml:trace contextRef="#ctx0" brushRef="#br0" timeOffset="-51727.353">11798 15883 252 0,'-5'10'192'0,"-2"2"-76"0,7 1 28 15,0 9-20-15,0 10-38 0,-6-2-18 16,-3 1-6-16,-1 16-6 0,-1-3-7 0,-8 6-17 15,6 12-12-15,0-1-7 0,4 1-5 16,-11-10-3-16,13-5-6 0,1-9-13 16,-8-6-13-16,8-12-13 0,-1-1-136 15,9-19 69-15,9 1-94 0,-4-6-460 16</inkml:trace>
  <inkml:trace contextRef="#ctx0" brushRef="#br0" timeOffset="-48114.359">12932 15880 135 0,'4'6'-91'16,"2"1"332"-16,-2-4-121 0,4-1 44 15,-6-9-65-15,9 6 36 0,-4-3-85 16,-5 3-3-16,8-6-5 0,-7 2-8 15,6 2-7-15,1-9 1 0,-2 4-1 16,5-4 0-16,-1-2 0 0,-2 1-2 16,10 5-2-16,-8-6-2 0,-7 3-1 15,3 4-3-15,7 0-1 0,-5 1-4 0,0 6-1 16,12 3-1-16,3-3-3 0,-5 3-1 16,-5 2 0-16,-2 9 0 0,-1 1 1 15,-7 5 0-15,3 0 0 0,-8 0 1 16,0 0-1-16,-6 0-1 0,-3-7-2 15,-11 1 0-15,2-1-1 0,-2 1-1 16,2 1 0-16,4-4-2 0,-1 3 1 16,2 1 0-16,3-2-1 0,0 5 1 0,1-4 0 15,-2 4 0-15,1 1-1 0,-2-6 1 16,10 0 0-16,-9-6 0 0,6-2-1 16,10 3 1-16,6 1 0 0,-1-4 0 15,2 1 1-15,-5-4-1 0,8 1 1 16,-4 6 0-16,8-8 0 0,-1-1 1 15,9 12 0-15,-2-5 0 0,-3 6 0 16,-9 1 0-16,4-4-1 0,-7 3 1 0,-4 4 0 16,1-2-1-16,-2 5 0 0,-8-2 0 15,10-1 0-15,-7 10-1 0,-2-7 0 16,-5-5 0-16,-6 5 0 0,3 3 0 16,-9-8-1-16,-2 0 0 0,1 5 0 15,1-6 1-15,6-1-1 0,11 5 0 16,-8-2 1-16,-3-3-1 0,-4 0 0 15,-1-4 2-15,4-4-5 0,-1 1-11 0,10-4-21 16,4-2-28-16,-1-2 38 0,-3-4-176 16,7-9 67-16,4-9-67 0,-2-3-532 15</inkml:trace>
  <inkml:trace contextRef="#ctx0" brushRef="#br0" timeOffset="-47695.839">13474 16150 154 0,'10'-1'191'0,"-17"-6"-80"16,17 0 12-16,-7-8 9 0,2 4-55 16,4 2-19-16,-3 4-3 0,-1 0-4 15,-3 5-8-15,-5 5-10 0,3 7-8 16,-4-5-5-16,-11-4 0 0,2 7-2 15,1-2 1-15,4 4-1 0,0-9-2 16,1 4-1-16,2 5-2 0,3-6-3 16,4-6-2-16,-4 0-1 0,2 5-3 0,0-8-1 15,2 3 0-15,0-2-2 0,3-3 0 16,-4-1 0-16,6 2 0 0,-4-7 0 16,4-1 0-16,-4 4-1 0,4-6 2 15,0 8 0-15,-2 4 0 0,3-8 1 16,2 15 1-16,3 8 1 0,-13-6 1 0,4 6 0 15,-4 1 1-15,-10 1 1 0,0-5-1 16,-4-9-1-16,6 4 0 0,6 4-1 16,-8-2 0-16,7-7-2 0,3 5-1 15,-3-4 0-15,6 6 2 0,-1-7-17 16,-2-5-21-16,1 2-34 0,4-14-82 16,-3 2-38-16,8 1 3 0,0-6-127 15,10 0-56-15</inkml:trace>
  <inkml:trace contextRef="#ctx0" brushRef="#br0" timeOffset="-47261.567">13804 15818 293 0,'-3'-2'120'15,"-4"-1"-17"-15,1 3 28 0,2-2-43 16,4 9-14-16,-3-1-3 0,6 8-5 15,-6-1-9-15,-7 7-11 0,0 0-10 16,3-5-6-16,-6-3-6 0,-2 5 0 16,3-4-4-16,4 6-2 0,-4-4-3 0,9 3-1 15,-2-6-1-15,5 3-1 0,1-9-2 16,4-6-1-16,-3-5-1 0,3 5-2 16,3-3-1-16,4 3-1 0,0-10-1 15,1 8 0-15,4 4 0 0,8 3-1 16,-5 0 1-16,2-5 0 0,4 2 0 0,-4 9 0 15,2 4 0-15,-1 1-1 0,4 4 0 16,-7-5-1-16,5 3 1 0,-12-5-1 16,1 1-1-16,-4-1 0 0,3 2 1 15,-1-3-1-15,-4 3-1 0,-1-2 1 16,-11-6-1-16,4 0 0 0,-10-2 0 16,-3 1 0-16,6 1-1 0,-8 1-1 15,0-1 0-15,2 0-2 0,-4 4-1 16,0-2-5-16,-3-3-5 0,0-6-7 0,-5 7-10 15,4-5-18-15,-6 1-29 0,18-3-103 16,4 0 55-16,-8-3-95 0,18 8-337 16</inkml:trace>
  <inkml:trace contextRef="#ctx0" brushRef="#br0" timeOffset="-47057.177">14140 15769 422 0,'-10'2'161'0,"-2"1"-67"0,1-8 49 15,-4 7-69-15,0-4-31 0,-7-4-8 16,2 4-3-16,-3-3-6 0,-8-2-7 16,-7 2-12-16,5 2-23 0,3-2-134 15,-16 5 83-15,11 0-99 0,4 7-491 16</inkml:trace>
  <inkml:trace contextRef="#ctx0" brushRef="#br0" timeOffset="-43262.083">15219 15784 196 0,'-5'0'90'0,"4"-1"-16"15,-3 1 18-15,8-2-24 0,-3 2-12 16,-1-5 1-16,0 3 4 0,7 2-1 15,-2 0-8-15,3-5 1 0,-1 4-2 16,1-4-3-16,2 5-4 0,-6-2-4 16,-4-3-5-16,5 0-6 0,6 5-4 0,-7-8-6 15,9 1-4-15,-1 2-4 16,1 2-2-16,-3-9-1 0,-3 19-1 0,5-14-1 16,9 2 1-16,-2 5 0 0,2-4 0 15,-1 4 0-15,1 9 1 0,-15-4-2 16,8 3-1-16,-1 6 0 0,-11-8-2 15,-2 1-1-15,-9 0 0 0,-2-1-1 0,2 1 0 16,-4 5 0-16,6-2-1 0,0 5 1 16,-3 3-1-16,-10-3 1 0,-3 5 0 15,3-1-1-15,0 1 1 0,12 0 0 16,-1-4-1-16,9 1 1 0,-10-7-1 16,5 0 1-16,-7-1 0 0,14-3 0 15,-9-6 1-15,7 5 1 0,-1-3 1 16,6 5 1-16,5-6 0 0,3 4 1 0,1 2 1 15,6 6-1-15,-2-1-1 0,-8-4 1 16,2 1-2-16,3 9 1 0,-12-9 0 16,0 9 0-16,11-3 0 0,-9 12 0 15,-4-7-1-15,-4-5 0 0,6 17-1 16,-3-9 0-16,-1-6-1 0,-1-2 0 16,-8 6 0-16,3 0-1 0,-14-3-1 15,-4-1 0-15,5 1 1 0,-2-5-1 16,5-4 0-16,4 2 1 0,3-6-7 15,-4-1-15-15,4-4-27 0,5-2-29 0,-1-3-120 16,6-3 55-16,5-7-121 0,5 1-361 16</inkml:trace>
  <inkml:trace contextRef="#ctx0" brushRef="#br0" timeOffset="-42862.636">15649 16028 30 0,'5'5'258'16,"-4"7"-108"-16,-1-10-12 15,4 6-3-15,-4-16 25 0,0 3-92 0,-4 11-6 16,1 8-6-16,-2-7-12 0,0 4-13 16,2-14-11-16,-2 16-11 0,0-8 1 15,3-3-3-15,0 1-3 0,2-1-1 16,-3-7 0-16,3 12-2 0,3-9 0 15,-1-5 0-15,0-6 0 0,3 5 0 0,-4-8 0 16,-1 10 1-16,5-13 1 0,2 13 1 16,-2-3-1-16,8 4 1 0,-6-1 0 15,0 6 0-15,-4 6 0 0,4-12 0 16,-4 6 1-16,-6 6 1 0,-1 1 2 16,6 0 1-16,0-6 1 0,1-2 2 0,-3 9 0 15,0-3-1-15,0-3 0 0,-3-4-2 16,3 14-1-16,-7-19-2 0,-1 9-2 15,1-2 0-15,7 6-1 0,0-6-1 16,-2 9 0-16,6-4-10 0,-1 3-20 16,5-1-22-16,-6-7-142 0,5-7 80 15,-7-6-130-15,18 4-474 0</inkml:trace>
  <inkml:trace contextRef="#ctx0" brushRef="#br0" timeOffset="-42444.872">16013 15743 239 0,'-2'0'147'0,"-5"0"-41"0,-4-2 25 16,9 2-25-16,-3 8-25 0,5 6-10 15,-7 1-4-15,-6 6-4 0,11 4-12 16,9 4-8-16,-19 8-5 0,6-7-2 15,-4-4-2-15,0 8-2 0,6-2-2 16,-9-2-2-16,10 10-4 0,3 0-4 0,0 0-3 16,13 2-3-16,0-2-2 15,6-2-3-15,1-2-2 0,1-3-3 0,1-13-1 16,2-5-2-16,2-7-1 0,11-3-1 16,1-5 0-16,-4-6-1 0,3 1 1 15,-4-10-1-15,-8 0 0 0,-2-4 1 0,3 4-1 16,-6-3 1-16,-5 3-1 0,-2-4 1 15,-6-1 0-15,-7 0 0 0,0-1 1 16,-4 6-1-16,-6 1 1 0,-5 7 1 16,-6 7-1-16,-5 7 1 0,-7-5-1 15,3 15 1-15,-2-2-1 0,-1 6 1 16,-1-1 1-16,13 0-8 0,-8 7-9 0,6-12-29 16,3-1-156-16,3-14 94 0,-1 5-131 15,11-5-556-15</inkml:trace>
  <inkml:trace contextRef="#ctx0" brushRef="#br0" timeOffset="-40602.815">17473 15704 128 0,'-7'5'94'0,"-5"-13"-6"0,4-2 4 0,3 8-12 15,3 2-5-15,2-5-4 0,7 3-5 16,-12-4-5-16,8 6-2 0,7-2-4 15,-18-1-2-15,13-1-2 0,5-1-2 16,-5 5-4-16,10-5-5 0,0 4-5 16,-3-3-3-16,-4-6-5 0,4 2-4 15,1 0-2-15,2-4-3 0,2-1-1 16,0 6-3-16,3 5-3 0,2-3-1 16,-2-2-3-16,-2 7-1 0,4 0-1 15,-2 0-1-15,-2 0-1 0,-3-1 1 16,0 2-1-16,-3 6 0 0,-4-5 0 0,-1 8 0 15,-4-2 0-15,-3 7 0 0,-3 2-1 16,-5 0 0-16,-7 9-1 0,-4-6 0 16,2 7 0-16,-8-2 0 0,-3-3-1 0,5 6 1 15,6-1 0-15,-10 0 0 0,12 0-1 16,2-7 1-16,-7-5 0 0,0 5 0 16,13-14-1-16,7 6 1 0,-12-5 0 15,7-4 0-15,4-3 0 0,14 10 0 16,2-3 1-16,-8-12-1 0,-4-2 0 15,14 7 0-15,-11 0 0 0,14 5 0 16,-3-5-1-16,5 2 1 0,6 3 1 0,-1 3-1 16,-5-3 0-16,-2-3 0 0,3 5 0 15,-1-2 1-15,-2 3 0 0,-5 14 0 16,0-4 0-16,-12 4 0 0,1-4 0 16,-8-1-1-16,1-4 0 0,-4 6 0 15,-6 2-1-15,-7 0 1 0,-3-6-1 16,-3 5 0-16,0 3 0 0,2-3 0 15,6 2 0-15,0-2 1 0,1-8-1 16,2-9 1-16,5 9 0 0,-4-11-10 16,4-1-11-16,0 0-20 0,10-3-29 15,4-2-133-15,-4-13 66 0,3 2-113 0,17-2-440 16</inkml:trace>
  <inkml:trace contextRef="#ctx0" brushRef="#br0" timeOffset="-40201.995">18014 15905 200 0,'5'13'240'0,"-3"-6"-109"0,-2-1 15 15,1 1 11-15,-2-7-76 0,2 7-24 16,-1-6-4-16,0 6-5 0,0 0-6 15,0 0-14-15,0-1-12 0,0-6-7 16,-3-6-3-16,6 7-2 0,-3-2-2 0,4-13-1 16,-4-4 0-16,0 9 0 0,8 1-1 15,-6 0 1-15,-2 1 0 0,7 7-1 16,-7-10 2-16,1 13-1 0,-1-8 1 16,0 5 0-16,4 2 1 0,-3 3 0 15,-2-5 2-15,1 7 0 0,0 4 3 16,-5-7 3-16,3 7 1 0,-3-2 1 15,3 3 1-15,-3-6-1 0,5 8-1 0,0-14-2 16,0 6-3-16,0 1-3 0,0-7-1 16,0 0-1-16,7-3-1 0,-7-6 0 15,5 9-1-15,2-6-10 0,-1-6-14 16,3 10-26-16,-3-11-12 0,8 6-132 16,-13 0 58-16,9-13-102 0,-6-1-407 15</inkml:trace>
  <inkml:trace contextRef="#ctx0" brushRef="#br0" timeOffset="-39652.706">18293 15595 57 0,'-13'-8'60'16,"6"1"7"-16,0 1-2 0,1-3 3 0,6 4-7 15,0 5 5-15,10 0 4 0,-7-6 3 16,10 7 3-16,-6-2 5 0,6 7 7 15,1-6 2-15,4 0-1 0,-9 0-5 16,6 2-7-16,-2-2-10 0,-3-2-12 16,0 2-13-16,3-5-9 0,-1 4-9 15,3 1-6-15,10 0-6 0,10-2-5 0,-1-1-3 16,-1 1 0-16,-6 2-2 0,0-5-1 16,-6-3 1-16,-2-1-1 0,-4 9 0 15,5-5 0-15,-9-1-1 0,-2 12 1 16,-6-9 0-16,2 6-1 0,-5 4 0 0,-2-5-1 15,-1 9 1-15,0 4 0 0,-2-1-1 16,-2 11 1-16,-3 8 0 0,-3-3 2 16,-1 7 1-16,1 10 1 0,-4-5 2 15,9 1 1-15,-4 2 0 0,5 4 1 16,-1-9-1-16,1 2-2 0,1 3-1 16,6-8-1-16,-5-7-1 0,1-4-1 15,8-4 0-15,1-14-6 0,-5 11-7 16,6-11-16-16,-7-3-18 0,1-10 74 15,1 17-243-15,11-10 110 0,-4-4-56 0,4-3-801 16</inkml:trace>
  <inkml:trace contextRef="#ctx0" brushRef="#br0" timeOffset="-39488.39">18754 15931 415 0,'-3'0'94'0,"-16"-8"-29"15,6 5 54-15,-7 3-83 0,-3-4-7 0,-11 8 0 16,1 1 6-16,-6-2-22 0,-1 7-125 16,-6-10 65-16,4 0-74 0,2 0-434 15</inkml:trace>
  <inkml:trace contextRef="#ctx0" brushRef="#br0" timeOffset="-37640.201">20530 15363 169 0,'-5'0'121'16,"5"0"-41"-16,5 7 17 0,5 0-10 15,0-9-29-15,-3 2-3 0,1-5 2 16,-6 5 4-16,1-12 0 0,-10-1-4 16,9 11 0-16,-4-5 1 0,2 6 0 15,4 7-4-15,-4 4-6 0,-2 2-5 0,2 0-4 16,-13-10-7-16,-1 13-5 0,1-2-6 15,0-5-4-15,6 22-3 0,-6-1-4 16,6-1-2-16,-7 4-3 0,1-4 0 16,11-8-1-16,-9 6-1 0,11-5 0 15,-2 1-1-15,-10 5 0 0,17-6 0 16,10-2 0-16,4 1-1 0,-4-12-1 16,-2-3 0-16,16 0 0 0,-4-3-1 0,-10-2 0 15,5-7 0-15,0 6-1 0,0-9-12 16,0 1-13-16,0-2-21 0,0-3-25 15,0 1-18-15,-7-1-111 0,2-1 40 16,5 0-75-16,-6-5-322 0</inkml:trace>
  <inkml:trace contextRef="#ctx0" brushRef="#br0" timeOffset="-37403.668">20862 15400 188 0,'2'10'224'15,"-2"-3"-86"-15,0 1 12 0,-3-1 7 16,-2 8-61-16,-7-2-20 0,2 19-4 15,-7 3-4-15,2 10-9 0,2-3-11 16,-7 0-8-16,3-7-7 0,4 10-4 16,-6-5-6-16,4 8-3 0,-1-1-4 15,2 0-4-15,1-7-4 0,10-6-2 16,-9-1-2-16,12-6-2 0,-5-10-1 16,3-4-9-16,1-6-10 0,4 6-15 15,-5-21-19-15,4 9-26 0,3-12-17 0,2 2-114 16,4 9 49-16,4-6-78 0,0-15-341 15</inkml:trace>
  <inkml:trace contextRef="#ctx0" brushRef="#br0" timeOffset="-37020.487">21013 15764 96 0,'11'5'196'16,"-9"-5"-85"-16,-2-5 7 0,0 4-28 15,5 1 50-15,-2-2-76 0,2-3 4 16,-3 5-1-16,8 0-9 0,-13 0-13 16,8 0-9-16,-4-2-8 0,4-1-6 15,-3 8-6-15,2-5-4 0,-4-7-4 0,1 7-1 16,1 0-3-16,-4 0 0 0,2 0-1 16,0 0-1-16,-5-6 0 0,5 6 1 15,0 0-2-15,4 5 0 0,-8-4 1 16,2-1-1-16,1 0 0 0,-6 7 0 15,0 0 1-15,2-1-1 0,-3-4 0 16,0 3 0-16,1 0 0 0,4-2 0 16,3 4 1-16,10 0-1 0,-7-7 1 15,4 0-1-15,-6-5 1 0,6-4 0 16,-7 1-1-16,3 0 0 0,-3-2 1 0,2 8-1 16,3 0 0-16,-3-1 0 0,3-5 2 15,-5 1-4-15,-5 2-3 0,11 3-29 16,-6-4-28-16,0 1-115 0,7 5 63 15,-7-2-130-15,12 2-360 0</inkml:trace>
  <inkml:trace contextRef="#ctx0" brushRef="#br0" timeOffset="-36507.806">21592 15418 330 0,'-5'0'184'15,"5"7"-101"-15,-5 0 54 0,2-7-39 16,-9 6-43-16,2-6-15 0,-6 14-3 15,-4-1 1-15,-7-1-1 0,3-4-21 16,4-1-9-16,2 1-3 0,-2-3-1 16,7-3-2-16,3 8 3 0,3 0 3 15,4-10 5-15,8 8 3 0,-5-3 4 0,8 0 1 16,-1-1 2-16,6 2-1 0,4 4-5 16,-1-1-4-16,6-1-3 0,5 4-3 15,0-4-2-15,3 11 0 0,-2 1-2 16,-1-4 0-16,-1 9 1 0,-2 2-1 15,-7-8-1-15,-1 2 0 0,-11 1 0 16,-5-2 0-16,-1 2-1 0,-3-2 0 16,1-2 0-16,-20 2 1 0,3-5-1 15,-9 2 1-15,-3-2 0 0,-11-5-1 0,5 2 1 16,-3-12 1-16,6-7 1 0,5 7-1 16,7-8 2-16,3-11-1 0,0-9 1 15,10 1 2-15,5-1 1 0,5-12-1 16,0 5 2-16,18 3 0 0,12-2 1 15,9 1 1-15,9 5 1 0,1-6-7 0,-3 1-9 16,9-1-185-16,-4-2 113 0,-11-3-119 16,-2 26-681-16</inkml:trace>
  <inkml:trace contextRef="#ctx0" brushRef="#br0" timeOffset="191551.304">460 18037 278 0,'0'7'123'0,"0"-7"-32"15,7 8 29-15,-4-4-43 0,1 3-7 16,-11-6-8-16,4 6 6 0,6 11-3 15,4-3-5-15,-7 0-4 0,-4 4-2 16,-6 1 0-16,15 2-1 0,0-2-5 16,-1 5-3-16,-4 5-5 0,1 3-4 0,4 2-5 15,-5-1-4-15,0-1-5 0,0-4-4 16,2-6-3-16,-4-15-5 0,2-1-1 16,-1-2-3-16,2-5-3 0,-2-3-1 15,-4-6-1-15,1-6 0 0,6 2-1 16,-2-14 0-16,2-11 1 0,-1 8-1 0,6 0-1 15,-2-12 0-15,0 7-2 16,3 8-2-16,-1-7-3 0,0-4 0 0,-1 16-3 16,9 2 0-16,-3 0-1 0,0 3 2 15,-2-1 2-15,1 5 2 0,-2-6 1 16,4 6 3-16,-4 10 0 0,4-2 2 16,0 6 1-16,-1 4 0 0,-4-3 0 15,11 10-1-15,-4 1 1 0,-4 5 1 16,4-1 0-16,-3 8 1 0,-4 4 1 15,1 6 0-15,1 3 2 0,-3 2-1 16,1 9 1-16,-6-9-1 0,3 7-1 0,-5 1-1 16,0-8 0-16,-7-6-2 0,5-8 0 15,-8-6-1-15,2-13-2 0,0 0-13 16,-1-7-22-16,-1-4-27 0,0 1-35 16,7-9-117-16,3-3 47 0,-7 0-111 15,12-16-344-15</inkml:trace>
  <inkml:trace contextRef="#ctx0" brushRef="#br0" timeOffset="192482.367">985 17683 278 0,'0'0'138'0,"3"2"-42"15,2 9 31-15,-3-1-34 0,-2-1-20 16,0 8-4-16,0-2-2 0,-4 5-3 15,1 6-5-15,-4 3-9 0,7 4-8 0,-3 14-7 16,0-7-5-16,3 9-5 0,0 11-5 16,6-3-5-16,-2-6-3 0,-3-2-1 15,1-2-1-15,-2-19-1 0,5 11-2 16,2-11 0-16,1-1-1 0,4-7-1 16,-4-5-2-16,1-10-1 0,2-5-1 0,1-2-1 15,3-5-2-15,0-4-6 0,5-4-13 16,-2-5-15-16,-3-2-19 0,-3-5-19 15,1 0-19-15,3 9-14 0,-5-2-9 16,-2 5 1-16,6 0 6 0,-9 5 15 16,6-3 17-16,0 4 19 0,4 3 15 15,4-1 16-15,-1 8 12 0,-4-1 13 16,-2-6 9-16,-6-3 11 0,5 4 10 16,-11-1 9-16,1-3 8 0,1 8 8 15,-9-4 6-15,2 5 4 0,-2 5 0 0,-8-5-1 16,8 8-9-16,-10 5-5 0,1-1-5 15,2 3-8-15,-2 5-6 0,-2-1-9 16,11-3-7-16,-3 11-1 0,3-9-1 16,4-2-2-16,2 4-1 0,2-12 0 15,-1 2-1-15,6-8 0 0,6-2-1 16,1 6-1-16,-1-6-1 0,7 5-1 16,0-5-1-16,0-5-2 0,-1-1 1 15,1-8-1-15,-4-4 0 0,-6 10-1 0,0-6 1 16,7 1 0-16,-7 4-1 0,-3-7 1 15,1 6 0-15,-5-4-1 0,-3 1-3 16,0 0-4-16,2 1-13 0,-2-3-11 16,0 1-11-16,7 3-6 0,-6-4 0 15,5 1 1-15,-5 6 4 0,3 0 14 16,-1-4 11-16,2 5 10 0,-5 2 7 16,7 4 1-16,-7-4 2 0,-5 1 0 0,5-1 0 15,-2-2 0-15,0 2 3 0,-9-1 1 16,11 6 2-16,0 0 3 0,0 5 1 15,1-5 3-15,6 6 2 0,5 1 1 16,-1 0 0-16,-4 0 0 0,8 4 0 16,-2-2-1-16,2 1-2 0,-1 1-1 15,6 3-1-15,0 1-3 0,8 11-1 16,-8-2-2-16,0-2 0 0,-6 4-1 16,-1 4-2-16,-13-4-1 0,0 0-1 15,0 8 0-15,-2-6 0 0,-4-1-1 0,-13 0 0 16,-2-1-1-16,-6 1 1 0,-5 1-1 15,5-7 1-15,4-1-1 0,1-2 0 16,6-3 2-16,-4-10 1 0,3-5 1 16,-2-3 1-16,8 1 1 0,9-16 1 15,2 3 2-15,2-5 0 0,3 1 1 0,1-3 1 16,8 2 1-16,-7-3 0 16,1-4 0-16,2-5-1 0,-3 6-1 0,14 4-1 15,-2-3-2-15,4 8-2 0,2-1 0 16,2-2-3-16,-5 1-24 0,-2 4-34 15,-5-5-33-15,5 10-62 0,-5-3 21 16,1-5-114-16,-1-3-119 0</inkml:trace>
  <inkml:trace contextRef="#ctx0" brushRef="#br0" timeOffset="192971.097">1858 17785 230 0,'9'10'184'15,"-1"13"-76"-15,4 1 23 0,-11 1-13 16,4 3-50-16,4 6-15 0,-4-6-6 16,0 11-4-16,2 7-8 0,-4-4-10 15,-3-2-6-15,0 2-4 0,-3-8 0 16,-4-8 0-16,7 1-1 0,-3-14-2 0,-7-9-3 15,11 6-2-15,1-9-3 0,5-7-2 16,4 6-1-16,-22-14-1 0,16 1-1 16,3-9 1-16,-5-6-1 0,-13-9 1 15,10 0 0-15,4-1 0 0,9-9-1 16,-10 4 1-16,4-4 1 0,3 5-1 16,-2-5 0-16,-3 12 1 0,-1 2 0 0,1 8 0 15,-2 11 1-15,2 8 0 0,-3 6 1 16,3 0 1-16,-4 6 3 0,3 6 2 15,-4 3 3-15,1 13 1 0,-1 8 0 16,2 4 2-16,3 5 0 0,2-2-2 16,8 2-1-16,2-5-2 0,-1-6-1 15,11-6-1-15,-2-1-3 0,5-7 0 0,3-15-2 16,1-5-2-16,-1 0-1 0,7-10-2 16,-8 2 0-16,5-17 0 0,-2-5 0 15,-3-9 0-15,-7-3 1 0,-5-11 2 16,-12-1-9-16,-6 11-16 0,-2-4-162 15,0 7 100-15,-10 5-118 0,3 12-595 16</inkml:trace>
  <inkml:trace contextRef="#ctx0" brushRef="#br0" timeOffset="201520.31">4314 17782 254 0,'8'-10'114'15,"1"-2"-22"-15,-4-3 23 0,-4 2-31 16,6-6-18-16,3 11-3 0,-3-6 1 16,-4 1-10-16,-3 0-9 0,0 4-6 0,-3 3-8 15,0-1-4-15,-13 7-2 0,-2 0-1 16,-5 3-1-16,-12 4-3 0,-9 11-2 15,1-4 1-15,-6 9 0 0,-1 2-2 16,-3 9 0-16,9-1 0 0,-4 9 0 0,4 5 0 16,8-1-2-16,11 1-3 15,11 2-2-15,14-1-1 0,0-8-3 0,12 9-2 16,20-17-1-16,4-1-2 0,18-14-1 16,9-9 0-16,8-8 0 0,-1-13 0 15,8 3 1-15,-1 2 1 0,-10-24 0 16,-7 0 0-16,-5 4 1 0,-1-9-1 15,-13-2 0-15,1-2 0 0,-8-4-1 16,-14-4 0-16,-17 1 1 0,-3-11-3 16,-13 11-7-16,-11 3-14 0,2 8-12 0,-16-3-160 15,-4 5 89-15,-14 8-115 0,-10 15-557 16</inkml:trace>
  <inkml:trace contextRef="#ctx1" brushRef="#br0" timeOffset="145037.663">38 10701 0,'0'0'15,"0"0"1,0 0-16</inkml:trace>
  <inkml:trace contextRef="#ctx0" brushRef="#br0" timeOffset="-209765.78">6279 17407 363 0,'6'9'140'15,"6"-9"-50"-15,-5-9 45 0,1 3-56 16,2 1-17-16,2-9-5 0,6 8-3 0,1-3-5 16,1-11-7-16,0 7-11 0,3-1-6 15,-3-4-4-15,2 5-3 0,8 4-1 16,-8 3-1-16,-2-3-1 0,-5 9-1 16,-4 0-3-16,-2 0-2 0,2 7-1 0,-2 10-2 15,4 6-1-15,-6 5-1 0,-7 1-1 16,0 3-2-16,-7-4 0 0,-8 5 0 15,-7 1-1-15,2 6 1 0,4 13-1 16,1-2 0-16,-5 0 1 0,-2 0 0 16,-3-5-1-16,5-9 1 0,-4 0 0 15,14-2 0-15,4-3 1 0,4-7 2 16,2-3 4-16,5-14 1 0,3-1 2 16,14-7 1-16,6-5 0 0,12 3 0 15,1-5-2-15,17-8-3 0,-16-5-2 16,10 2-2-16,-2-2 1 0,8 5-4 0,-11 8-12 15,5 0-20-15,-12 1-166 0,-8 6 101 16,-6 0-132-16,-9 6-585 0</inkml:trace>
  <inkml:trace contextRef="#ctx1" brushRef="#br0" timeOffset="167109.124">3663 9510 0,'-34'4'15,"-125"-401"-15,159 397 32,9 259-17,-51-217 1,9-21-16,-9-71 16,17 75-1,8-4 1,-8-38-1,-42-37 17,51 54-32,-1 0 15,-8-25 1,-9 4 0,18 4-1</inkml:trace>
  <inkml:trace contextRef="#ctx1" brushRef="#br0" timeOffset="169001.959">2368 8231 0,'0'0'16,"0"727"15,0-727-31,25 142 16,-25-142-1,-17-447 1,-192-1116 0</inkml:trace>
  <inkml:trace contextRef="#ctx0" brushRef="#br0" timeOffset="-187387.16">8532 17451 68 0,'5'5'51'15,"-5"-5"21"-15,5 0 2 0,-5-5 8 16,-3-4-3-16,1-4 8 0,2 5 4 16,0-6-4-16,2 14-4 0,-2-1-3 0,5-4-7 15,0 5-5-15,5-5-5 0,2-2-5 16,-4 7-7-16,10-10-8 0,7 0-8 16,-3-5-8-16,0 1-6 0,6 1-6 15,-1-5-4-15,-7-4-4 0,3 7-2 16,1 7-2-16,3-2-1 0,-7 6 0 15,0 4 0-15,-12 2 0 0,5 5 0 16,-8 4 0-16,-5 3 0 0,0 2 0 16,-11 4-1-16,4 5 0 0,-10-1 0 0,-8-1-1 15,7-1 1-15,3 8-1 0,-2-5 0 16,-3 2 1-16,2 0-1 0,-2-2 1 16,-2-9-1-16,4 4 0 0,4 1 1 15,9-1-1-15,-2 5 0 0,4-10 0 16,0-9 0-16,3 3 0 0,10-9 0 15,3 5 0-15,9-5 0 0,6 1 0 16,2 6 0-16,7 1 1 0,-2 3 0 16,4-3 0-16,2 4-1 0,8 4 1 0,-4 8 0 15,0-1 0-15,-8 9 0 0,-9-4-2 16,-3-1 2-16,-10 1-1 0,-11 4-1 16,-4 2 0-16,-10-8 0 0,-14 14 0 15,-14-9-1-15,-6-5-8 0,1 1-6 16,-12 0-23-16,6-12 21 0,-2 3-176 15,4-11 86-15,-8-5-93 0</inkml:trace>
  <inkml:trace contextRef="#ctx1" brushRef="#br0" timeOffset="169972.541">3320 8198 0,'0'0'0</inkml:trace>
  <inkml:trace contextRef="#ctx1" brushRef="#br0" timeOffset="173255.135">3671 8578 0,'0'0'0,"0"0"16,0 0 0,0 0-1,0 0 1,0 0-1</inkml:trace>
  <inkml:trace contextRef="#ctx0" brushRef="#br0" timeOffset="-182735.91">11008 17170 35 0,'7'-5'181'0,"-1"5"-58"15,-6 0-8-15,12 2-2 16,-4 1 28-16,12 0-58 0,-6 2-3 16,-8-5-8-16,3 2-8 0,-4 3-13 0,-5 2-13 15,-7-7-9-15,-1 0-8 0,-11 0-5 16,3 8-4-16,-11-1-4 0,-6 3-2 15,-8 0-3-15,3 0 0 0,-12-7 0 16,-2 9-1-16,5-4 0 0,4 2 0 16,3-1 0-16,8-8 0 0,4 14 0 0,3 5-1 15,5-8 1-15,5 8 1 0,5-6-1 16,10-3 1-16,3-7 0 0,15 1 2 16,4 1 0-16,6 6 1 0,12-9 1 15,-4 9 0-15,-5 8 1 0,4-7 1 16,12 16-1-16,-8 3 1 0,2 3-1 15,-6 6-1-15,-3 13 0 0,-10-6 0 0,3 14-1 16,-8-3-1-16,6-4 1 16,-6-7 1-16,-17-2 0 0,3-13-2 0,-10-6-1 15,-6-6 0-15,-17-7-1 0,2-1-3 16,2-6 0-16,-9-7-1 0,-5-2-1 16,-3-10 1-16,-4-6 0 0,0-15 0 15,2-1 0-15,15-11 1 0,5-7-1 16,17-10 1-16,8-11 1 0,0-1-1 15,8-6 2-15,12 2 0 0,7 4-6 0,1 7-13 16,11-6-23-16,7 16-27 0,1 7-127 16,3 6 63-16,9 23-120 0,9-3-405 15</inkml:trace>
  <inkml:trace contextRef="#ctx0" brushRef="#br0" timeOffset="-180798.863">12996 17203 812 0,'7'129'234'16,"-7"40"-121"-1,-7-12 83 1,0-27-176-16,0-43-48 16,14-53-35-16,-3-34-140 0,-3-20 58 15,21-22-110-15,-2-18-426 0</inkml:trace>
  <inkml:trace contextRef="#ctx0" brushRef="#br0" timeOffset="-180511.92">13375 17254 190 0,'13'-7'191'0,"-6"12"-75"0,-2 2 12 15,-5-1-5-15,2 6-39 0,-9 3-18 16,-6 0-7-16,-1 5-4 0,1 14-5 16,-7 1-10-16,-7-5-11 0,6 13-7 0,-3-8-5 15,-1 4-4-15,0-6-3 0,8 14-1 16,1-17-1-16,12 17-2 0,1-7-1 15,3 0-1-15,17-7-1 0,-1-4-1 16,14-7 0-16,-3 1-2 0,17-8-1 16,-3-7 0-16,6-8-1 0,2-3-1 15,9-4 1-15,-10-13-1 0,-9-11 1 16,-4-6-1-16,-13-7 1 0,-11 3 0 16,-11-16 0-16,0 12 1 0,-5-4 0 15,-5 2-3-15,-8 1-4 0,-4 14-17 16,-9 0-23-16,-3 7-125 0,-6 7 71 0,3 3-111 15,6 6-421-15</inkml:trace>
  <inkml:trace contextRef="#ctx0" brushRef="#br0" timeOffset="-179125.922">15243 16928 340 0,'-7'18'161'0,"5"4"-70"0,-3 6 47 0,9-1-42 15,-1 0-24-15,4 1-7 0,-4 12-2 16,5-1 0-16,-13 4-9 16,12-5-15-16,-4 13-12 0,6 0-11 0,-1 5-5 15,10 2-4-15,-24 2-2 0,14-13-2 16,-8-10-1-16,0-15 0 0,-8-9-9 15,-4-13-17-15,9-2-27 0,-1 2-33 0,3-13-34 16,2-9-61-16,-1-10 2 0,-1-4-72 16,2-23-117-16</inkml:trace>
  <inkml:trace contextRef="#ctx0" brushRef="#br0" timeOffset="-178852.146">15343 17157 51 0,'22'-12'177'0,"8"9"-38"15,0-7-18-15,12 8-12 0,3-3 31 0,-5-2-57 16,-7 4-9-16,-3-7-13 15,-3 3-14-15,-7-1-7 0,13 1-10 16,1 0-6-16,-2 2-5 0,-9 4-4 0,0 1-3 16,-13 0-2-16,-3 6-2 0,-7 3-3 15,0 4-1-15,-3 5-1 0,-9 3-2 16,-6 0 0-16,-2 6 0 0,-4 5 0 16,1 10 0-16,-1-6 0 0,6 3 1 15,3-6-1-15,10-1 1 0,-2-17 1 16,7 0 0-16,12 0 0 0,6-10 1 15,6 0 0-15,9-5-1 0,7 2 0 16,9-2 0-16,-8 8-3 0,13-5-4 0,-1-1-14 16,-6 5-19-16,-5 6-19 0,3-26-117 15,-17 6 58-15,4-1-100 0,5-9-376 16</inkml:trace>
  <inkml:trace contextRef="#ctx0" brushRef="#br0" timeOffset="-177846.537">17388 16779 228 0,'11'0'112'15,"-4"2"-41"-15,-2-4 32 0,-2 4-22 16,7 4-14-16,-6-6-1 0,2 7 7 16,1 5 3-16,0 8-2 0,-1 1-6 15,0 14-9-15,-8 11-6 0,9-6-5 16,-7 7-9-16,0 6-7 0,1-11-7 15,-2 8-9-15,-3 8-5 0,8-4-4 0,-4-6-3 16,-4-1 0-16,11-12-6 0,-7-16-11 16,-3-6-20-16,-1-11-21 0,1-2-32 15,-2-20-102-15,10 3 40 0,2-8-92 16,8-14-313-16</inkml:trace>
  <inkml:trace contextRef="#ctx0" brushRef="#br0" timeOffset="-177606.992">17688 16896 180 0,'-3'-2'174'0,"3"2"-77"16,-2 7 16-16,2-7 1 0,-5 15-43 15,5 3-12-15,-1 9-6 0,2-2-1 16,3 2-5-16,-14-9-11 0,3 7-11 16,5-6-8-16,1 1-5 0,9-12 0 0,-1 14-2 15,1-4 0-15,12-1-1 0,0 3-1 16,10-2-1-16,-5-6-4 0,5-5-2 15,-6 1-4-15,7-6-11 0,1-2-15 16,-8-4-15-16,-4-7-19 0,8-9-25 16,-11 0-28-16,-9-10-39 0,0-4 9 15,-1 1-45-15,-4-11-70 0</inkml:trace>
  <inkml:trace contextRef="#ctx0" brushRef="#br0" timeOffset="-177466.404">18041 16864 174 0,'2'0'166'0,"-7"7"-28"15,3-4-4-15,2 24-16 0,-2-5-18 16,0 16-18-16,-4 4-16 0,2 13-12 15,1 2-10-15,-2-2-9 0,3-7-8 16,2 8-6-16,4-3-6 0,-1-6-4 16,-1-7-6-16,3 2-7 0,-2-15-21 15,4 1 128-15,0-5-276 0,-1-1 131 16,1-14-36-16,0 6-907 0</inkml:trace>
  <inkml:trace contextRef="#ctx0" brushRef="#br0" timeOffset="-172179.418">20112 16893 241 0,'2'1'124'16,"1"-1"-39"-16,-3-1 31 0,7 2-29 16,0-1-16-16,-6-13-7 0,8 18-2 15,1-19-4-15,-2 14-3 0,0-6-11 16,-1-1-7-16,11-5-5 0,-6 9-2 0,3-15-3 16,0 6-2-16,14-5-5 0,-9 6-6 15,5-15-3-15,-4 20-3 0,11-3-3 16,-10-4 0-16,-2 6-2 0,8 4-1 15,-8-2 1-15,-3 5-1 0,-4-7 0 16,3 19 0-16,-15-4-1 0,-7-3-1 0,1 4 0 16,3 11 0-16,-12 2 0 0,4 4-1 15,-6 6 1-15,-6 6 0 0,-3 6 0 16,-3 4 0-16,-1 1 1 0,-3 3 0 16,-3 3 0-16,9 0 0 0,-3 4 0 15,1-4 0-15,4-7 1 0,9-1 2 16,0-12 1-16,10 0 3 0,0-3 1 15,5-4 1-15,7-8 2 0,13 2 1 16,0-2-2-16,12-15-1 0,-4-5-3 16,6 9-1-16,1-11-2 0,-4-12-1 15,-2 6-2-15,-1-12 0 0,2 7-1 16,-8 4 0-16,6-2-8 0,4 2-7 0,-3 4-17 16,-4-13-22-16,-9 3-30 0,-4-4-109 15,0-1 51-15,-2-3-100 0,3 1-335 16</inkml:trace>
  <inkml:trace contextRef="#ctx0" brushRef="#br0" timeOffset="-171899.167">20973 16811 253 0,'11'-12'256'0,"-2"10"-173"0,4 16 43 16,-13-4-13-16,-7-7-51 0,-3-1-55 15,0 4 33-15,2 19 1 0,-4-8-1 16,2 3-9-16,-6 5-11 0,2 10-5 0,-3-8-1 16,4 5 1-16,-2-2-1 0,8 3 1 15,-3-4 0-15,7-2-1 16,3-7-1-16,3 1-4 0,7-4-2 0,4-4-2 16,-4-4-2-16,10 6-1 0,0-4-3 15,2-9-6-15,3-2-9 0,1-2-16 16,-4-3-22-16,3-10-35 0,-5 0-84 15,4-3 36-15,-4-9-90 0,0-1-250 16</inkml:trace>
  <inkml:trace contextRef="#ctx0" brushRef="#br0" timeOffset="-171728.476">21230 16745 258 0,'0'19'180'0,"5"8"-75"15,-10 3 24-15,10 3-22 0,-5 12-34 16,-2-1-13-16,6 2-6 0,-11 10-7 15,-6 14-1-15,16-8-12 0,-13 13-12 0,15-7-9 16,-13 8-5-16,2-10-2 16,12 10-19-16,-12-9-17 0,0-7-133 15,12-25 81-15,-17 10-116 0,17-18-458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8T23:28:52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 10242 497 0,'28'-2'122'0,"9"-4"-34"0,0-1 58 0,3 5-98 16,0-1-4-16,8 0 2 0,-4 4-1 15,7 1-10-15,6-4-8 0,15-11-6 16,0 15-1-16,16-13 0 0,1 10-1 15,11-11 0-15,4 4 2 0,18-2 0 16,5 1 1-16,10-2-3 0,3 2-1 16,-10 9-4-16,6 0-1 0,-1 0-4 15,-23 0-2-15,-2 0-3 0,-15 5-1 16,-14-5 0-16,-20-5-7 0,5 4-13 0,-23 1-24 16,-3 1-29-16,-13-1-123 0,-9 0 62 15,-11 0-123-15,-12-5-387 0</inkml:trace>
  <inkml:trace contextRef="#ctx0" brushRef="#br0" timeOffset="604.43">3808 9971 195 0,'0'7'191'15,"5"-7"-64"-15,3-2 12 0,-1-3-7 16,-5-3-32-16,-2-6-18 0,0-1-7 16,-7 7-5-16,5 3-9 0,-9-3-9 0,-11 1-8 15,-3 2-9-15,-4 10-7 0,-14-10-2 16,-10-2-4-16,-6 7-3 0,-3-1-4 15,-11 7-4-15,3-4-1 0,-4 5-2 16,7 6-2-16,0-5 0 0,12-11 0 16,-5 6-2-16,17 11-2 0,23-1-2 15,1-11-2-15,19 9-4 0,0-5-3 16,15 9-4-16,15-9-4 0,-6-7 1 16,4-4 1-16,11 5 1 0,16-7 4 0,-2 2 3 15,12 5 4-15,-1 5 3 0,4 10 2 16,-8 3 1-16,7 7 1 0,-12 5 0 15,-6 2 1-15,-17-3-1 0,-7 2 1 16,-12 20-1-16,-13-11-1 0,-3 0-2 16,-6-2-1-16,-9-1 1 0,-15-17-5 15,-13 0-25-15,6 7-27 0,-10-5-143 0,-5 4 85 16,7 3-144-16</inkml:trace>
  <inkml:trace contextRef="#ctx0" brushRef="#br0" timeOffset="7244.425">1571 12067 132 0,'-2'7'124'0,"2"-7"-36"0,7 1 11 0,0 6 1 16,1 3-32-16,-1-8-5 0,-2 6 1 15,0-4-3-15,-3-3-4 0,4 1-5 16,-6 3 0-16,5 10-1 0,-8-2 0 15,-4 6 0-15,6 4-1 0,1 1-3 16,-6-3-3-16,5 9-4 0,1 9-5 16,7 3-3-16,6 6-2 0,-5 4-3 0,-3 3-1 15,0 5-1-15,2 2-1 0,-7 3-1 16,10-3-1-16,-5-2 0 0,-7-6-3 16,11-13-2-16,-16-5-3 0,5-8-3 15,4-10-5-15,-10-9-2 0,-4-9-3 16,14-9-2-16,-9-6-1 0,0-10 0 0,7-5 0 15,-1-13 1-15,6-4 0 0,3-17 1 16,0 3-1-16,12-8 0 0,4 6-1 16,-3-3-1-16,8 13-2 0,-7-7-1 15,-2 0-2-15,-4-6 0 0,13 11 1 16,-8 0 0-16,6 13 2 0,2 10 2 16,-6 2 2-16,-6 7 1 0,3 8 1 15,-2-5 0-15,4 12 1 0,6 3 0 16,-3 5 0-16,4 6 0 0,-3 14 0 15,-6-6 0-15,-6 14 0 0,7 16 0 0,0 6 0 16,-1 3 0-16,0 11 0 0,6 9-1 16,-6 7 1-16,0 1-1 0,-5 7 0 15,9 8 0-15,-7-10-1 0,3-2 2 16,1 0-4-16,3-21-12 0,-8-14-11 16,1-3-24-16,-9-26-179 0,-8-20 100 0,0 0-130 15,12-11-636-15</inkml:trace>
  <inkml:trace contextRef="#ctx0" brushRef="#br0" timeOffset="8767.203">4458 12203 412 0,'0'26'199'0,"0"3"-66"15,0-3 40-15,13 3-56 0,-13 16-33 16,-7-2-11-16,14-2-6 0,-7 15-11 16,8 1-11-16,-1-3-12 0,-7 14-11 15,7 6-7-15,5 1-5 0,3-2-3 16,-5 4-2-16,3-11-1 0,-16-5-2 16,9-14 0-16,-7 0-11 0,-1-14-25 15,-1-4-141-15,1-9-33 0,-3-5 38 0,12-15-207 16</inkml:trace>
  <inkml:trace contextRef="#ctx0" brushRef="#br0" timeOffset="9640.628">6432 12440 407 0,'2'-7'164'0,"5"7"-39"0,-1 9 40 0,4-4-63 15,5-5-20-15,5 5-7 0,-3-5-8 16,3-4-10-16,-1-6-11 0,-4-8-11 15,8 9-6-15,15-11-5 0,1 7-2 16,8 1-2-16,6 6-3 0,-3-3-3 0,-6 3-2 16,6-3-4-16,-15 3-1 0,2 7 0 15,-11 13-2-15,-7-19 0 0,-8 11-1 16,-4 8-1-16,-2 9 0 16,-5 2-1-16,-10 5-1 0,-5-1-1 0,-8 17 0 15,-9-4 0-15,-7 0 1 0,-2 11 0 16,-3 8 0-16,1-3 0 0,1-3 0 15,2-1 0-15,7 1 1 0,9 0-2 16,6-13 2-16,6-5-1 0,12-7 0 16,13-9 0-16,1-16-1 0,-1 9-1 15,21-14 0-15,6 0-1 0,-7-7 0 16,2-6 0-16,19-14 1 0,-13 12 1 0,6 0-2 16,3 2-9-16,-1-1-13 0,-14 3 101 15,-2-3-293-15,-4-6 144 0,-9 12-63 16,5-11-994-16</inkml:trace>
  <inkml:trace contextRef="#ctx0" brushRef="#br0" timeOffset="10504.724">9451 12209 393 0,'-8'7'161'16,"3"-2"-72"-16,1-2 48 0,4-3-58 15,0 0-26-15,2-3-7 0,0-7 0 16,11 2-1-16,-1 1-6 0,3-7-6 0,-2 1-6 16,7 6-2-16,-5-1-2 0,9-4 0 15,-4 11-1-15,3-4 0 0,10 5-3 16,-4 1-3-16,4 4-3 0,-1 4-3 16,-4 1-3-16,-1 0-2 0,0 3 0 15,-7 6-2-15,-8-6 1 0,-2 2-1 16,-10-2 1-16,0 1-1 0,0-8 0 15,-9 3-1-15,-6 2 0 0,3 3 0 16,-8-1-1-16,-1 2 0 0,-11 2 0 16,10-2 1-16,-6-8-1 0,4 1 1 15,3 2 0-15,2-2 0 0,4 1 2 16,2 4 0-16,6 0 2 0,12-1 0 0,-10-10 0 16,17 11 1-16,3 1-1 0,3-1-1 15,-1 0 0-15,10 12-1 0,3-8 0 16,-7 5-1-16,4 3-1 0,5 7 1 15,-11-12-1-15,1 5 0 0,-2 5 1 0,-1 0-1 16,-13 2 0-16,3-6 0 0,-9 1-1 16,-2 2 0-16,-10-3-1 0,-1 1-1 15,-15 0 1-15,-8-5-1 0,-7-1 0 16,6-1 0-16,-8-1-7 0,10-4-8 16,7-3-16-16,-7-11-29 0,5 4-82 15,3-5-64-15,7-8 31 0,20-6-140 16,0-4-177-16</inkml:trace>
  <inkml:trace contextRef="#ctx0" brushRef="#br0" timeOffset="11110.481">11880 12174 410 0,'-2'2'111'15,"-3"-2"-11"-15,5-2 45 0,7-3-75 0,-2 5-3 16,-10-5 4-16,5 8-1 0,0-3-10 16,-3 9-13-16,-7-1-11 0,0 11-6 15,-7-4-4-15,-5 5-5 0,7 1-4 16,-2 18-3-16,-1-7-1 0,5 1-2 15,3 4 0-15,-4 1-1 0,18-14-2 0,-8 14-1 16,-2 4-2-16,9-14-2 0,0 6 0 16,7-3-2-16,0-12-2 0,9-9-3 15,2 2-6-15,8-12-11 0,3-7-12 16,6-7-36-16,-8-7-113 0,3-13-12 16,3-4 8-16,4 4-157 0,-5-9 19 15</inkml:trace>
  <inkml:trace contextRef="#ctx0" brushRef="#br0" timeOffset="11287.652">12217 12156 373 0,'-8'25'162'0,"-4"8"-67"15,-6 9 49-15,10 5-54 0,-7 3-21 16,-12 15-8-16,2 9-1 0,-4-2-3 16,-2 11-10-16,7 1-12 0,6-7-11 15,-4-6-8-15,10-2-6 0,6-2 0 16,-3-15-14-16,8-16-25 0,1-4-36 0,3-17-114 15,7-15 66-15,0 0-140 0,9-5-357 16</inkml:trace>
  <inkml:trace contextRef="#ctx0" brushRef="#br0" timeOffset="12095.815">14451 12075 539 0,'13'4'178'0,"-13"-3"-83"0,4 5 69 16,-4-3-93-16,-5-5-27 0,-9 2-7 15,-4 5 0-15,-2-1-2 0,-9 1-9 16,-6-5-9-16,0 1-3 0,-2 4-2 16,-3-3 0-16,10 5-1 0,5-1 0 0,-1 1 1 15,10 6-1-15,1-6-1 0,10 0 0 16,5 8-2-16,2 3 1 0,5-4-2 15,9 4 0-15,6 5 0 0,-2-3-2 16,9 7-1-16,2 2 0 0,4-3-1 16,1 4 0-16,10 7-1 0,-6-10 2 15,6 13 1-15,-16 0 2 0,5-5 1 16,-17-3 0-16,0 3 0 0,-11-3 1 16,-10-7-1-16,-4-2-3 0,10-1-3 0,-14-2-1 15,-3-8-1-15,1 1-2 0,1-5-1 16,1 4 0-16,-6-10 0 0,-5 6 0 15,4-8 2-15,-17-3-1 0,0 5 1 16,0-2 0-16,1-7-4 0,-3 0-8 16,16-6-9-16,7-1-11 0,1-12-21 15,6-8-29-15,7 8-110 0,0-10-10 16,19 8 8-16,-3-5-134 0,8-6 8 0</inkml:trace>
  <inkml:trace contextRef="#ctx0" brushRef="#br0" timeOffset="12283.397">14830 12074 398 0,'-13'5'277'15,"4"2"-158"-15,-2-6 46 0,-4-1-29 16,-14 2-82-16,4-5-23 0,-8 6-3 16,-4-3 2-16,5 5 1 0,4 0-8 0,-11 2-12 15,4-7-25-15,4 0-24 0,1 1-148 16,1-1 90-16,6-5-137 0,9 2-503 15</inkml:trace>
  <inkml:trace contextRef="#ctx0" brushRef="#br0" timeOffset="12930.355">16751 12080 289 0,'0'-8'171'16,"7"-5"-72"-16,-7 1 36 0,0-1-31 16,-2 6-31-16,1 7-9 0,-16-5 1 15,0 10-1-15,-10-3-5 0,-4 11-9 16,-11 4-7-16,10 10-7 0,-1 3-5 16,3 16-4-16,-2-5-3 0,5 14-2 15,0-2-4-15,12-6-3 0,-3 3-2 0,15 2-2 16,3-7-1-16,6-8-3 0,3 3-1 15,11-8-3-15,8 3-1 0,4-7-2 16,3 1-2-16,0-4-1 0,5-17-3 16,-6-5 1-16,-6-3 0 0,10-3-1 15,-2-5 2-15,-6-6-1 0,0 6 2 16,3-4 0-16,-20-1-1 0,-4 0 1 0,-6 1 0 16,-8 0 0-16,-3-1 1 0,-12 1 2 15,-2-1 0-15,-8 6 1 0,-3 12 0 16,2-2 1-16,-5 16 0 0,-6 1 0 15,-2 2 1-15,4 4-4 0,-5 1-15 16,2-7-9-16,3 0-175 0,6-7 103 16,13-1-129-16,11-5-604 0</inkml:trace>
  <inkml:trace contextRef="#ctx0" brushRef="#br0" timeOffset="13784.167">18605 11937 382 0,'5'1'137'0,"2"1"-60"0,0-2 47 0,-2-3-63 16,-2-7-19-16,4-4-5 0,0 11 0 15,3-10 0-15,0 1 4 0,-4 0 3 16,14 4 5-16,-6 10 5 0,7 8 5 16,4-15 4-16,1 11 3 0,0 1-6 0,1 1-7 15,-9-1-9-15,19-2-8 0,-2 2-7 16,17-7-8-16,-2 0-6 0,10 0-5 16,-3 0-4-16,13-14-3 0,-18 6-1 15,8-2-2-15,-1 0 1 0,-16 7 0 16,0 3-1-16,-7 0 0 0,-11 3 1 15,-9 4-2-15,-9 1 0 0,0-1 0 16,-7 1-1-16,-7 4 0 0,5 8 0 16,-8 1 0-16,-5 11 0 0,7-8 1 0,-7 9 0 15,-3 5 1-15,-4 3 0 0,2 7 1 16,-7 11 0-16,-1 11 1 0,-2 3 0 16,3 3 0-16,-3-11-1 0,5 3 1 15,3-18 1-15,2-3-6 0,5-7-8 16,3 9-17-16,1-24-21 0,9-2 114 15,2-11-293-15,2-12 129 0,11-2-43 0,-6-9-954 16</inkml:trace>
  <inkml:trace contextRef="#ctx0" brushRef="#br0" timeOffset="13951.705">19376 12562 427 0,'6'-5'178'16,"1"-2"-92"-16,-2-1 56 0,-5 3-67 15,0-2-34-15,-18-5-11 0,-2-4-3 16,-9 6 5-16,-11-7-3 0,-3 29-7 15,4-19-5-15,-3 12-2 0,4-2-1 16,-4-6 1-16,-5 5-2 0,1 9-36 0,6-16-141 16,0 12 92-16,4-15-110 0,11-2-540 15</inkml:trace>
  <inkml:trace contextRef="#ctx0" brushRef="#br0" timeOffset="14910.05">22042 11952 261 0,'-70'-34'382'16,"-29"34"-188"-1,-25 7 1-15,11 8-106 32,34 15 119-32,34 0-166 15,40 2-12-15,5-10-5 0,39 6-2 16,16 4-4-16,-7-5-5 0,2 8-10 16,-6 5-1-16,3 7 3 0,-1 13 1 15,-4-5-4-15,-7 0-2 0,-1 4 3 0,-14-3 1 16,-5-15 1-16,-12 5-4 0,-3-9-6 15,-5-12 3-15,-15-13-1 0,-7-4-2 16,0-1-1-16,-6-7 1 0,-2-2 0 16,-2-3 1-16,-1-1 1 0,-2-8 2 15,0 3-1-15,11-6 1 0,1-10-1 16,14-1 1-16,3-4 2 0,11-8-1 16,11 5 1-16,6-12 2 0,23 2-1 15,2-7 1-15,15-2 0 0,-10-4 2 0,14 10 1 16,-11-1-13-16,9 11 7 0,-6 4-217 15,1 4 128-15,-17-2-132 0,4 6-776 16</inkml:trace>
  <inkml:trace contextRef="#ctx0" brushRef="#br0" timeOffset="53697.375">1259 14275 1117 0,'16'0'124'0,"1"35"-76"0,3 37 9 0,2 77-22 16,-5 6-11-16,3-19-6 0,0-23 41 0,-4-24-22 0,-12-39-30 0,-11-8-4 15,2-5-3-15,7-16-8 0,-11-14-16 0,-2-7-20 0,-3-12-39 16,8-1-35-16,-4-16-102 0,5-6 36 16,-2-5-113-16,7-7-254 0</inkml:trace>
  <inkml:trace contextRef="#ctx0" brushRef="#br0" timeOffset="53978.819">1481 14180 326 0,'13'-5'152'0,"2"5"-51"15,-1 5 36-15,-4-10-48 0,-2 5-24 16,5 3-11-16,-13-8-7 0,-5 3-9 0,4-3-5 16,-14 0-7-16,5 10-1 0,-4-3 1 15,11 3 3-15,-2 14 7 0,7-3 6 16,-2 16 2-16,6 13 0 0,1 4-3 16,13 7-1-16,0 20-4 0,2-18-3 15,8 17-5-15,0-6-5 16,-3 6-4-16,6 2-3 0,0 8-5 0,-7-6-1 15,2 1-3-15,-1-10-2 0,-4 4-2 16,-5-12-1-16,2-7-1 0,-5 5 0 16,-4-18-1-16,-11-17 3 0,-12-5-12 15,-8-19-14-15,6 4-22 0,-9-18-40 16,-10-14-142-16,13-1 69 0,3-19-131 0,9 0-468 16</inkml:trace>
  <inkml:trace contextRef="#ctx0" brushRef="#br0" timeOffset="54275.959">1892 14850 134 0,'-12'-15'280'16,"-1"2"-111"-16,-1 4-3 0,-4-2-43 15,-5 4 69-15,-2 5-105 0,-2-1-6 16,-8 6-8-16,-5-1-11 0,0-2-10 16,-11 0-14-16,0-7-10 0,2 7-7 0,-11 2-5 15,-3-4-4-15,-3 1-2 0,3 1-3 16,-4-4-2-16,7 8 0 0,7-9-2 16,11-7-7-16,0 3-7 0,12-4-17 15,15 5-21-15,-3-4-33 0,18 7-143 16,0-3 72-16,6-6-121 0,18-6-464 15</inkml:trace>
  <inkml:trace contextRef="#ctx0" brushRef="#br0" timeOffset="54482.921">1813 14390 455 0,'0'0'178'0,"0"5"-61"0,-6-6 52 15,-11-4-69-15,-1-2-23 0,-9 0-7 16,-8-1-3-16,-12-4-6 0,-5-1-10 15,-10 0-13-15,9-1-11 0,-9 9-6 0,9 5-5 16,-2 4-3-16,4 4-3 0,-5 4 0 16,7-6-7-16,-4-4-9 0,-1 0-200 15,12-4-5-15,14 9 39 0,13-14-234 16</inkml:trace>
  <inkml:trace contextRef="#ctx0" brushRef="#br0" timeOffset="-126927.532">4189 14402 134 0,'0'-12'111'0,"0"6"-7"0,5 2 2 16,-4-2-7-16,3 6-5 0,-1 0-1 15,-3 1-3-15,4 6-3 0,-3 1-4 16,8 12-3-16,-3 7-2 0,-6 5-8 16,7-2-7-16,5 14-5 0,-6 11-8 15,-6 0-9-15,-5 8-7 0,5 8-8 0,0-1-6 16,-3-10-6-16,0 2-4 0,3-2-3 15,-7 2-6-15,10-15-10 16,-3-7-19-16,0-14-20 0,0-14-174 16,-5-12 95-16,4-5-134 0</inkml:trace>
  <inkml:trace contextRef="#ctx0" brushRef="#br0" timeOffset="-73298.379">17610 6909 143 0,'0'-13'156'0,"12"4"-56"0,-2 3 8 16,3-8 5-16,5-4-50 0,-3 3-12 15,-8-3-6-15,5-11-4 0,-6-3-11 16,-4 6-8-16,5 9-7 0,4-10-2 15,3 10-1-15,-1 6 0 0,2 4 1 0,-3 0 3 16,-5-6 1-16,-1 6 3 0,1 11 2 16,-5-4 2-16,4 3 1 0,1 0-1 15,0 22 1-15,-2 4-1 0,-5 3 0 16,-4-9-1-16,11 22 0 16,-7-10-1-16,-2 5-1 0,-4 7-2 0,6 15-2 15,1-9-1-15,-1 3-1 0,0-1-3 0,0-10-1 16,0-2-3-16,4-3 0 0,-3-3-2 15,1-17-2-15,3 0-1 0,-3-3-3 16,3-10-7-16,-4-7-15 0,3 0-21 16,-1-2-32-16,7 2-120 0,3-5 59 15,7-10-115-15,4 0-386 0</inkml:trace>
  <inkml:trace contextRef="#ctx0" brushRef="#br0" timeOffset="-73088.974">18129 7322 551 0,'-5'12'160'16,"4"3"-44"-16,-6-9 56 0,-13 3-110 15,-2-4-4-15,-14 1-5 0,-6 4-10 16,0-5-12-16,-5-3-9 0,-8 12-7 16,2 4-4-16,11-6-3 0,-10 3 0 15,15-10-5-15,-1 5-22 0,8-5 125 0,-10-5-293 16,8 6 146-16,4 4-59 0</inkml:trace>
  <inkml:trace contextRef="#ctx0" brushRef="#br0" timeOffset="-71728.01">20296 6837 124 0,'3'-8'121'15,"6"3"-24"-15,-1-3 7 0,-10 1 1 16,9 0-29-16,-7-6-3 0,5 11-1 16,5-18-4-16,-3 7-6 0,1 1-6 15,16-3-6-15,-3 2-4 0,1 4-4 0,-2-7-6 16,7-1-5-16,-7 3-5 0,7-1-4 15,-7-3-4-15,0 5-1 0,-7 6-2 16,9 7 0-16,-2 7 0 0,-2-6-1 16,4 18-1-16,-4 6-1 0,-8-2-1 0,-5-8-2 15,-5 4-2-15,-1-6-1 0,-3 7-2 16,-4 2-1-16,-7 11 0 0,3 7-1 16,-3 7-1-16,-5-2 1 0,-7-1-1 15,2 2-1-15,-1-5 1 0,4-5 0 16,2-4-1-16,13 2 1 0,4-13 0 15,3-2-1-15,1 1 2 0,16-5-1 16,7-9 0-16,4-4 0 0,5-2 0 0,9 5 0 16,7-5 0-16,4-7-1 0,7-1 1 15,0-2 0-15,-3 2-1 0,-5-6 1 16,1 6 2-16,-11-5-4 0,0 1-16 16,-9-1-7-16,-3 2-175 15,-15 1 102-15,7 9-130 0,5 1-605 0</inkml:trace>
  <inkml:trace contextRef="#ctx0" brushRef="#br0" timeOffset="-60804.067">17451 8602 211 0,'10'0'88'15,"-10"-1"-17"-15,-7-13 24 0,1 1-28 16,9-1-11-16,11 3-2 0,-1 1-4 16,-10-2-5-16,12-3-9 0,4 2-9 15,1 1-7-15,-7-3-5 0,2-10-1 16,5 3-3-16,0 2-2 0,0-5-1 0,5 10-3 15,-10 7 0-15,0-4-1 0,-1 7-1 16,-3 3 1-16,-2 2 0 0,2-5 1 16,-2 5 3-16,4 10 1 0,1-1 3 15,-6 4 2-15,4 2 2 0,1 10 2 0,-8 2 3 16,2 6 0-16,-4 2 1 16,0 4-1-16,1-2 0 0,2 4-2 0,-9 4-2 15,3-6-3-15,2-2-4 0,-9 9-3 16,9-10-1-16,-2 2-4 0,-2 2-1 15,9-5-1-15,-2-8-7 0,-4 1-10 16,4-8-23-16,4-1-24 0,-4-4-103 16,5-2 51-16,3-1-103 0,5 3-317 15</inkml:trace>
  <inkml:trace contextRef="#ctx0" brushRef="#br0" timeOffset="-60608.988">18190 9145 341 0,'6'12'156'16,"-4"0"-78"-16,-2-4 48 0,-2-8-52 16,-21 0-23-16,-6 0-9 0,-7-1-1 15,-18-6 2-15,-4-3-3 0,1 8-12 16,-5-3-5-16,-1 5-8 0,1 0-1 0,2 7-6 16,3-2-25-16,-2-5-135 0,-1 7 85 15,9-1-102-15,-3 6-506 0</inkml:trace>
  <inkml:trace contextRef="#ctx0" brushRef="#br0" timeOffset="-55542.79">20281 8472 181 0,'7'0'136'0,"-2"2"-51"0,5-1 17 0,-4-1-11 15,1 5-28-15,-7-6-7 16,3 1-1-16,1-5-5 0,6 5 0 0,-4-2-8 15,1-5-8-15,-5-9-5 0,8 0-3 16,2 1-6-16,-4-6 0 0,5 2-3 16,6 6-2-16,-4 0-2 0,-2-13-3 0,0 10-1 15,1-6 0-15,-1 9-2 16,16 1 2-16,-4 12 0 0,6 0 0 16,-2 7 2-16,6 1 2 0,-13 4-1 0,4 1 1 15,-7 9-2-15,6 5 0 0,-17-2-2 16,0 10-2-16,-4 5-3 0,-4-3 0 15,-10-1-3-15,-10 6 0 0,0-5-1 16,-15 1-1-16,3 11 0 0,-10-9 1 16,5 5-1-16,-1-5 1 0,9 5 0 0,-2-5 0 15,9 4 0-15,0-16 0 0,4 1 1 16,0-4-1-16,-1-10 1 0,16-8 1 16,1-1-1-16,2-1 2 0,15-5 0 15,-1-11 1-15,19-3 1 0,5-1-1 16,18-3 1-16,-3 3 1 0,10 0-2 15,-4 8 0-15,4-3 0 0,-9 2-1 16,-6-4-1-16,-3 9 1 0,-3-1-8 16,-15 1-11-16,-5-2-22 0,-9 7-148 15,5 8 88-15,-6 3-121 0,-2 2-515 0</inkml:trace>
  <inkml:trace contextRef="#ctx0" brushRef="#br0" timeOffset="-51659.31">6088 14639 277 0,'0'12'138'0,"0"-10"-67"0,5-2 34 15,4 0-33-15,-1-7-27 0,4-1-6 16,-1-2 1-16,-4-5 2 0,3 6-2 16,2-4-5-16,-1-5-6 0,4-4-4 0,7 15-3 15,5-6 0-15,-2 1-2 0,-2 4-1 16,2-4-1-16,-10 9-1 0,5 4 1 15,2-12-1-15,2 9 1 0,-8 10 0 16,3-3-1-16,-8 7-1 0,-2-4-1 16,-8-1-3-16,9 5-1 0,-8 8-3 0,-2-8-3 15,-7 4-1-15,-1-1-1 0,-5-1 0 16,1 6-2-16,-8-2 1 0,5 6-1 16,-3 7 1-16,-4-4-1 0,2 3 0 15,1-3 0-15,-2 3 0 0,-4-7 0 16,5 9 0-16,3-12 0 0,3 0 0 15,3-3 0-15,11 3 0 0,5-7 0 16,1 1 1-16,1-3 0 0,8-2 0 16,7-8 0-16,-4 3 1 0,11-8-1 0,6 9 1 15,2-5 0-15,-7 2 0 0,10-2 0 16,-2 12 0-16,-9 0 0 0,-1 3 0 16,2 5 0-16,-13 0 0 0,-1 1 0 15,3 6-1-15,-6 7 0 0,-10-8-1 16,-3 1 0-16,-5-7-1 0,-3 4 1 15,-17-6-2-15,-8-3 1 0,6 3 0 16,-8 2-1-16,-4 0-9 0,-2 1-14 16,-6-5-26-16,-8 4-76 0,-2 5-61 0,-3-11 28 15,8-6-132-15</inkml:trace>
  <inkml:trace contextRef="#ctx0" brushRef="#br0" timeOffset="-40089.97">8925 14422 292 0,'-4'9'147'0,"6"-3"-66"16,-2-6 35-16,0-6-37 0,8 2-26 15,4-1-6-15,-4-7-1 16,9 4 0-16,-2-5 0 0,-3-1-6 0,5-1-6 16,3-3-4-16,-7 3-2 0,12 2-4 15,10 6-2-15,-6-5-3 0,-9 4-5 0,11-4-2 16,-4 2-2-16,-12 3-3 16,7-3-1-16,8 7-1 0,-7-2 0 0,-4 5 0 15,-4 0 0-15,-2 2 3 0,-6 3-1 16,-1 1 1-16,-4 8 0 0,-9-1-1 15,6 7-1-15,-1 4-1 0,-10 7-1 16,-1 3-2-16,-4 6 0 0,-1 2-1 16,-7-7 1-16,-2 2-1 0,4-1 0 0,-7-1 0 15,5-3 0-15,1 0 1 0,3-9-1 16,0-4-1-16,3-3 1 0,8-4-1 16,3 1 1-16,7-6-1 0,0 0 1 15,9-6 0-15,-1-1 0 0,12 6 0 16,4-1 0-16,9-2 0 0,-3 2 1 15,10 0-1-15,-5 5 1 0,9 2-1 16,-3 1 1-16,6 0 0 0,-3 11 0 16,2 1 0-16,-4 2 0 0,-5 8-1 15,-2 5 1-15,-7-2 0 0,-6-1-1 16,-9 11 0-16,1-9 0 0,-14 6 0 0,-14-5-1 16,4 4-1-16,-10-4 0 0,-16-2-1 15,-3-8 1-15,-6 4-3 0,-15-13-5 16,-2-2-13-16,-5 3-14 0,-1-2-151 15,1-2 85-15,7-3-112 0,10-2-526 16</inkml:trace>
  <inkml:trace contextRef="#ctx0" brushRef="#br0" timeOffset="22193.853">22401 6558 495 0,'-2'40'170'15,"-13"14"-64"1,-3 14 56 0,-2 21-97-16,10-7-21 15,6-15-9-15,4-16-4 0,10-22-8 16,0-22-8-16,7-7-8 0,0 5 5 16,10-15 2-16,1-6-1 0,2 1 1 0,0 2-1 15,10-7-1-15,-1-3-1 0,-6-2-3 16,7-1-3-16,-10-2 0 0,5 11-2 15,-1 1 0-15,-1 2-4 0,-4 1-9 16,-3 8-9-16,-1-4-27 0,-11-2-30 0,-1 1-106 16,-1 5 50-16,-4 0-109 0,-3 3-318 15</inkml:trace>
  <inkml:trace contextRef="#ctx0" brushRef="#br0" timeOffset="22429.718">22930 6369 249 0,'6'5'222'15,"4"0"-108"-15,-4 4 19 16,-4 1 0-16,-2 15-65 0,-7 0-13 0,-4 10-2 16,2 5-6-16,1 14 6 0,1 1-10 15,2 8-15-15,5 9-9 0,-3 3-7 16,3-8-4-16,0 3-5 0,-4-6 1 15,3-6-41-15,1-6 26 0,-5-7-166 16,10-21 84-16,-5-4-121 0,8-12-498 16</inkml:trace>
  <inkml:trace contextRef="#ctx0" brushRef="#br0" timeOffset="23195.938">22413 8126 320 0,'8'-12'145'0,"2"-1"-30"0,-3-1 31 15,3 8-50-15,-7-6-9 0,-3 2-6 16,3 12-2-16,1-4-13 0,-1 10-14 15,-5 11-10-15,-4-11-7 0,1 17-8 16,3-10-6-16,-11 14-9 0,4 2 3 0,-9 0-5 16,6 7-2-16,4 10-3 15,0-9 0-15,-4 4-2 0,10 6-1 0,-3 1 1 16,2-8-1-16,3-10-1 0,1-7 1 16,1 1-1-16,5-6 0 0,5-3 1 15,3-7-2-15,0-3 1 0,10-7-1 16,-4-4 0-16,6-1 0 0,10-6-1 15,-5-4-4-15,-6-4-5 0,6-2-7 0,-4 1-8 16,-1-4-20-16,0 4-30 0,0-5-122 16,1 7 68-16,-8-4-110 0,0 2-403 15</inkml:trace>
  <inkml:trace contextRef="#ctx0" brushRef="#br0" timeOffset="23383.047">22850 7979 453 0,'0'27'189'0,"2"6"-85"16,0 2 58-16,-2-1-73 0,-7-6-28 16,-1 19-13-16,6-7-5 15,-3 18-2-15,-2 11-11 0,7 13-12 16,-5 1-8-16,4 18-3 0,-6-6-9 0,-1 4-2 16,-6 4-3-16,2-3-28 0,-1-11-27 15,6-7-119-15,6-12 68 0,7-18-126 16,-4-12-373-16</inkml:trace>
  <inkml:trace contextRef="#ctx0" brushRef="#br0" timeOffset="27908.511">11265 14472 464 0,'7'12'151'16,"3"-10"-59"-16,0-2 59 0,3 6-80 15,-6-14-21-15,0 3-2 0,11-5-2 0,2-2-6 16,-5-1-7-16,12 1-10 0,0 2-3 16,-6-3-4-16,6-7-2 0,1 6 2 15,2-1-1-15,1-3 0 0,-1 5-1 16,-7 1-1-16,17 12 0 0,9 0 0 16,-13 7 0-16,6-9-1 0,1 14-1 15,-6 1-2-15,-2-5 0 16,2 7-2-16,1-1-1 0,-2 2-1 0,-6-7-1 0,-12 4 0 15,0-4-1-15,-16-3-1 0,8 6-1 16,-10 8 0-16,-5-5-1 0,-7 7 0 16,4 3 1-16,-7 10 0 0,7 0 1 15,-16 10 1-15,11 12 1 0,0 8 1 16,-4-3 1-16,3 7 0 0,3 1-1 16,-1-7 0-16,4-1-1 0,-1 13-1 0,3-16 1 15,-6-6-5-15,5-9-11 16,7-6-17-16,-3-14-27 0,3 1-152 0,8-5 82 15,2-15-127-15,2-5-516 0</inkml:trace>
  <inkml:trace contextRef="#ctx0" brushRef="#br0" timeOffset="28104.908">12137 15066 357 0,'4'-2'212'0,"-4"-3"-106"16,-5-3 35-16,-2-2-42 0,-5 0-41 15,-3-4-14-15,-5 2-3 0,0 6-2 16,-8 1-1-16,-4-2-6 0,-3 0-9 16,-12 12-8-16,7-3-7 0,-7-4-2 15,-1 9-2-15,1 0 39 0,14 1-216 16,-8-1 124-16,11 5-77 0,5 1-792 16</inkml:trace>
  <inkml:trace contextRef="#ctx0" brushRef="#br0" timeOffset="29178.142">13793 14173 180 0,'1'2'125'0,"-1"-6"-10"0,0-1 11 15,4 12-16-15,2-12-6 0,3 3-6 16,-1 2-4-16,-1-6-11 0,-7 6-9 16,6-10-11-16,-6-2-9 0,7 5-7 15,-5-6-8-15,3 5-5 0,3 1-5 0,-3 7-4 16,10-7-4-16,4 1-5 0,1 1-3 15,5-4-4-15,5-1-2 0,3 2-2 16,2 1 1-16,14 0-1 0,4 6-1 16,-3-6 0-16,2 7-1 0,7 2 1 15,-11 4-1-15,0-6-1 0,-2-6 0 16,-11 7-1-16,-7 6 0 0,2-7 0 16,-7 10-1-16,-2-2 1 0,2 11-2 0,-3 4 0 15,-3 2 0-15,-9 4 0 0,-3 3-1 16,-5-4 0-16,-7-3 0 0,-6 5 0 15,6-8 0-15,-8 3 1 0,2-3 0 16,5 9 0-16,-9-4 1 0,-3 7-1 16,6-6 1-16,-2 12 0 0,-3 0 1 15,8 2-1-15,2-2 1 0,-4 2-1 0,6-9 1 16,1 7 0-16,-4-5-1 0,-2 4 1 16,3 1 0-16,-1-5-1 0,9-1 1 15,-6-1 0-15,0-5-4 0,6 4-6 16,-3-3-6-16,1-4-7 0,0-9-13 15,3 3-21-15,-2-11-18 0,4-3-137 16,1-5 75-16,-3 0-104 0,3-7-457 16</inkml:trace>
  <inkml:trace contextRef="#ctx0" brushRef="#br0" timeOffset="29380.747">14701 14621 300 0,'-1'0'223'16,"-4"0"-98"-16,-2 5 28 0,-1-12-23 16,-6 2-53-16,-6-1-18 0,-1 11-6 15,-1-10-7-15,-8 16-8 0,1-12-10 16,-6 14-12-16,-3-3-3 0,-12-3-15 16,-4 3-25-16,-1-2-152 0,2-1 97 0,-2 0-123 15,15-2-561-15</inkml:trace>
  <inkml:trace contextRef="#ctx0" brushRef="#br0" timeOffset="32351.155">16080 14091 175 0,'-2'-5'138'15,"2"-1"-30"-15,0 2 10 0,3-1-11 16,4 7-24-16,-7-2-7 0,7 0-5 15,3 3-5-15,0-1-5 0,-5-4-7 0,3 2-6 16,-1-3-7-16,-1 1 1 0,-1 7-2 16,5-3-5-16,2 0-5 0,10 9-6 15,-2-4-3-15,0 0-1 0,0-1-8 16,0-1-5-16,5-3-2 0,4-4-2 16,6 4 0-16,3 0-1 0,2 1 0 15,-3-3-1-15,0-5-1 0,-2 0 1 0,1 8 0 16,-2-3 0-16,4 0-1 0,-4 2 1 15,-6 3-1-15,-1 3 1 0,-5-3-1 16,-6 2 0-16,-1 3-1 0,-13 2 1 16,-2-2-1-16,0 1 0 0,-2 3-1 15,-9-7 1-15,-3 6-1 0,1 7 1 16,0-7 0-16,-1 14 0 0,1 2 0 0,3 2 1 16,3 3 0-16,-3 7 0 0,7 8 0 15,-11-2 1-15,1 0-1 0,8 8 1 16,-8 3 0-16,-1-8-1 0,1 4 1 15,6-1 0-15,4-4 0 0,-4-9-1 16,-3-2 0-16,3-1 0 0,4-8 1 16,-7-9-4-16,2-7-7 0,3-1-13 15,3-11-18-15,-3-1-25 0,3-3-37 0,4-7-97 16,-2-3 40-16,3-2-94 0,-1-7-279 16</inkml:trace>
  <inkml:trace contextRef="#ctx0" brushRef="#br0" timeOffset="32586.187">16776 14601 368 0,'-8'-3'209'15,"-9"-2"-101"-15,4 5 42 0,-4 0-43 0,-1-5-48 16,-9-2-16-16,-3 5-6 0,3-3-3 15,-11 9-3-15,-1-1-9 0,4-3-19 16,0 12-14-16,-13-6-156 0,-1 6 94 16,9 8-110-16,0 0-554 0</inkml:trace>
  <inkml:trace contextRef="#ctx0" brushRef="#br0" timeOffset="35035.937">18490 14123 483 0,'0'0'171'0,"7"0"-59"16,5 0 56-16,-4 7-79 0,5-12-25 15,-1 5-4-15,3-7-2 16,-2-1-7-16,9-4-9 0,-4 7-9 0,11-10-6 16,-2 3-4-16,4-5-3 0,3 1-1 15,3 7-3-15,3 1-2 0,6 1-3 16,-7 1-4-16,1-1 0 0,0 5-2 16,-8 2-1-16,1 0-1 0,7 4 0 15,-6 7 0-15,-1 3 0 0,-5-1 0 16,-1 7-1-16,-7-3 0 0,0 1 1 15,-6 7 0-15,-3-1-2 0,-2 4 0 0,-8 11 1 16,-1 1 0-16,-1 0 1 0,-6 8-1 16,2-1-2-16,0 8 1 0,-5-6 0 15,3 8 0-15,-1-6 0 0,-5 14 0 16,1-21-1-16,4 21 2 0,-4-10-1 16,2 5 1-16,3-11-2 0,-3 3-6 15,8-10-9-15,-3-2-12 0,4 0-16 16,-6-10-19-16,9 0-121 0,1-13-35 15,4-14 27-15,1-3-143 0,7-10-117 0</inkml:trace>
  <inkml:trace contextRef="#ctx0" brushRef="#br0" timeOffset="35242.042">19334 14631 561 0,'-9'0'131'15,"-11"-12"-32"-15,-5 4 66 0,-8 3-112 16,-4-2-3-16,-3-8-1 0,-5-1-3 0,-2 14-11 16,4-6-13-16,-9 8-4 0,2-2-11 15,-9 4-20-15,9-2 24 16,-10 13-186-16,10-16 104 0,-2 19-111 16,12-7-624-16</inkml:trace>
  <inkml:trace contextRef="#ctx0" brushRef="#br0" timeOffset="39479.514">24220 6496 328 0,'-7'7'147'0,"1"0"-80"16,4-2 37-16,-6-5-51 0,-6 1-27 15,-4 8-13-15,-2-3-2 0,-7 8-1 16,1 6 0-16,-1-7-1 0,-10 1-4 0,-3-1-4 16,7-8 1-16,-8-2 0 0,6-3 0 15,15 7 4-15,2-4 6 0,5 12 6 16,6-15 4-16,4 7 4 0,-1 1 2 16,3 4 2-16,1-12-2 0,1 8-2 0,6-6-3 15,5 10-3-15,9 8 1 0,-1-7 0 16,7 7 1-16,-2 2 1 0,10 5-1 15,-3 0-2-15,0-9-1 0,1 4-2 16,14 18-1-16,-4 3-1 0,-8 2-3 16,0 9 0-16,-1 1-1 0,-12-2-1 15,-6 1-1-15,-6-6-2 0,-3-6-1 16,-7-3-2-16,0-13-1 0,-13-17-2 16,-7 4 0-16,-7 0-1 0,-2-6 0 15,-9-7-1-15,-4-1 0 0,7-13 1 16,-5 11-1-16,0-19 1 0,0-5 0 0,7-3 0 15,-3-7 0-15,11-4-1 0,17-6 1 16,-2 7 0-16,10-15 0 0,2-1 0 16,13 3-3-16,-2-2-6 0,14-5-5 15,1 11-8-15,12 2-8 0,0 1-24 16,16 12-132-16,-3 6 76 0,-1-1-92 16,-4-1-465-16</inkml:trace>
  <inkml:trace contextRef="#ctx0" brushRef="#br0" timeOffset="40370.736">24038 8188 300 0,'12'-7'110'16,"-11"-3"-33"-16,-1 3 37 0,-8-3-45 16,3 10-17-16,3-5-1 0,-11 5-2 15,0-8-3-15,-9 13-8 0,0-2-10 16,4 7-7-16,3-1-4 0,-4-1-2 16,4 7-1-16,0 5-2 0,-1 0-4 0,2-1 1 15,4-6 0-15,4 0-1 0,1-1 0 16,5-5 1-16,6 3 2 0,-1 3 4 15,2-1 3-15,13 10 2 0,-3-2 2 16,3-5 3-16,0 1 1 0,2 4-2 16,1 4-2-16,14 1-3 0,3 10-2 15,13 5-4-15,1 0-2 0,-13-5-1 0,1 14-2 16,-3 4 0-16,-18 1-1 0,-6-1 0 16,-3-4-2-16,-12-7 0 0,-5-4-1 15,-5 5-2-15,-12 1-1 0,-16-9-1 16,-9 2 0-16,-1-5-1 0,-11-14 0 15,4-11 0-15,15-6 0 0,7-1-1 16,-1-13 0-16,11-14 0 0,-1-6-1 16,14-16 1-16,-1-3 0 0,11-16 1 15,3-7 0-15,14-1 0 0,9 10 3 0,8-15-4 16,-2 18-10-16,11 1-14 0,-16-3 1 16,11 10-167-16,-8 8 86 0,7 7-100 15,0 16-571-15</inkml:trace>
  <inkml:trace contextRef="#ctx0" brushRef="#br0" timeOffset="43168.757">21155 14479 1195 0,'0'231'-167'16,"-7"-71"383"-1,7-187-216 1,10 76-220 0</inkml:trace>
  <inkml:trace contextRef="#ctx0" brushRef="#br0" timeOffset="43678.496">21880 13968 330 0,'-14'10'99'15,"4"1"-58"-15,5-9 40 0,-8 3-61 16,-4 0-18-16,6-3-2 0,4 9-3 16,-5-1 8-16,4-3 10 0,-1-7 15 15,4 12 15-15,0-4 13 0,-5-1 11 16,-1-6 10-16,2 4 3 0,-2 2-4 0,-3 5-11 16,8 3-11-16,-1 5-10 0,-10-2-9 15,1-3-7-15,-6 0-5 0,-5-1-4 16,7 6-3-16,2-2-1 0,1 2 0 15,5-3-1-15,2 6 0 0,0-6-1 16,4 3-1-16,4 0-1 0,2 5 0 16,0-5-2-16,-7-5-1 0,9 4-2 15,10-6-1-15,3-1-1 0,5-9-1 16,6-1-1-16,9 0 0 0,4-4-2 16,-1-5 1-16,6 2-1 0,-4 4 0 0,-2-1 0 15,-3 2-1-15,9-2 1 0,-11 4 0 16,11 1-1-16,-3 2 0 0,6 7 0 15,-13-2-1-15,2 7 0 0,-9-2-1 16,1-2 0-16,-11 0-1 0,0 7 0 16,-4-6-1-16,-1 14 0 0,-10-1-1 15,-2 6 1-15,0-4 0 0,-9 6 0 16,-4 3 0-16,-6-3 0 0,-1-3 0 16,-8-2 1-16,-5 2 1 0,-2-7-2 0,-4-5-3 15,-11 2-4-15,12-2-5 0,1-8-6 16,3-11-6-16,-4-1-17 0,16-5-15 15,1-5-20-15,-9-8 87 0,6-9-206 16,12 0 85-16,7 1-19 0,5 2-658 16</inkml:trace>
  <inkml:trace contextRef="#ctx0" brushRef="#br0" timeOffset="43897.102">22329 14091 352 0,'-10'-11'194'16,"7"9"-92"-16,-9-5 40 0,-8-1-51 15,0 3-35-15,-10-2-22 0,-4-1-5 16,-6 1-4-16,-5 7-4 0,5 3-16 16,-3-4-24-16,-16 9-21 0,9-8-111 0,5 12 62 15,-8-7-108-15,-1-2-358 16</inkml:trace>
  <inkml:trace contextRef="#ctx0" brushRef="#br0" timeOffset="44332.795">21093 13901 406 0,'8'3'229'0,"6"15"-102"16,-8-4 41-16,1 4-48 0,0 2-48 15,-1 14-14-15,-6-4-4 0,0 22-4 0,7 3-7 16,-9 20-9-16,9 0-10 0,1 12-8 15,-1 10-6-15,0 3-3 0,1-1-2 16,2-9-7-16,-2-10-9 0,-1-11-177 16,-8-6-16-16,11-19 41 0,-7-14-213 15</inkml:trace>
  <inkml:trace contextRef="#ctx0" brushRef="#br0" timeOffset="96220.599">10569 3284 178 0,'5'-9'116'0,"0"-2"-33"0,-4-1 15 16,8 2-13-16,-4 2-25 16,-5-6-7-16,5 6-4 0,-15-2-4 0,6-10-3 15,4 5-2-15,0-5 1 0,2 6 0 16,-2-7 3-16,-2 7 5 0,4 8-1 16,0-1-2-16,-2-6-6 0,-2 11-6 15,2-3-4-15,-2 12-3 0,-1-7-4 0,-4 6-3 16,6 6-2-16,-4 10 0 0,5 6-3 15,-4 0-1-15,-1-4-1 0,0 4 0 16,9-1 0-16,-9 15 1 0,0 0 2 16,3 16 3-16,2 4 2 0,5 10 3 15,-3 3 1-15,4 10 1 0,3 12-1 16,7 14-1-16,1 4-2 0,0 9-2 16,-1 16-2-16,1 2-3 0,-2 12-1 15,0-2-2-15,-1 7-2 0,-3-16-3 0,-2-9 0 16,-1-9-3-16,-3-18 0 0,-3 0-2 15,1-3 0-15,-1-4-1 0,-2-13-2 16,-5-3-2-16,3-19-7 0,-3-17-9 16,-2 1-11-16,-1-16-23 0,0 1-27 15,-2-4 46-15,-2-7-210 0,5-14 96 16,4 4-75-16,1-8-660 0</inkml:trace>
  <inkml:trace contextRef="#ctx0" brushRef="#br0" timeOffset="97172.905">10634 6159 283 0,'5'-2'94'0,"1"2"-38"0,1-3 39 15,-4 1-44-15,4-3-15 0,0-3 1 16,-1 3 5-16,1 1 5 0,2-1-5 15,2-3-1-15,3 8-2 0,1-2 1 0,5-3 1 16,0-7 0-16,-2-1-1 0,4 11-2 16,3-4-3-16,-2-3-1 0,4-1-2 15,3 9-2-15,-7-6-3 0,2 5-2 16,2-4-4-16,7-1 1 0,2 7-1 16,13 0-1-16,3 0-1 0,-4 3-2 15,0 7 0-15,3-3-2 0,-1 1-2 16,-2-13-3-16,-3 2 0 0,5 3-2 0,-5-10-1 15,-4-3-1-15,-1-7 0 0,8 5 1 16,-1 1-1-16,8 6 1 0,7-6 1 16,-5 8-1-16,8-1 1 0,-7-1-1 15,4 3 1-15,0-4-1 0,3 3-1 16,-10-4-1-16,2 10 1 0,10-2 1 16,-7 2 0-16,0-12 0 0,2 17 1 0,5-5 0 15,-6-6 1-15,1-13-1 0,5 9 0 16,12-7 0-16,-11 1-1 0,2 7-1 15,10-2-1-15,6-3 0 0,-1-6-2 16,20 2 0-16,10-4 0 0,-4-6-1 16,4-1 0-16,14 4 0 0,4-2-1 15,2-1 1-15,21 5 0 0,1 6 0 16,5 9 0-16,18 3 0 0,-8 5 1 16,17 5-1-16,0-2 0 0,8 9-2 0,-6-2 0 15,11 1-3-15,-5 3-2 0,-2-8-3 16,-13 1-5-16,7-2-5 0,-7-5-12 15,-18-5-15-15,-29-10-190 0,14 2 111 16,-17 8-127-16,-14-4-683 0</inkml:trace>
  <inkml:trace contextRef="#ctx0" brushRef="#br0" timeOffset="106763.548">10721 5636 48 0,'-4'-6'64'0,"8"5"9"16,-4-3 0-16,1 3 5 0,1-1 0 15,1-3 1-15,-1 5 4 0,5-5 0 0,-2 5-4 16,-5-2-5-16,3 7-4 0,-3-11-3 16,7 7-6-16,-4-2-7 0,4 2-9 15,-1-7-7-15,3 7-6 0,2-2-3 16,-1 1-3-16,-3 0-5 0,8 1-3 16,2-2-3-16,-2 6-2 0,3-10-3 15,4 5-1-15,-9 1-3 0,9 4-1 16,-4-11-1-16,-4 7 1 0,8-2 1 0,4-1 0 15,-6 2 1-15,9-5 1 0,2 5 1 16,3 2 1-16,-4 1 0 0,-3-6 0 16,-1 3 0-16,-1-9-1 0,-10 16-1 15,6-7-1-15,-1 0 0 0,-5 2-2 0,3 4-1 16,-3 6-1-16,-5-7-1 0,0-3 0 16,3-4-1-16,-6 2 0 0,0-3-1 15,-1 3 0-15,-4 0 0 0,1 3 0 16,-3-8 0-16,2 7 0 0,-2-2-1 15,0 5 1-15,0-5-1 0,-2-2 0 16,-3-3 0-16,5 10 1 0,-6-8-1 16,1-1 1-16,1-1-1 0,-1-1 1 15,5 4 0-15,-1-3 0 0,1-3-1 0,-2-6 1 16,2-6 0-16,0 0-1 0,-3-7 0 16,1 6 1-16,2-4-1 0,0 1 1 15,2-2-1-15,-2-5 1 0,0 8 0 16,6-2 0-16,-7 5-1 0,2-8 0 15,-4 1-2-15,5-5-1 0,-7 5-1 16,5-3-1-16,-4 5-1 0,4 5-1 16,-3 5 1-16,3-3 1 0,0 3 0 15,0-5 2-15,0 4-1 0,-2 3 1 16,2 1 1-16,-5 4 0 0,4 1 1 0,1 1 0 16,-5-1 1-16,5 7 0 0,-2-2 1 15,4-3 0-15,-2 4 1 0,0-4-1 16,3 5 1-16,-6-5-1 0,1 3 0 15,4 2 0-15,-2-2 0 0,3-1 0 16,-6 1 0-16,3 1 0 0,5-3 1 16,-4 3-1-16,3 1 1 0,-1-2 0 15,2-1-1-15,3 1 1 0,-1 0-1 0,5-1 1 16,-4 1 0-16,4-4 0 0,-2 6 0 16,3-2 0-16,1-3 0 0,6 5 0 15,0 0 0-15,-2-2 0 0,2-1 1 16,2 1 0-16,-9 0-1 0,2-3 1 15,2-1 0-15,0 1 0 0,3 3-1 16,8 0 1-16,9 1-1 0,0 1 1 16,1 5-1-16,10-2 0 0,-6-1 0 15,-2-2 0-15,2 5 0 0,-2-5-1 16,-3-7 0-16,0 2 1 0,1-3-1 16,-1 1 0-16,1 0 1 0,4 2 0 0,-4 4-1 15,-7-6 2-15,9 2-1 0,-5 10 0 16,-4-10 0-16,-9 3 0 0,15 2 0 15,-12-5 0-15,7 10-1 0,-4-5 0 16,2 0 0-16,-6 0 0 0,-3 0-1 16,-2 2 1-16,1 3-1 0,0-7 0 15,-9-3 1-15,-1 5-1 0,4 2 1 16,-8-9-1-16,1 4 0 0,0 0 1 0,0 3 0 16,-1 3-1-16,1-8 0 0,-2-3 0 15,-2 8 1-15,2-4-1 0,-5 3 1 16,0-1 0-16,7 2 0 0,-7-7 0 15,7 2 0-15,-7 4 0 0,6-3 1 16,-4 1-2-16,3 3 1 0,2-5 0 16,1 3-1-16,2-5 1 0,-3-3-1 15,1 0 0-15,-6-1 0 0,3-4 0 0,-4-4 1 16,6 3-1-16,0-10 0 0,-1 1 1 16,-6 4-1-16,7-1 1 0,-2 0-1 15,-5 6 1-15,0-6-1 0,-5-5 0 16,5-5 0-16,0 2 0 0,-7 2 0 15,-1 4-1-15,0 3 0 0,-4 2 0 16,0 6 0-16,-1-4 0 0,5 2 0 16,-4-3 0-16,4 4 0 0,-1 1 1 0,-2 6-50 15,4-1 51-15,0 1-1 0,1 1 1 16,-3-1 0-16,1-3 0 0,-4 2-1 16,5 6 51-16,1-3-51 0,1 3 0 15,3-3 0-15,-3 0 0 0,5 2 1 16,-3-2 0-16,3 3 0 0,-4 2 0 15,4-5 0-15,0 3 0 0,4 2 0 16,-4-5 1-16,1 4-1 0,-1-6 0 16,2 5 1-16,3-3-1 0,0 5 0 0,3-5 1 15,1 4-1-15,-3-4 1 0,1 3 0 16,0-3 0-16,3 2 0 0,0-2 1 16,2 3-1-16,-4-3 0 0,12-2 1 15,2 2 1-15,3 2 0 0,0 0 1 16,5-4 0-16,-3 0 1 0,-1-1 2 15,3 1 0-15,2 0-1 0,-2 1 1 16,4-8-1-16,2 6 0 0,-1-5-1 16,-1-1-1-16,1 6 0 0,1-4-1 0,-5 6-1 15,7-1 0-15,-9 0 0 0,4 6-1 16,-4-3 1-16,2 9-1 0,-6 2 0 16,4-7 0-16,-1 7 0 0,-1-2 0 15,-1-4 0-15,-1 4-1 0,6 2 1 16,-3 1 0-16,3-1-1 0,-4 0 1 15,1 4-1-15,-7-7 0 0,0 6 0 16,-6-7-1-16,-6 4 1 0,5-2-1 16,-6-2 0-16,3-3-1 0,-3 0 1 15,-7-2-1-15,3 2 1 0,-3-5 0 0,-2 5-1 16,1 0 1-16,-3-1 0 0,4 2 0 16,5 3 1-16,-3-4 0 0,5 1-1 15,-7-6 1-15,6-1 0 0,1 9 0 16,-5-11 0-16,-2-2-1 0,5-4 0 15,0 4 1-15,-4-8-1 0,4 0 0 16,2 3 0-16,1-7 0 0,1-3 0 16,-6-4 1-16,6-4-1 0,-1-1 0 15,-8 9 0-15,-7-11 0 0,6 0 1 0,-1-2-1 16,5-4 0-16,-9 2 1 0,-3 5 0 16,2 3-1-16,9 1 1 0,-4 2-2 15,-4 2-1-15,6 4 0 0,-5 3-1 16,5 0-1-16,0 3 0 0,-4 2-1 15,1 7 0-15,0-4 1 0,-2 9 0 16,3-2 0-16,-3 0 1 0,5 3 1 16,-5-5 1-16,5 7 1 0,3 5 2 0,1 2 0 15,-8 0 0-15,6-1 0 0,3 1 1 16,-5-5 0-16,0 6-6 0,10 2-8 16,-10-8-15-16,7-1-27 0,-2 1-20 15,-5 1-126-15,8-1 56 0,-1-9-106 16,10 1-384-16</inkml:trace>
  <inkml:trace contextRef="#ctx0" brushRef="#br0" timeOffset="107817.895">13672 3431 180 0,'9'-2'90'0,"-4"2"-7"16,0-3 17-16,-5-5-22 0,1 9-11 15,-1-7 1-15,2 6 1 16,1-7-3-16,1 12-9 0,1-5-5 0,7 5-4 15,-6-3 0-15,3 4-4 0,6-6-5 16,-2 5-3-16,-1 2-4 0,3 0-4 0,5-4-4 16,0 0-4-16,0-3-3 0,7-3-4 15,-2 8-2-15,3-17-3 16,-5 11-1-16,16-8 0 0,1-1-2 0,-2-3 0 16,-1 1 0-16,1-6-1 0,-11 4 0 15,-3 1-1-15,4 5-1 0,-1 1 0 0,3 2-1 16,-2 3-1-16,-1-3 0 15,-7 4 0-15,0-4 0 0,-5 3 0 0,-2 2-1 16,-1 0 0-16,-2 0 0 0,-3 3 0 16,0 2-1-16,-1 0-1 0,1 2 0 15,0 0-3-15,-7 1-1 0,0-1-2 16,5-2 0-16,-4 1 0 0,-1-2-2 16,0 2 1-16,-1-2 0 0,6 2 3 15,-5 3 0-15,3-8 1 0,-3 6 1 0,3-9 2 16,1 4 1-16,-4-2-2 0,0-5-4 15,-2-3-4-15,0 6-8 0,6 0-9 16,-4 4-12-16,0-2-12 0,0 0-117 16,-4 2 62-16,6 6-74 0,0-3-401 15</inkml:trace>
  <inkml:trace contextRef="#ctx0" brushRef="#br0" timeOffset="120437.558">10619 6167 24 0,'0'0'37'0,"1"0"10"16,1 3-7-16,-2-13 0 0,7 2-1 15,-4 13-3-15,-3-5-3 0,2-10-5 16,-1 3-3-16,3 4-2 0,-3 3-3 16,1-10 0-16,5 5 1 0,-1-5 0 15,-1 2-1-15,-3 1 2 0,1 2 2 16,1 3 4-16,2 2 1 0,1-2-1 16,0-4-1-16,0 1 0 0,4-2-5 15,-4-1-4-15,0-6-4 0,-4-4-5 16,2-2-4-16,-3 2-1 0,1 6-2 15,0 0-1-15,2 5 0 0,4 7 0 0,2 0 2 16,-2-11 0-16,2 2 2 0,-2-4 0 16,1 6 1-16,6-6-1 0,-2 1 1 31,-2 9-1-31,3-4-2 0,0-4 0 0,-4-3-2 0,-2 1 1 0,4 11-1 16,-6-6 0-16,-1-6 0 0,6 14 0 15,3-11 0-15,-8 4 0 0,6-5 0 0,-8 4-1 16,9-4 1-16,-6 4-1 0,-6-12 0 15,-2 6 0-15,11 1 1 0,-2 0 0 16,2 4 0-16,-2 1 0 0,4-2 0 16,4 2 0-16,-1-1-1 0,4-1 0 15,1 2 0-15,0 1 0 0,4 0 1 16,-10-4-1-16,2 1 0 0,-4-2 0 16,-3 4 1-16,9-2-1 0,-4 5 0 15,-2-7 1-15,2-6-1 0,2 4 0 0,-2-6 0 16,-2 3 1-16,1-1-1 0,4 6 0 15,-1 2 2-15,-6-3-1 0,-2 0 2 16,4 11 0-16,1-10 1 0,-1 1-1 16,0 4 1-16,2 0-2 0,-1-1 1 15,-3-4-2-15,3 4 0 0,-1-7 0 16,-3 5-1-16,7-4 1 0,-2 11-1 16,-7-2 0-16,6-17 1 0,-3 2 1 15,-2 0 1-15,2-5 1 0,8 2 0 16,-4 11 1-16,0 5-1 0,0-6 2 15,5-1-2-15,-8 4 0 0,8 0 2 16,1-3-1-16,1 10 1 0,-2-9 0 0,5 0 0 16,-13 4 0-16,-2-5 0 15,3 1-1-15,1 5-1 0,-1-1 0 0,7 1-1 16,-2 0-1-16,-3-1 0 0,-1-5-1 16,1 4 0-16,-2-4 0 0,1 0 0 15,-3-1-1-15,4 3 0 0,-3-1 1 0,-4 4-1 16,6-1 1-16,1-3-1 0,1-1 0 15,-1-2 1-15,5 2-1 0,-4-1 0 16,2-1 1-16,-3-3-1 0,0 4 0 16,2 1 1-16,-4-2-1 0,2 2 0 15,0 3 0-15,-2 1 0 0,6 1 0 16,-4-4 0-16,-3 4-1 0,1-5 0 16,0-6-1-16,-4 9 1 0,6-2-1 15,1 1-1-15,-6 2 2 0,4-4-1 16,2 1 0-16,0 1 1 0,-1-3 0 0,-2 3 1 15,0-8-1-15,-1-1 1 16,-4 5-1-16,6 3 1 0,1-4 0 0,3 4 0 16,0 4 0-16,-1 1 0 0,-7 5 0 15,7-11 0-15,-4 1 0 0,6 4-1 16,-3 1 1-16,4-6 0 0,-3 1 0 16,5 0 0-16,-4-3 0 0,-1 2 0 0,5 1 0 15,-2 2 1-15,-7-3-1 0,7-1 0 16,0-1 0-16,-3-3 0 0,0-2 0 15,1 7 0-15,-3-6 0 0,-2 4-1 16,2 0 1-16,-1-5 0 0,4 2 0 16,-5 3 0-16,-4 0 0 0,4-5 0 15,1 6 1-15,-6 1-1 0,4-1 0 16,1 1 0-16,2 0 0 0,5 4 0 0,0-2 0 16,0-9 0-16,0 0 0 0,-6 4 0 15,4-4 0-15,2 0 1 0,-3 12-1 16,9-10 0-16,-2 4 1 0,-1 1 0 15,-3-7 0-15,5 1 2 0,-3 4 1 16,0-3 0-16,3-4 2 0,3 7 0 16,-8-5 0-16,12-7 1 0,-2 6-1 15,-3 2-1-15,1 4-1 0,4 10-1 16,-7-3-1-16,-3-5 0 0,4-3-2 16,1-2 0-16,-5-7 0 0,-4-5 0 0,6 2 0 15,2-11 0-15,-1 6-1 0,10-1 2 16,1 7-1-16,-3-3 0 0,0 0-5 15,-1 0-7-15,-2 7-10 0,2-1-14 16,-4 9-23-16,6 2-81 0,-1 1 37 16,-6-1-68-16,0 6-261 0</inkml:trace>
  <inkml:trace contextRef="#ctx0" brushRef="#br0" timeOffset="138199.098">20732 2898 47 0,'10'5'67'0,"-7"-5"-2"15,1-5 1-15,4 8 6 0,-3-8-4 16,7 5 0-16,-4 0-1 0,-1 0 2 0,-2-7-3 16,2 14-3-16,-7-7-3 0,0 2-4 15,0 1-3-15,-4-8-3 0,3 5-6 16,2 7-6-16,-2-12-6 0,-1 3-7 15,-3 2-4-15,-7 0-5 0,-5 0-5 16,-1 0-3-16,-12 0-1 0,7 0 0 0,-6-2-1 16,-4 2 0-16,6-3 3 0,-10 8 3 15,1 2 0-15,-1-7 0 0,8 0 0 16,-14 0 0-16,8 13 0 0,0-5-3 16,0-8-3-16,-10 5-1 0,0-5-1 15,3 7-1-15,-7 0 0 0,-4 1-1 16,13 4 1-16,0 16 0 0,5-8-4 15,0 5-7-15,6-16-12 0,-4 3-14 16,3-12-17-16,-4 8-21 0,13-1-30 0,-6-6-78 16,12 3 6-16,-4-4-6 0,-2 0-83 15,-1 1 71-15</inkml:trace>
  <inkml:trace contextRef="#ctx0" brushRef="#br0" timeOffset="138798.839">19611 3067 100 0,'2'-7'99'0,"1"7"-19"0,-6 5 3 16,3-5 0-16,0 2-28 0,0 1-7 15,3-3 2-15,0 8-4 0,-6-16-4 0,6 10-2 16,-3-2 2-16,7 5 1 0,-7-4 0 16,7 8-1-16,-9-11-4 0,11 10-2 15,4 4-4-15,-13-10-4 0,10 9 0 16,0 3-2-16,-3-11-2 0,6 9 0 16,2 1-2-16,-2 1 0 0,7-3-3 15,0-2 0-15,6 2-1 0,0-2-1 16,3 4-1-16,2 0-1 0,6 2-1 0,3 7-2 15,-6-3-1-15,4 1-1 0,2-2-1 16,-5-5-2-16,2-6-1 0,-4 1-1 16,8-1 0-16,-8-2-2 0,7 8-1 15,-8 2-1-15,-2 6-1 0,-3-6 0 16,1 0 1-16,-16-10-1 0,1-12-2 16,-5 12-4-16,-1-5-7 0,0 0-12 15,-9 2-11-15,2 3-17 0,5-2-21 16,-3 9-23-16,-1-6-38 0,-1 1-46 15,4 0 15-15,-1 1-63 0,-3 4-120 16</inkml:trace>
  <inkml:trace contextRef="#ctx0" brushRef="#br0" timeOffset="139405.937">20405 3546 224 0,'11'7'126'0,"-6"-5"-31"0,4 3 25 16,-9-5-21-16,-9-2-29 0,13-3-4 15,-13 0 2-15,3-3-2 0,-1-1-10 16,5 4-8-16,-8-2-8 0,14 7-3 15,-11-1-3-15,2 1-7 0,3 5-5 0,-3 2-5 16,-3-11-7-16,-2 11-1 0,0 6-2 16,-2-4-1-16,-1-4-1 0,-7 3 0 15,0 4 1-15,0-1 1 0,-2-2-1 16,7 6 1-16,-7 8 1 0,-1-8-2 0,-4 5-1 16,0 0-1-16,-9-5-1 15,11 7-1-15,-6 8 0 0,1-6 0 16,2-1-1-16,6-5 0 0,-4 1 0 0,7 1 0 15,-3 0 1-15,2 0-1 0,-1 5-1 16,-4-8 1-16,3 3 0 0,-5 0 0 16,5 0 0-16,4 0 0 0,-2 5-1 15,2-10-1-15,8 0-1 0,-10-2 1 16,-5 1-1-16,8-2 0 0,0-4 1 16,7 0-1-16,7 4 2 0,3-5 0 15,0-6 0-15,0 4 1 0,5 2-1 16,-4-2 1-16,6-3-1 0,6-1 1 0,4-1 0 15,5 0 1-15,5 4 3 0,6-4 3 16,4 3 3-16,10 4 2 0,4-1 3 16,3-6 2-16,-2 4 0 0,4-4-1 15,0-5-3-15,4-2-3 0,1-6-1 16,-5 6-4-16,-1-8-1 0,-8-3-1 16,-7 3-2-16,-5 1 0 0,5 1-3 0,-7 3-5 15,1 0-10-15,-6 3-11 0,-5-6 107 16,-13 6-292-16,10 7 141 0,-1 8-46 15,-2 4-995-15</inkml:trace>
  <inkml:trace contextRef="#ctx0" brushRef="#br0" timeOffset="149506.965">20174 4982 287 0,'17'5'181'0,"-7"-3"-77"15,-10-2 35-15,0-7-30 0,-3 4-37 16,-8-2-17-16,1-2-5 0,0 0-4 16,-3 2-9-16,0 2-14 0,-1-2-9 15,-1 3-6-15,0-3-1 0,2 5 0 0,0 2 0 16,1 3 0-16,3 3-36 0,-2 2-29 16,4 0-45-16,0 2-62 0,1 1 19 15,6-4-122-15,0 2-116 0</inkml:trace>
  <inkml:trace contextRef="#ctx0" brushRef="#br0" timeOffset="149689.753">20263 5244 219 0,'5'-8'105'0,"-5"-4"-40"0,-5 1 30 15,-2-4-25-15,4 1-28 0,-4 3-5 16,-5 0 0-16,4 0-4 0,-5 2-10 15,-1 3-10-15,1-1-9 0,1 2-17 16,-1 10-40-16,6-12-53 0,-3 6 35 16,0-4-94-16,3-9-170 0</inkml:trace>
  <inkml:trace contextRef="#ctx0" brushRef="#br0" timeOffset="149909.322">20471 4770 341 0,'21'3'186'0,"-13"27"-85"0,-3-3 45 15,-3 8-38-15,-11 13-51 16,9 6-12-16,0-7-5 0,-6 13-1 0,6-3-11 16,5 3-16-16,-12 7-10 0,7-12-5 15,-3-13-154-15,8-6 91 0,1-9-90 16</inkml:trace>
  <inkml:trace contextRef="#ctx0" brushRef="#br0" timeOffset="174205.641">19691 2034 5 0,'9'-12'119'0,"-4"5"-20"16,3 2-13-16,0-1 3 0,-8 2 6 15,0-1-34-15,5 3-1 0,-6-3-8 16,4 5-8-16,-3-1-7 0,-3-3-1 16,6 3 0-16,-3-1 0 0,0-5-1 15,3 9 1-15,-3-2-3 0,0 0 1 16,0 7-2-16,-3-1-1 0,8 1-2 15,-5 7-4-15,2 1-5 0,-2 11-2 0,-9 6-1 16,-2-5-2-16,9 1-4 0,-11 9-2 16,-1-5-2-16,1 8-1 0,5 0-1 15,3 2-1-15,-2 3-3 0,7-3 2 16,0 1 0-16,0 2 0 0,5-5-1 16,-3-8 0-16,11-3-1 0,-5-14 0 15,4 0 0-15,6-4-2 0,6-9 1 16,2 3-2-16,1 7 0 0,0-17 0 0,-2 5-1 15,-5-7 0-15,-3-8-1 0,3 5-4 16,3 2-8-16,-4-4-14 0,1 5-19 16,-2-1-31-16,2-1-94 0,-5 3 43 15,5 6-92-15,-2-5-288 0</inkml:trace>
  <inkml:trace contextRef="#ctx0" brushRef="#br0" timeOffset="174554.112">20199 2319 163 0,'9'-15'150'16,"-9"-3"-71"-16,0 5 20 0,-7 4-10 15,7 4-27-15,-7 12-28 0,-6-7 19 16,4 8-3-16,-2 11-4 0,-3 2-7 16,4-1-6-16,0 1-6 0,2 4-3 0,3-4-5 15,2-2-5-15,3-3-6 0,0 13-2 16,0-4-2-16,6 2-1 0,1-7-1 15,3 0 0-15,2-7 0 0,-1-5-1 16,3-4 0-16,-4-4 0 0,0 3-1 16,3-6 1-16,-3-4-2 0,-1-3 1 15,1 2-1-15,3 3-1 0,-10-4 1 16,-3 4-1-16,5-3 0 0,-5-4 1 16,0 4 1-16,-8 0 0 0,-2-4 0 0,2 4 0 15,1-11 1-15,-8 4 0 0,0 0-11 16,5-5-12-16,-4 8-21 0,11 6-33 15,0-1-43-15,-1 7-24 0,1 0-9 16,1-2-72-16,2-1 9 0</inkml:trace>
  <inkml:trace contextRef="#ctx0" brushRef="#br0" timeOffset="175013.855">20431 2360 152 0,'17'0'118'16,"-7"10"-37"-16,0 1 17 0,-8-12-7 16,-1-4-31-16,-2-4-10 0,1 4-3 15,-9-13-6-15,4 3-11 0,0 10-13 16,4 5-5-16,-4 0-3 0,5 0-1 16,-7 5 3-16,4 0 0 0,-7 1 1 15,0 1 1-15,3 2-2 0,7 4 0 0,-7 2-1 16,2 5-2-16,10 0-2 0,-3 0 0 15,0-2-1-15,4-4 1 0,-1 8-1 16,9-2 1-16,-6 0 1 0,-1 13 1 16,9-4 0-16,1-1 0 0,-14-3-2 15,8 7 1-15,0-10-2 0,-1 8-1 16,-11-7-1-16,-6 0 0 0,5-11-1 16,4-4 1-16,-7-3-1 0,-2 2 2 0,-1 0 1 15,-2-5-1-15,-4 1 0 0,-6-1-1 16,4-9 0-16,6 7 2 0,5-12-1 15,0-1 2-15,-2 3 1 0,10-7 4 16,-3 0 2-16,0-8 0 0,7-2 0 16,1 1-1-16,4-3-1 0,-4 3-2 15,6 12-3-15,-6 3-1 0,4 2 0 16,1 2-2-16,9 1 0 0,-4-3-4 0,2 3-10 16,4-8-14-16,-1 3-17 15,-1 1-42-15,-2-2-81 0,-5 5 37 0,0 1-93 16,3 1-252-16</inkml:trace>
  <inkml:trace contextRef="#ctx0" brushRef="#br0" timeOffset="175559.764">20807 2092 275 0,'10'5'124'0,"-3"-5"-17"16,0 7 23-16,-2-1-43 0,-4 6-17 16,6-3-6-16,-4 6-5 0,1 5-9 15,1-2-11-15,-7-1-8 0,5 8-2 16,-3-5 1-16,0 2 0 0,10 14-3 16,-1-1-3-16,-3 6-1 0,3-1-3 0,-4-10-4 15,-4-3-3-15,-2-1-3 0,-3-7-3 16,-4-6-4-16,5-5-2 0,-7-8-2 15,1 0-2-15,1-8 1 0,-2-4-1 16,3-3-1-16,7-10 1 0,-3 3 1 16,-2-11-1-16,5 0 1 0,-7-6 0 15,12 4 0-15,-1 0 1 0,-4 7 2 16,11-4 0-16,-2 12 0 0,-3-2 2 0,4-5-1 16,-6 7 0-16,1 2 0 0,0 1-1 15,-5 7 1-15,3 3 0 0,0 7 1 16,1 5 1-16,2-3 0 0,-1 16 2 15,-3 4 2-15,5 3-1 0,-2 12 2 16,-2 7-1-16,2-4 0 0,2 3-1 16,8 6 0-16,-2-6-2 0,4-6-1 15,5-4-1-15,-7-11-2 0,-2-9 0 16,7-8 1-16,-7-5-2 0,-1-13-3 16,5-9 1-16,6-10 0 0,1-8 0 0,-1-13 0 15,-1-4-1-15,-7-3 2 0,-2 6 1 16,-4-7-4-16,-9 14-11 0,0-2-16 15,0 11 133-15,-7 4 0 0,-2 19-292 16,-2 14 184-16,1 1 82 0</inkml:trace>
  <inkml:trace contextRef="#ctx0" brushRef="#br0" timeOffset="-182492.578">19421 4900 232 0,'-5'0'137'15,"0"-8"-26"-15,-4-4 17 0,4 9-26 16,4-2-25-16,-6-2-9 0,7 7-4 16,0 0-7-16,-3 5-9 0,-1-5-9 0,-4 0-7 15,0 2 2-15,-2 6-3 16,3 5-6-16,0 7-4 0,4 2-3 0,0 10-3 16,3 0-3-16,-2-4-3 0,4 14-2 15,-4-7-1-15,-3 5-2 0,12-1 0 16,-7-3-2-16,-2-4 0 15,10-5-1-15,-8-7 1 0,14 2 0 0,-1-9-1 16,0-6 2-16,6 6-1 0,2-6 1 16,-1-12 0-16,-1 3 0 0,1-10 0 0,2 6-1 15,3-11 0-15,0-3 0 0,1 5-1 16,-6-10-1-16,0 6-8 0,-8-2-15 16,-5 1-23-16,-2 0-35 0,-8 3-107 15,3 0 50-15,0 10-111 0,-7-9-333 16</inkml:trace>
  <inkml:trace contextRef="#ctx0" brushRef="#br0" timeOffset="-182309.775">19372 4434 321 0,'10'-17'235'15,"2"5"-124"-15,-2-6 36 0,2 8-31 16,1-2-71-16,-6 1-29 0,-2 6-2 15,-5 0-148-15,-5-2 87 0,3 12-101 16,-1-5-528-16</inkml:trace>
  <inkml:trace contextRef="#ctx0" brushRef="#br0" timeOffset="-123616.056">1720 16608 212 0,'11'-1'99'16,"-4"-9"-14"-16,5 0 22 0,3-4-28 15,-3 4-6-15,-2 2 3 0,-4-4-3 16,4 6-4-16,-6-3 2 0,1 2-11 16,-4 1-4-16,3 4-2 0,-4-3-8 0,0 0-5 15,-5 5-5-15,-2 0-6 0,-8 5-6 16,-2 0-5-16,-3-2-5 0,-7 4-3 16,-1 0-2-16,-12-2-3 0,-2 2-1 15,4 6 0-15,-4-1-1 0,-1-2-1 16,6 8 1-16,-5 4-1 0,-6-9 0 15,8 16 0-15,3 1-1 0,-3-4 0 16,0 4 0-16,3 4 0 0,-5-16 0 0,-1 2-1 16,4-3 0-16,2-10 1 0,4 4-1 15,3 3 0-15,7 8 1 0,-2-4-1 16,4-1 0-16,1 1 0 0,7-3 1 16,3-3-1-16,10-1 0 0,-5 3 0 15,3-6 1-15,9 1 0 0,3-1 0 16,3-1-1-16,9-4 1 0,-5-3 0 15,10 0-1-15,-4 0 1 0,7-5-1 16,0-2 0-16,4 1 0 0,7 2 0 0,-4-3-1 16,0 1 1-16,-5 1 0 0,1 5-1 15,-3 0 1-15,2 0 0 0,-4 0-1 16,-1 5 1-16,0-2-1 0,-6 0 0 16,-1-1 0-16,-1-2 0 0,-6 2 1 15,0 3-1-15,-4-5-1 0,-2 7 1 16,-1-4 0-16,3 4-1 0,-9-1 0 15,0 1-1-15,-7-2 1 0,-3 2 0 16,-4-1 0-16,-4-1 1 0,-2 2-1 0,-3 3 0 16,-2 3 1-16,-9 6-1 0,-6 3 1 15,3 3 0-15,4-4 0 0,0 6 0 16,1 1 1-16,-2-2-1 0,1 0 0 16,-4 3 1-16,5-8 0 0,6 11-1 15,-1 0 1-15,4-5 0 0,6-4 0 16,10 6 1-16,6 7-1 0,1-7 1 15,5-1-1-15,3-3 1 0,5-8-1 0,-1-10 0 16,11 6 1-16,11-1 1 0,8 8 2 16,11-14 1-16,2 8 2 0,17-6 1 15,-9-1 0-15,16-6-1 0,-11 10-1 16,-9-11 0-16,-17 0-4 0,-2-4-12 16,-18 8-19-16,-1-8 13 0,-7 4-200 15,-1 0 105-15,-3 5-116 0,-7-3-673 0</inkml:trace>
  <inkml:trace contextRef="#ctx0" brushRef="#br0" timeOffset="-122629.954">948 18051 428 0,'3'13'160'0,"1"1"-42"0,-11-3 48 16,14-2-66-16,-7 12-29 0,3 1-3 15,-6-4 0-15,-4 4-11 0,7 3-14 16,-2-10-10-16,2 4-9 0,2 17-3 0,-2-5-3 15,7-3-5-15,-2-1-2 0,-4-11-5 16,3-11-1-16,-8 0-2 0,8-1-5 16,-1 2-11-16,-5-9-22 15,4 0-28-15,-2-6-6 0,-2-4-133 0,2-9 52 16,2 2-95-16,-2 0-389 0</inkml:trace>
  <inkml:trace contextRef="#ctx0" brushRef="#br0" timeOffset="-122490.689">988 17880 395 0,'-10'-10'174'0,"7"2"-49"0,-6-7 34 16,3 3-61-16,-3-3-33 0,-1 3-9 15,0-1-10-15,-3 5-15 0,3-4-10 16,13 5-8-16,-8 1-14 0,-1 2-18 16,14-1-26-16,2 4-18 0,-3-4-107 0,3 5 45 15,0 1-97-15,5 9-316 0</inkml:trace>
  <inkml:trace contextRef="#ctx0" brushRef="#br0" timeOffset="-122253.459">1326 17949 369 0,'6'12'154'0,"-4"-2"-53"0,-2-9 47 16,-7 3-56-16,-1-3-26 0,-4 4-5 15,-3-8-3-15,-5 8-1 0,7-3-13 16,-2 3-11-16,-4 0-9 0,6-4-3 16,0 1-5-16,3 3-3 0,0-5-3 15,6 2-9-15,-6 3-18 0,3-4-24 16,-1 3-32-16,8-3-108 0,-7 1-1 0,7-2-16 16,10 0-122-16,2 3 64 15</inkml:trace>
  <inkml:trace contextRef="#ctx0" brushRef="#br0" timeOffset="-122090.502">1447 18091 464 0,'0'7'116'0,"0"-1"-11"0,0-2 47 15,-6-6-91-15,-1 2-6 0,-8 7 0 16,3-2-1-16,2-4-18 0,-13 6-14 16,3-14-8-16,-8 16-5 0,1-3-2 15,0 6-2-15,7-10 2 0,0 8-19 0,7-2-33 16,-1-6-111-16,4 4-9 0,4-9 13 15,6-9-178-15,0 7 28 0</inkml:trace>
  <inkml:trace contextRef="#ctx0" brushRef="#br0" timeOffset="-121375.924">1671 17887 487 0,'0'10'166'0,"7"2"-35"0,-7 1 46 0,10 9-87 15,0 1-17-15,-3 1-4 16,-1 1-7-16,3 3-16 0,-6 6-14 0,-1-9-10 16,-1-2-6-16,4 4-5 0,0-2-3 15,-3 2-3-15,5 3-5 0,-6-4-9 16,6-1-20-16,0-4-74 0,-7-21-97 16,0 0 61-16,-2-12-155 0,2-2-327 15</inkml:trace>
  <inkml:trace contextRef="#ctx0" brushRef="#br0" timeOffset="-120307.62">988 15716 342 0,'0'-7'136'16,"3"7"-9"-16,1 7 31 0,1-9-51 15,-4 4-13-15,4 10 1 0,-3-4-2 16,-2 7-10-16,7 10-16 0,-7-3-11 0,3 11-8 16,0 6-8-16,-1 1-7 0,5 3-7 15,-9-1-8-15,4-5-5 0,3 8-4 16,-5 0-4-16,0-10-2 0,0 9-1 15,-2-1-6-15,2-16-14 0,-3-7-30 0,1-14-30 16,2 0-144-16,7-6 73 0,-7-7-143 16,7-12-452-16</inkml:trace>
  <inkml:trace contextRef="#ctx0" brushRef="#br0" timeOffset="-119968.21">1259 16012 303 0,'13'-4'152'16,"0"4"-43"-16,-13-1 27 0,5 6-45 15,-3-2-19-15,-2 0-8 0,-7-1-11 16,-3 0-6-16,0 3-10 0,4 3-9 16,-9 4-7-16,1-4-4 0,6 6-6 0,-2 1-2 15,3 3-2-15,6-5-2 0,1 12-1 16,5-3-1-16,-2 10 0 0,4-9 0 16,3-1-1-16,3 1-1 0,-3-8-1 15,8-3-3-15,-3-5-1 0,5-6-1 16,-6-1 0-16,-1-6 0 0,-1 4-1 15,-2-10 2-15,-5-8 1 0,2-6 1 0,-2-1 0 16,-2-2 1-16,0-2 0 0,-1 9 1 16,-2 2 0-16,0 2-1 0,-2 3 1 15,-1 4 0-15,0-5 0 16,-2 9 1-16,-2-1-1 0,-8-6 1 0,-2 8 0 16,9 6 2-16,-6 0-10 0,6 5-13 15,3-10-15-15,2 13-20 0,-2 2-27 16,3 0-81-16,2 0 26 0,7 5-64 15,-2-8-241-15</inkml:trace>
  <inkml:trace contextRef="#ctx0" brushRef="#br0" timeOffset="-119568.851">1366 16082 151 0,'20'18'111'0,"-5"-16"-20"0,5 13 7 15,-2-5-10-15,-10-2-20 0,-1-9-10 16,1 7-8-16,-2-9-9 0,-6 3-7 16,5-3-9-16,-5-2-6 0,-7-7 0 15,10 15 2-15,-4-14 1 0,-5 6 2 16,6 3 2-16,-6-5 0 0,4 2 1 15,-5-3-2-15,1-4-1 0,4 4-3 0,-5-1-4 16,4 3-3-16,3 4-4 0,0-1-1 16,5 1-4-16,-7-3 0 0,2 5-2 15,4 10 1-15,1-7 1 0,6 7 3 16,-2 1 2-16,4 2 2 0,-6-1 1 16,1-4 2-16,11 5 1 0,-4 7-2 15,3 2-3-15,4 1-2 0,4 8-1 16,1 2-3-16,-5-1-3 0,-2 3 0 15,-7-2 0-15,-6-4-1 0,-7-4 0 0,-3-2-1 16,-7 1 0-16,-17-3 0 0,0 1 0 16,-3-7-1-16,-8 2 1 0,4-4-1 15,6-4 0-15,1-3 1 0,-3-6-1 16,12 0 1-16,-1-8-1 0,6-9 0 16,0 2 1-16,13-3 1 0,3-4 0 15,4-5 1-15,6-1 1 0,4-4 1 16,8-1 0-16,-4 3 2 0,13 9-5 0,-6 0-15 15,4-4-25-15,-10-2-144 16,3 12 87-16,-2-10-130 0,2 3-502 0</inkml:trace>
  <inkml:trace contextRef="#ctx0" brushRef="#br0" timeOffset="-118685.15">1847 15691 498 0,'8'-9'162'15,"2"3"-72"-15,-2-1 70 0,-6 2-83 16,1 8-31-16,-3-3 0 0,0 0 6 0,-5 4 4 16,5 6-11-16,-1 5-7 0,-4 3-2 15,5 2-1-15,-5 7 1 0,3 1-3 16,2 1-2-16,0 4-4 0,5 7-3 16,5-11-3-16,-7 11-3 0,6-5-3 15,3-3-4-15,1-1-3 0,0 6-2 0,4-15-1 16,1 1-2-16,-3-6-1 15,4-4 0-15,-6-13-2 0,4 0 0 0,-4-8-2 16,-6 0 0-16,-2-11 0 0,2 6 0 16,-9 1-1-16,4-1 1 0,-7-7 0 15,3 1 1-15,-3-7 0 0,2-8 0 16,-8 8 1-16,3-1 0 0,0-7 0 16,-4 8 0-16,5-3 1 0,-1 2-1 15,1 4 1-15,2 1-1 0,5 6 1 16,-5-3-1-16,9 6 1 0,-3-7-1 0,-6 0 1 15,10-2-1-15,-5 5 1 0,0 1-1 16,7 2 1-16,-5 8-1 0,3-3 1 16,0 4-1-16,-4 0 1 0,-1 5-1 15,5-1 1-15,-5 1-1 0,-5 0 0 16,4 0 1-16,2 0-1 0,-1 0 1 16,7-2-1-16,-7 2 1 0,7 2 0 0,-2 3 0 15,-2-4 0-15,9 8-1 0,-4 1 1 16,2-2 0-16,0 4 0 0,0 3 0 15,-3 0 0-15,-4 5-1 0,4-5 2 16,3 8-1-16,-2 4 1 0,-3 0-1 16,4 8 2-16,11 7-1 0,3-1 0 15,0 1 0-15,1 2 0 0,1-4 0 16,-8-3-1-16,1-9 0 0,4-3 0 16,4 0-1-16,5-10-1 0,4-8 0 0,-7-14-2 15,-6 2 0-15,4-15-1 0,-9-3 1 16,-7-21-1-16,-5-4 1 0,-3 1 1 15,-2-8 0-15,-3 0-7 0,-9 8-4 16,-7 0 8-16,-9 5-221 0,-4 7 125 16,-11 3-113-16,-4 11-800 0</inkml:trace>
  <inkml:trace contextRef="#ctx0" brushRef="#br0" timeOffset="-112048.942">4087 16724 302 0,'12'-27'126'0,"-4"5"-29"0,-8 9 31 0,5-12-43 15,-12 11-16-15,-1 1-3 16,-2 5-2-16,-7 1-5 0,-1 5-6 16,-2 4-9-16,-14 5-4 0,1 16-3 0,-4 7-1 15,-6-1-1-15,4 9-1 0,8 5-1 16,-3 4-2-16,6 7-2 0,9 14-1 15,-1 8-3-15,7-3-4 0,5-6-4 0,6 10-3 16,5-5-3-16,7-17-3 0,-3-2 0 16,15-11-4-16,8-10-2 0,10-15-1 15,13 1-3-15,16-18 1 0,11 0-2 16,9-18-1-16,4-24 0 0,-4-7 2 16,-1-18 0-16,-6-14 0 0,-5-5-1 15,-5 8 2-15,-9-9-1 0,-21 15-1 16,-19 2 0-16,-16 15-1 0,-7 1 1 15,-8 6 0-15,-12-4-11 0,-10 13-15 0,-11 3-21 16,-5 7-26-16,-19 6-26 16,-6 13-106-16,-9 5 35 0,-8 5-81 15,-1 1-305-15</inkml:trace>
  <inkml:trace contextRef="#ctx0" brushRef="#br0" timeOffset="-98241.822">6407 16435 122 0,'12'-4'213'0,"-10"-2"-76"0,1 1 0 16,0 5-38-16,-9 0 60 0,4 0-81 15,-3 13 0-15,3 5-5 0,2 12-9 16,-1 15-8-16,-3 6-9 0,4 9-4 16,0 0-4-16,0 2-6 0,4 0-7 15,-1-1-4-15,0 5-5 0,1-4-5 16,2 4-4-16,-6-5-2 0,4-15-6 0,-8 3-8 16,3-9-25-16,-6-7-25 0,-1 2-152 15,1-3 83-15,-5-15-139 0,7 1-501 16</inkml:trace>
  <inkml:trace contextRef="#ctx0" brushRef="#br0" timeOffset="-89884.02">9261 16324 449 0,'6'-5'166'0,"-1"5"-51"16,-1 0 50-16,1 0-75 0,-4 7-21 0,3 6-3 15,-3 1 1-15,-1 11-5 0,-5 3-7 16,5 11-7-16,-6 4-5 0,6 11-2 15,0 16-4-15,0 8-5 0,5-1-7 16,-4 10-4-16,16 8-5 0,-7-8-4 16,2 0-3-16,-4 0-2 0,-1-12-3 15,-7-20-2-15,0-8-20 0,0-20-101 0,-7-15-109 16,-8-11 79-16,3-1-194 0</inkml:trace>
  <inkml:trace contextRef="#ctx0" brushRef="#br0" timeOffset="-73439.088">11284 16471 313 0,'0'-5'133'0,"1"5"-54"16,4 0 42-16,2-6-40 0,1-1-23 15,-1 0-4-15,3 6 3 0,-7-9 2 16,4 1-4-16,-2-4-6 0,7-1-8 16,3-1-1-16,5-3-2 0,1-4-2 15,1 1-3-15,-2-3-5 0,0 4-3 0,7 5-3 16,-2 2-4-16,5 4-2 0,10-2-2 16,-1-1-2-16,-11-1 0 0,5 8 0 15,-6 6 2-15,-8 1-1 0,4-2 2 16,2 5 0-16,-10 12 0 0,0 1-1 15,-5 15-3-15,-7-7-2 0,-4 7-2 16,-6-8-1-16,-11 12-3 0,-4-9-1 16,-6 6 0-16,-4-6-1 0,8 12-1 0,1 0 1 15,-5-8 0-15,1-2-1 0,0 5 0 16,-6-11 1-16,3-8-1 0,10 4 1 16,8-13-1-16,-3-2 1 0,13 0 0 15,2 3 0-15,2 1 0 0,6-3 0 16,12 3 0-16,14-4 0 0,-6-5 1 15,12 7 0-15,9-6-1 0,-2 4 1 16,3-6-1-16,6 2 0 0,0 13 2 16,-15 4 0-16,4-10-1 0,-9 19-1 15,-3 0 0-15,-6 6 0 0,-7 7 0 16,-12 4-2-16,-8-4-1 0,-7-2 1 0,-1 4 0 16,-14-2 1-16,-6 2 0 0,-11-3-1 15,-6 2 1-15,-6-4-1 0,-8-3-3 16,-3-9-6-16,0 3-8 0,4 0-22 15,-4-9 110-15,4-6-293 0,8 7 138 16,1-11-54-16</inkml:trace>
  <inkml:trace contextRef="#ctx0" brushRef="#br0" timeOffset="-72102.121">13657 16318 380 0,'9'-7'178'0,"6"0"-74"0,-4 0 47 16,-2 6-45-16,1-13-39 0,-2-4-2 15,6 3 5-15,-6-5-3 0,4-3-5 16,3-3-10-16,-2 0-10 0,4-6-1 16,6 10-9-16,5 4-6 0,3 5-2 0,5-4-3 15,3 7-4-15,-4 0-1 0,-7 10-3 16,16-10-2-16,-14 20-1 0,3-15 0 16,-4 16 0-16,-3 3-1 0,-6 9-1 0,-10-8 1 15,-6 12-1-15,-4 5-2 0,0 3-1 16,-9 3-1-16,-11 4-2 0,2 12 0 15,-11-13-1-15,-9-1-1 0,3-6 0 16,2 1 0-16,-8-10-1 0,1-3 1 16,5-7-1-16,2-3 0 0,-2-6 0 15,13-1 0-15,9 2 0 0,11 1 1 16,2 1-1-16,-3 2 1 0,14-6 0 16,-2 2 0-16,4-4 0 0,7 6 1 15,9 2-1-15,4-2 0 0,14 11 1 16,1 5 0-16,6 3 0 0,1 4 0 15,-3-2 0-15,-9 7 0 0,2 3 0 16,-5 2 0-16,-8 0-1 0,-4 6 1 0,-1-1-1 16,-19-2 0-16,-8-8 0 0,-1 8-1 15,-6-3 0-15,-11-7-1 0,-11-2 1 16,-2-4-1-16,-3-4-6 0,-8-5-7 16,1 0-9-16,1-7-10 0,-7 9-21 15,7-10-33-15,3-6 127 0,12-6-264 16,-4-1 113-16,23-16-26 0,6 7-827 15</inkml:trace>
  <inkml:trace contextRef="#ctx0" brushRef="#br0" timeOffset="-71500.01">15594 16084 436 0,'13'-2'182'0,"5"-5"-77"15,2-8 58-15,0 7-60 0,4 3-32 16,1-2-9-16,-3 0 1 0,6-1-3 0,5 1-8 16,-1 1-14-16,-5-13-8 0,1 18-3 15,4 1-4-15,-2 0 0 0,-5-4-2 16,-3 8-2-16,10 9-2 0,-17 2-5 16,-7-3-3-16,2-2-2 0,-2 6-2 15,-8 0-2-15,-8-8-1 0,-2 7-2 0,-3 8 1 16,-4 1-1-16,-2 1 0 0,4 8 0 15,-10-4 0-15,9-4 0 0,4 3 1 16,-6-6-1-16,-2-2 0 0,6 0 1 16,-1-5-1-16,-2 2 1 0,6-7 0 15,6 1 1-15,5 4-1 0,0-3 0 16,6 2 1-16,8-3-1 0,6-1 1 0,15 0-1 16,-2 2 0-16,6 0 0 0,9 1 0 15,4 5 0-15,-9 3 0 0,4-6 0 16,0 16 1-16,-12 6-1 0,-2-8 1 15,-7 9-1-15,-3 4 0 0,-13 0 0 16,-3-11-1-16,-7 16 0 0,-5-5-1 16,-10-9-1-16,-11-1 0 0,-2 3 0 15,-4-6 0-15,-4-4-3 0,4 8-5 16,-15-11-6-16,0-9-12 0,-1-1-21 16,1 1 66-16,-1-1-239 0,8-2 115 0,4-7-68 15,-2 9-783-15</inkml:trace>
  <inkml:trace contextRef="#ctx0" brushRef="#br0" timeOffset="-70490.677">18196 16000 478 0,'15'12'218'0,"5"-6"-96"0,0-9 60 15,-6 3-66-15,1-8-40 0,-2-1-10 16,2-4 0-16,5 0-1 0,4 6-10 16,-1 0-11-16,7-5-10 0,0 1-7 15,2 1-4-15,-4-5-4 0,7-2-3 16,2 7-3-16,0-2-3 0,-2 4-2 16,5 3-2-16,0 3-1 0,-7-1-1 15,-4 6 1-15,-2 6-1 0,-7-3 0 0,-7 3 0 16,-5 9 0-16,-3 0-2 0,-5-1 1 15,-1 10-2-15,-13 0 0 0,-4 6-1 16,-5-6 0-16,-7 8 0 0,-6 3 0 16,10 9 0-16,-9-8 1 0,3 6-1 15,-2 0 0-15,6-17 1 0,1-6-1 0,14 3 1 16,-2-10 0-16,10 3-1 0,5-2 1 16,13 2-1-16,1-5 1 0,9-4 0 15,5 4 0-15,9-3 0 0,10 7 0 16,6-1 1-16,3 8-1 0,4-2 1 15,7 4-1-15,-6 1 0 0,6 10 0 16,-5 0 0-16,-14-4-1 0,-7-3 0 16,-21-5 0-16,-20-3-1 0,0 10-2 15,-14-2 1-15,-9 12-3 0,-9 9-1 16,-8 1-3-16,-15-15-3 0,-9 5-4 0,-2-11-12 16,-13-4-19-16,2-5-9 0,5 5-181 15,4-7 98-15,6-7-125 0,7-5-611 16</inkml:trace>
  <inkml:trace contextRef="#ctx0" brushRef="#br0" timeOffset="-53078.439">21512 15833 456 0,'12'-4'164'0,"-2"-9"-63"0,-10-5 59 15,0 1-73-15,0-10-21 0,3 11-4 16,-16 7-1-16,1 3-3 0,-8 4-9 15,0 10-8-15,-7-3-7 0,-13 9-6 16,0 6-4-16,-7 8 0 0,4 12-1 0,1 7-1 16,10 1-2-16,4 9-3 0,16 2-1 15,-1 9-1-15,-2 1 1 0,3 4-4 16,4-11-4-16,8 5 0 0,12-2-2 16,-4-6 0-16,20 4 0 0,19-6-2 15,-5-3-1-15,11-14 0 0,3 1-3 16,-6-27-1-16,6-2-2 0,23-17 0 15,-9 5-1-15,5-27-1 0,12-2 1 16,-13-16 0-16,-11-3 2 0,-13-12-1 16,0-9 0-16,-8-4 0 0,-18 4 1 0,-16 0-2 15,-8 4 1-15,0 17 0 0,-20 13 0 16,-12 8 0-16,-10 12 1 0,-8 10 1 16,-8 7 0-16,-9 11 1 0,-2 12 1 15,3 20-1-15,-8 12 1 0,6 12 0 16,-3-3 3-16,6 15 0 0,-3-15-2 15,11-5-7-15,7-5-216 0,1-7 133 0,3-4-132 16,12-5-802-16</inkml:trace>
  <inkml:trace contextRef="#ctx0" brushRef="#br0" timeOffset="79865.166">21632 3451 446 0,'9'0'177'0,"-2"-12"-86"0,-6-11 60 15,4-16-64-15,-3-2-33 0,8-1-2 16,0 3-2-16,2 13 3 0,6 2-2 16,-1 4-8-16,1-5-6 0,12 7-5 15,-10 3-3-15,5 5-4 0,0-9 0 0,-1 8-3 16,-11 4-2-16,0 7-2 0,9 3-1 16,-2 19-2-16,-1-9-1 15,-4 16-1-15,-5 6-3 0,-10 3-2 0,-4 2-3 16,-6 17-1-16,-6 7-1 0,2 8 0 15,1 13-1-15,-4-8-1 0,-1 11 0 16,-7-9 0-16,0 1-1 0,-5-16 1 16,3 11-1-16,-8-23 0 0,8-2 0 0,5-12 0 15,-4-4-1-15,6-16 1 0,11-5-1 16,6-6 0-16,3-7 1 0,0-5 0 16,12-7 0-16,9 2 0 0,3-8 1 15,6-4 0-15,8-3 0 0,9 3 1 16,-5-9 0-16,8 2 0 0,-3-4 1 15,8 13 0-15,-5-7 0 0,-2 5-1 16,-6 9 1-16,0 8-1 0,-10 3-1 16,-4-3 1-16,-1 4-5 0,-6 1-7 15,-7 5-8-15,-4-2-13 0,-10-3-12 16,0 3-31-16,1 1-33 0,-6-4-117 16,2 0 61-16,-4 6-113 0,-6-1-361 0</inkml:trace>
  <inkml:trace contextRef="#ctx0" brushRef="#br0" timeOffset="80256.418">22590 2600 303 0,'20'-8'242'0,"-7"1"-104"15,5 7 29-15,-18 5-19 0,-6-5-66 0,1 4-20 16,5 7-9-16,-7 9-1 0,4 7-8 15,-2 6-13-15,-2 1-8 0,-5-4-5 16,12-3-3-16,-6 3-2 0,-1-10-3 16,-6-3-4-16,-2 3-1 0,6-9-1 15,4-4-1-15,5-4-1 0,2 4-3 16,10 0-6-16,6-2-10 0,-1-5-14 0,3-2-26 16,0-5-33-16,3 2-114 0,-8-10 55 15,2-5-109-15,1 5-349 0</inkml:trace>
  <inkml:trace contextRef="#ctx0" brushRef="#br0" timeOffset="80411.1">22596 2304 656 0,'0'-23'250'16,"7"0"-106"-16,-2-1 69 0,-3-4-115 16,1 3-46-16,7 1-14 0,2-1-5 15,-4-2-13-15,-1 6-17 0,3-1-18 16,-7-1-175-16,-1 6-26 0,3 9 39 0,7 1-210 15,4 7-135-15</inkml:trace>
  <inkml:trace contextRef="#ctx0" brushRef="#br0" timeOffset="87107.348">2193 16959 329 0,'13'-13'178'0,"-1"-5"-68"16,-6-2 35-16,-1 13-46 0,5-1-20 15,2-11-22-15,-2 6 7 0,-3-4-8 16,3-3-9-16,-2 2-9 0,5 18-5 16,1-12-3-16,-3 4-2 0,0 14-2 0,5-6 1 15,-7 5-2-15,-3-10-2 0,1 7-5 16,1 15-4-16,-8-2-4 0,-3-4-4 15,-2 13-2-15,-7 4-2 0,6 6 0 16,-14-1-1-16,11 14 0 0,-4 5-2 16,-7-6-2-16,0-9 0 0,6 10 0 15,1-14 0-15,5-4 0 0,3 3 0 16,5-9 2-16,3-5 2 0,4 1 1 16,3-11-1-16,11-1 0 0,6 0 1 0,7-2 0 15,6-5 2-15,0-5 0 0,1-2 0 16,3 0 1-16,-12-5 0 15,13-3 1-15,-7 7-2 0,-1-4-1 0,-10-4 0 16,1 4-2-16,-11-1 0 0,-4-1 1 16,-3 1-5-16,-5 6-8 0,-3 2-11 15,-2 2-11-15,-7-2-30 0,0 5 87 16,-1 0-237-16,-5 0 105 0,-7 0-49 0,11-2-740 16</inkml:trace>
  <inkml:trace contextRef="#ctx0" brushRef="#br0" timeOffset="87490.711">2894 16426 335 0,'22'-5'180'0,"-9"-3"-60"16,-13 6 33-16,0-10-45 0,0 6-31 0,7 4-14 16,-12-3-6-16,-10 3-5 15,-5 6-10-15,-7 2-10 0,10 11-5 0,-8 5-4 16,14 6-4-16,9 7-2 0,-3 11-4 15,3-8-3-15,9-6-3 0,-7-6-2 16,2 1 0-16,9-10 0 0,-4-2-2 16,8-8 0-16,-3-6-2 0,1-1-6 15,5 0-9-15,-1-13-12 0,2 0-17 0,1-2-21 16,1-1-33-16,-7-10-95 16,-6 1 44-16,4-4-86 0,1 3-300 0</inkml:trace>
  <inkml:trace contextRef="#ctx0" brushRef="#br0" timeOffset="87629.256">3031 16232 194 0,'3'-20'172'0,"4"-1"-30"0,-10 4-4 15,3 3-21-15,3-2-28 0,-3-4-22 16,2-2-17-16,-1 9-14 0,-1-1-14 16,0-6 26-16,0 12-191 0,-1-6 105 0,8 6-70 15,1-4-678-15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A583-50F4-42E7-8C7E-0FE07DDE2BE3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993FA-E46B-4B8C-A5BE-1D721DB2F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say about</a:t>
            </a:r>
            <a:r>
              <a:rPr lang="en-US" baseline="0" dirty="0"/>
              <a:t> Big-O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 comparisons </a:t>
            </a:r>
            <a:r>
              <a:rPr lang="en-US" dirty="0" err="1"/>
              <a:t>vs</a:t>
            </a:r>
            <a:r>
              <a:rPr lang="en-US" dirty="0"/>
              <a:t> 16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summation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constants don't really matter in the long run.  Also, use the graph to illustrate</a:t>
            </a:r>
            <a:r>
              <a:rPr lang="en-US" baseline="0" dirty="0"/>
              <a:t> the reason behind dropping coefficients from Big-O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</a:t>
            </a:r>
            <a:r>
              <a:rPr lang="en-US" baseline="0" dirty="0"/>
              <a:t> * (1/2) * n) = O(1/2 N^2) </a:t>
            </a:r>
            <a:r>
              <a:rPr lang="en-US" baseline="0"/>
              <a:t>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 + N)</a:t>
            </a:r>
            <a:r>
              <a:rPr lang="en-US" baseline="0" dirty="0"/>
              <a:t> 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O(Log(N) * N) = O(N * Log(N))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3200400"/>
            <a:ext cx="29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make the comparison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3429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86200" y="48006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33600" y="57912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647700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return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4800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we only will call </a:t>
            </a:r>
            <a:r>
              <a:rPr lang="en-US" dirty="0" err="1"/>
              <a:t>cout</a:t>
            </a:r>
            <a:r>
              <a:rPr lang="en-US" dirty="0"/>
              <a:t> when the answer is 'n', we </a:t>
            </a:r>
            <a:r>
              <a:rPr lang="en-US" b="1" u="sng" dirty="0"/>
              <a:t>always count it because in we are concerned with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168590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slide's algorithm would be O(3), but here's the rub: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O(X) where X = number of constant time operations, if there exists a constant k such that k*1 &gt;= X, we reduce to O(1)</a:t>
            </a:r>
          </a:p>
          <a:p>
            <a:endParaRPr lang="en-US" dirty="0"/>
          </a:p>
          <a:p>
            <a:r>
              <a:rPr lang="en-US" dirty="0"/>
              <a:t>Therefore, O(3) = O(1)</a:t>
            </a:r>
          </a:p>
          <a:p>
            <a:r>
              <a:rPr lang="en-US" dirty="0"/>
              <a:t>This is true for O(100), O(1,000), O(10,000), and so on…</a:t>
            </a:r>
          </a:p>
        </p:txBody>
      </p:sp>
    </p:spTree>
    <p:extLst>
      <p:ext uri="{BB962C8B-B14F-4D97-AF65-F5344CB8AC3E}">
        <p14:creationId xmlns:p14="http://schemas.microsoft.com/office/powerpoint/2010/main" val="5633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the previous slide, we can infer that Big-O analysis is sometimes inaccurate when considering raw execution times.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According to Big-O analysis, the following two pieces of code are treated the same:</a:t>
            </a:r>
          </a:p>
          <a:p>
            <a:pPr>
              <a:buNone/>
            </a:pPr>
            <a:r>
              <a:rPr lang="en-US" dirty="0"/>
              <a:t>Segment #1: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Segment #2: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1000000;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1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performing Big-O analysis, we care about how the number of constant time operations is affected by various aspects of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Going back to our list: {3, 9, 1, 2, 3, 5}</a:t>
            </a:r>
          </a:p>
          <a:p>
            <a:r>
              <a:rPr lang="en-US" dirty="0"/>
              <a:t>Again, because we're doing Big-O analysis, we want to always find the last item because that would probably require the most amount of time.</a:t>
            </a:r>
          </a:p>
          <a:p>
            <a:r>
              <a:rPr lang="en-US" dirty="0"/>
              <a:t>Performing a Find(5) is directly affected by the size of the list.  </a:t>
            </a:r>
          </a:p>
          <a:p>
            <a:r>
              <a:rPr lang="en-US" dirty="0"/>
              <a:t> Consider which Find(5) would be faster:</a:t>
            </a:r>
          </a:p>
          <a:p>
            <a:pPr lvl="1"/>
            <a:r>
              <a:rPr lang="en-US" dirty="0"/>
              <a:t>{3, 9, 1, 2, 3, 5} or {3, 9, 1, 2, 3, 1, 1, 1, 1, 1, 1, 1, 1, 1, 1, 5}</a:t>
            </a:r>
          </a:p>
        </p:txBody>
      </p:sp>
    </p:spTree>
    <p:extLst>
      <p:ext uri="{BB962C8B-B14F-4D97-AF65-F5344CB8AC3E}">
        <p14:creationId xmlns:p14="http://schemas.microsoft.com/office/powerpoint/2010/main" val="4122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Q: How many constant time operations are required to perform our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A: it depends.</a:t>
            </a:r>
          </a:p>
          <a:p>
            <a:endParaRPr lang="en-US" dirty="0"/>
          </a:p>
          <a:p>
            <a:r>
              <a:rPr lang="en-US" dirty="0"/>
              <a:t>Q: Depends on what?</a:t>
            </a:r>
          </a:p>
          <a:p>
            <a:r>
              <a:rPr lang="en-US" dirty="0"/>
              <a:t>A: It depends on the number of items in our list.</a:t>
            </a:r>
          </a:p>
          <a:p>
            <a:endParaRPr lang="en-US" dirty="0"/>
          </a:p>
          <a:p>
            <a:r>
              <a:rPr lang="en-US" dirty="0"/>
              <a:t>Q: How do we represent a list whose size can vary.</a:t>
            </a:r>
          </a:p>
          <a:p>
            <a:r>
              <a:rPr lang="en-US" dirty="0"/>
              <a:t>A: With a variable!</a:t>
            </a:r>
          </a:p>
        </p:txBody>
      </p:sp>
    </p:spTree>
    <p:extLst>
      <p:ext uri="{BB962C8B-B14F-4D97-AF65-F5344CB8AC3E}">
        <p14:creationId xmlns:p14="http://schemas.microsoft.com/office/powerpoint/2010/main" val="17518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simple find algorithm is said to be O(n).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n represent the number of elements in our list.  As n changes, so does the number of operations to be executed.  </a:t>
            </a:r>
          </a:p>
          <a:p>
            <a:r>
              <a:rPr lang="en-US" dirty="0"/>
              <a:t>This relationship is linear.  Therefore, the growth rate (i.e. Big-O) is also linear.  We denote a linear relationship with the variable n.</a:t>
            </a:r>
          </a:p>
          <a:p>
            <a:r>
              <a:rPr lang="en-US" dirty="0"/>
              <a:t>If it helps, think of Big-O like an equation.  O(n) is like y = x.</a:t>
            </a:r>
          </a:p>
        </p:txBody>
      </p:sp>
    </p:spTree>
    <p:extLst>
      <p:ext uri="{BB962C8B-B14F-4D97-AF65-F5344CB8AC3E}">
        <p14:creationId xmlns:p14="http://schemas.microsoft.com/office/powerpoint/2010/main" val="2221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FOR and WHILE loops are typically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endParaRPr lang="en-US" dirty="0"/>
          </a:p>
          <a:p>
            <a:r>
              <a:rPr lang="en-US" dirty="0"/>
              <a:t>WHILE loops:</a:t>
            </a:r>
          </a:p>
          <a:p>
            <a:pPr>
              <a:buNone/>
            </a:pPr>
            <a:r>
              <a:rPr lang="en-US" dirty="0"/>
              <a:t>while(</a:t>
            </a:r>
            <a:r>
              <a:rPr lang="en-US" dirty="0" err="1"/>
              <a:t>keep_going</a:t>
            </a:r>
            <a:r>
              <a:rPr lang="en-US" dirty="0"/>
              <a:t> == 'y');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often get larger than O(n) when we combine loops: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   {</a:t>
            </a:r>
          </a:p>
          <a:p>
            <a:pPr>
              <a:buNone/>
            </a:pPr>
            <a:r>
              <a:rPr lang="en-US" dirty="0"/>
              <a:t>      swap(items[</a:t>
            </a:r>
            <a:r>
              <a:rPr lang="en-US" dirty="0" err="1"/>
              <a:t>i</a:t>
            </a:r>
            <a:r>
              <a:rPr lang="en-US" dirty="0"/>
              <a:t>], items[j])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dirty="0"/>
              <a:t>In this case, we multiply the effect that </a:t>
            </a:r>
            <a:r>
              <a:rPr lang="en-US" dirty="0" err="1"/>
              <a:t>num_items</a:t>
            </a:r>
            <a:r>
              <a:rPr lang="en-US" dirty="0"/>
              <a:t> has on the growth rate, yielding O(n^2)</a:t>
            </a:r>
          </a:p>
        </p:txBody>
      </p:sp>
    </p:spTree>
    <p:extLst>
      <p:ext uri="{BB962C8B-B14F-4D97-AF65-F5344CB8AC3E}">
        <p14:creationId xmlns:p14="http://schemas.microsoft.com/office/powerpoint/2010/main" val="39901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loops are unrelated, we add rather than multiply.  The following example is O(n + n) or O(2n):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"goodbye";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also perform reductions on non-constant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Big-O analysis, we always drop coefficients.  As such:</a:t>
            </a:r>
          </a:p>
          <a:p>
            <a:pPr lvl="1"/>
            <a:r>
              <a:rPr lang="en-US" dirty="0"/>
              <a:t>O(2n) -&gt; O(n)</a:t>
            </a:r>
          </a:p>
          <a:p>
            <a:pPr lvl="1"/>
            <a:r>
              <a:rPr lang="en-US" dirty="0"/>
              <a:t>O(40n) -&gt; O(n)</a:t>
            </a:r>
          </a:p>
          <a:p>
            <a:pPr lvl="1"/>
            <a:r>
              <a:rPr lang="en-US" dirty="0"/>
              <a:t>O(1000000n) -&gt; O(n)</a:t>
            </a:r>
          </a:p>
          <a:p>
            <a:r>
              <a:rPr lang="en-US" dirty="0"/>
              <a:t>This is because Big-O cares about placing algorithms into performance classifications.  </a:t>
            </a:r>
          </a:p>
        </p:txBody>
      </p:sp>
    </p:spTree>
    <p:extLst>
      <p:ext uri="{BB962C8B-B14F-4D97-AF65-F5344CB8AC3E}">
        <p14:creationId xmlns:p14="http://schemas.microsoft.com/office/powerpoint/2010/main" val="35255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compare different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time requirements</a:t>
            </a:r>
          </a:p>
          <a:p>
            <a:pPr lvl="1"/>
            <a:r>
              <a:rPr lang="en-US" dirty="0"/>
              <a:t>How much time will it take to execute the algorithm?</a:t>
            </a:r>
          </a:p>
          <a:p>
            <a:endParaRPr lang="en-US" dirty="0"/>
          </a:p>
          <a:p>
            <a:r>
              <a:rPr lang="en-US" dirty="0"/>
              <a:t>Compare space requirements</a:t>
            </a:r>
          </a:p>
          <a:p>
            <a:pPr lvl="1"/>
            <a:r>
              <a:rPr lang="en-US" dirty="0"/>
              <a:t>How much extra space is required for this algorithm to execute?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classifications / growth rates: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/>
              <a:t>n! (factorial)</a:t>
            </a:r>
          </a:p>
          <a:p>
            <a:r>
              <a:rPr lang="en-US" dirty="0"/>
              <a:t>      (exponential)</a:t>
            </a:r>
          </a:p>
          <a:p>
            <a:r>
              <a:rPr lang="en-US" dirty="0"/>
              <a:t>     , d &gt; 3 (polynomial)</a:t>
            </a:r>
          </a:p>
          <a:p>
            <a:r>
              <a:rPr lang="en-US" dirty="0"/>
              <a:t>     (cubic)</a:t>
            </a:r>
          </a:p>
          <a:p>
            <a:r>
              <a:rPr lang="en-US" dirty="0"/>
              <a:t>    (quadratic)</a:t>
            </a:r>
          </a:p>
          <a:p>
            <a:r>
              <a:rPr lang="en-US" dirty="0"/>
              <a:t>n * log(n) </a:t>
            </a:r>
            <a:r>
              <a:rPr lang="en-US" sz="2000" dirty="0"/>
              <a:t>(no fancy name)</a:t>
            </a:r>
          </a:p>
          <a:p>
            <a:r>
              <a:rPr lang="en-US" dirty="0"/>
              <a:t>n (linear)</a:t>
            </a:r>
          </a:p>
          <a:p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01700" y="2209800"/>
          <a:ext cx="469900" cy="5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3" imgW="177646" imgH="190335" progId="Equation.3">
                  <p:embed/>
                </p:oleObj>
              </mc:Choice>
              <mc:Fallback>
                <p:oleObj name="Equation" r:id="rId3" imgW="177646" imgH="190335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09800"/>
                        <a:ext cx="469900" cy="50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38200" y="2819400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76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38200" y="3429000"/>
          <a:ext cx="381000" cy="43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7" imgW="177569" imgH="202936" progId="Equation.3">
                  <p:embed/>
                </p:oleObj>
              </mc:Choice>
              <mc:Fallback>
                <p:oleObj name="Equation" r:id="rId7" imgW="177569" imgH="202936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81000" cy="435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2000" y="4038600"/>
          <a:ext cx="393700" cy="44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9" imgW="177569" imgH="202936" progId="Equation.3">
                  <p:embed/>
                </p:oleObj>
              </mc:Choice>
              <mc:Fallback>
                <p:oleObj name="Equation" r:id="rId9" imgW="177569" imgH="202936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393700" cy="44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46237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(root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/>
              <a:t>log</a:t>
            </a:r>
            <a:r>
              <a:rPr lang="en-US" sz="3200" dirty="0"/>
              <a:t>(n) (logarithmic)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(constant)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876800" y="1752600"/>
          <a:ext cx="501650" cy="47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1" imgW="241300" imgH="228600" progId="Equation.3">
                  <p:embed/>
                </p:oleObj>
              </mc:Choice>
              <mc:Fallback>
                <p:oleObj name="Equation" r:id="rId11" imgW="241300" imgH="22860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501650" cy="475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83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 graph of the growth rates of some of these classifications: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0328" y="1600200"/>
            <a:ext cx="69233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67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We obtain Log(n) growth rate whenever we can ignore roughly half of our input for each loop / function call.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/>
              <a:t>Example #1: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b="1" u="sng" dirty="0" err="1">
                <a:solidFill>
                  <a:srgbClr val="FF0000"/>
                </a:solidFill>
              </a:rPr>
              <a:t>i</a:t>
            </a:r>
            <a:r>
              <a:rPr lang="en-US" b="1" u="sng" dirty="0">
                <a:solidFill>
                  <a:srgbClr val="FF0000"/>
                </a:solidFill>
              </a:rPr>
              <a:t> *= 2</a:t>
            </a:r>
            <a:r>
              <a:rPr lang="en-US" dirty="0"/>
              <a:t>)</a:t>
            </a:r>
          </a:p>
          <a:p>
            <a:r>
              <a:rPr lang="en-US" dirty="0"/>
              <a:t>Example #2:</a:t>
            </a:r>
          </a:p>
          <a:p>
            <a:pPr lvl="1"/>
            <a:r>
              <a:rPr lang="en-US" dirty="0"/>
              <a:t>Binary search on a sorted list:</a:t>
            </a:r>
            <a:br>
              <a:rPr lang="en-US" dirty="0"/>
            </a:br>
            <a:r>
              <a:rPr lang="en-US" dirty="0"/>
              <a:t>{1, 2, 3, 4, 5, 6, 7, 8, 9, 10}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5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96000" y="36576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34000" y="4267200"/>
            <a:ext cx="381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1" y="586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finding 5, we will loop n/2 times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5029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is Log(n)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5867400"/>
            <a:ext cx="442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This algorithm is O(Log(n) + n/2)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…or is it?</a:t>
            </a:r>
          </a:p>
        </p:txBody>
      </p:sp>
    </p:spTree>
    <p:extLst>
      <p:ext uri="{BB962C8B-B14F-4D97-AF65-F5344CB8AC3E}">
        <p14:creationId xmlns:p14="http://schemas.microsoft.com/office/powerpoint/2010/main" val="1679845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endParaRPr lang="en-US" dirty="0"/>
          </a:p>
          <a:p>
            <a:r>
              <a:rPr lang="en-US" dirty="0"/>
              <a:t>However, we're still not done!</a:t>
            </a:r>
          </a:p>
        </p:txBody>
      </p:sp>
    </p:spTree>
    <p:extLst>
      <p:ext uri="{BB962C8B-B14F-4D97-AF65-F5344CB8AC3E}">
        <p14:creationId xmlns:p14="http://schemas.microsoft.com/office/powerpoint/2010/main" val="11069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r>
              <a:rPr lang="en-US" dirty="0"/>
              <a:t>y = Log(n) has a slower growth rate when compared to y = n.  If we were to take the limit of both, we would see that y = n reaches infinity much faster than y = Log(n).  Therefore, we can get rid of Log(n) from our Big-O analysis.  This yields our final result of:</a:t>
            </a:r>
          </a:p>
          <a:p>
            <a:pPr lvl="1"/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577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j&lt;=n;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3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0B83EB-223F-436A-B469-D7BCA9BD6261}"/>
                  </a:ext>
                </a:extLst>
              </p14:cNvPr>
              <p14:cNvContentPartPr/>
              <p14:nvPr/>
            </p14:nvContentPartPr>
            <p14:xfrm>
              <a:off x="659880" y="1783440"/>
              <a:ext cx="7925040" cy="4201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0B83EB-223F-436A-B469-D7BCA9BD62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520" y="1774080"/>
                <a:ext cx="7943760" cy="42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632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Summation rules that can help us determine Big-O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l="19990" r="20882" b="52038"/>
          <a:stretch>
            <a:fillRect/>
          </a:stretch>
        </p:blipFill>
        <p:spPr bwMode="auto">
          <a:xfrm>
            <a:off x="-381000" y="1600200"/>
            <a:ext cx="5943600" cy="445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 cstate="print"/>
          <a:srcRect l="19990" t="78684" r="20882" b="9561"/>
          <a:stretch>
            <a:fillRect/>
          </a:stretch>
        </p:blipFill>
        <p:spPr bwMode="auto">
          <a:xfrm>
            <a:off x="4038600" y="1600200"/>
            <a:ext cx="5668122" cy="103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19990" t="52508" r="20882" b="25548"/>
          <a:stretch>
            <a:fillRect/>
          </a:stretch>
        </p:blipFill>
        <p:spPr bwMode="auto">
          <a:xfrm>
            <a:off x="4343400" y="3226104"/>
            <a:ext cx="7043662" cy="241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2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Benchmarks can be used to compute the time required to execute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However, this has some key drawbacks:</a:t>
            </a:r>
          </a:p>
          <a:p>
            <a:pPr lvl="1"/>
            <a:r>
              <a:rPr lang="en-US" dirty="0"/>
              <a:t>An algorithm might run faster on one machine versus another (think AMD </a:t>
            </a:r>
            <a:r>
              <a:rPr lang="en-US" dirty="0" err="1"/>
              <a:t>vs</a:t>
            </a:r>
            <a:r>
              <a:rPr lang="en-US" dirty="0"/>
              <a:t> Intel; AMD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Nvidia</a:t>
            </a:r>
            <a:r>
              <a:rPr lang="en-US" dirty="0"/>
              <a:t>; Xbox </a:t>
            </a:r>
            <a:r>
              <a:rPr lang="en-US" dirty="0" err="1"/>
              <a:t>vs</a:t>
            </a:r>
            <a:r>
              <a:rPr lang="en-US" dirty="0"/>
              <a:t> PS; Windows </a:t>
            </a:r>
            <a:r>
              <a:rPr lang="en-US" dirty="0" err="1"/>
              <a:t>vs</a:t>
            </a:r>
            <a:r>
              <a:rPr lang="en-US" dirty="0"/>
              <a:t> Mac; etc.).</a:t>
            </a:r>
          </a:p>
          <a:p>
            <a:pPr lvl="1"/>
            <a:r>
              <a:rPr lang="en-US" dirty="0"/>
              <a:t>The selected inputs for a given run of the algorithm might not be a representative sample.</a:t>
            </a:r>
          </a:p>
          <a:p>
            <a:pPr lvl="1"/>
            <a:r>
              <a:rPr lang="en-US" dirty="0"/>
              <a:t>It takes a lot of time to maintain a set of benchmarks.</a:t>
            </a:r>
          </a:p>
        </p:txBody>
      </p:sp>
    </p:spTree>
    <p:extLst>
      <p:ext uri="{BB962C8B-B14F-4D97-AF65-F5344CB8AC3E}">
        <p14:creationId xmlns:p14="http://schemas.microsoft.com/office/powerpoint/2010/main" val="32079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sum++;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(k=0; k&lt;n; k++)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A[k] = k;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33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j&lt;=n;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DE67DA-E0FA-452B-BBA5-E0D3F70192E6}"/>
                  </a:ext>
                </a:extLst>
              </p14:cNvPr>
              <p14:cNvContentPartPr/>
              <p14:nvPr/>
            </p14:nvContentPartPr>
            <p14:xfrm>
              <a:off x="13680" y="1266480"/>
              <a:ext cx="8139240" cy="543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DE67DA-E0FA-452B-BBA5-E0D3F7019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" y="1257120"/>
                <a:ext cx="8157960" cy="54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80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C0A9EE-BC1C-45E0-A0DB-195599AC46F5}"/>
                  </a:ext>
                </a:extLst>
              </p14:cNvPr>
              <p14:cNvContentPartPr/>
              <p14:nvPr/>
            </p14:nvContentPartPr>
            <p14:xfrm>
              <a:off x="298440" y="700920"/>
              <a:ext cx="8459640" cy="59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C0A9EE-BC1C-45E0-A0DB-195599AC46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691560"/>
                <a:ext cx="8478360" cy="59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828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5486400" y="2514600"/>
            <a:ext cx="1676400" cy="489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5791200" y="3276600"/>
            <a:ext cx="1143000" cy="718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28194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810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495800"/>
            <a:ext cx="5589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sum2 = 1 + 2 + 4 + 8 + 16 + … 2^I</a:t>
            </a:r>
          </a:p>
          <a:p>
            <a:r>
              <a:rPr lang="en-US" sz="3200" dirty="0"/>
              <a:t>Or</a:t>
            </a:r>
          </a:p>
          <a:p>
            <a:r>
              <a:rPr lang="en-US" sz="3200" dirty="0"/>
              <a:t>Sum2 =            = 2n + 1 = O(N)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334000"/>
            <a:ext cx="1047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23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5486400" y="2514600"/>
            <a:ext cx="1676400" cy="489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5791200" y="3276600"/>
            <a:ext cx="1143000" cy="718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28194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810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495800"/>
            <a:ext cx="5589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sum2 = 1 + 2 + 4 + 8 + 16 + … 2^I</a:t>
            </a:r>
          </a:p>
          <a:p>
            <a:r>
              <a:rPr lang="en-US" sz="3200" dirty="0"/>
              <a:t>Or</a:t>
            </a:r>
          </a:p>
          <a:p>
            <a:r>
              <a:rPr lang="en-US" sz="3200" dirty="0"/>
              <a:t>Sum2 =            =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334000"/>
            <a:ext cx="1047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889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"find" benchmark given the list {3, 9, 1, 2, 3, 5}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expect Find(3) to execute faster than Find(5)</a:t>
            </a:r>
          </a:p>
          <a:p>
            <a:pPr lvl="1"/>
            <a:r>
              <a:rPr lang="en-US" dirty="0"/>
              <a:t>Which is more representative?</a:t>
            </a:r>
          </a:p>
          <a:p>
            <a:endParaRPr lang="en-US" dirty="0"/>
          </a:p>
          <a:p>
            <a:r>
              <a:rPr lang="en-US" dirty="0"/>
              <a:t>How is our benchmark affected if we decide to use different values in our list or we want to alter the number of items in the list?</a:t>
            </a:r>
          </a:p>
        </p:txBody>
      </p:sp>
    </p:spTree>
    <p:extLst>
      <p:ext uri="{BB962C8B-B14F-4D97-AF65-F5344CB8AC3E}">
        <p14:creationId xmlns:p14="http://schemas.microsoft.com/office/powerpoint/2010/main" val="14539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>
            <a:normAutofit/>
          </a:bodyPr>
          <a:lstStyle/>
          <a:p>
            <a:r>
              <a:rPr lang="en-US" dirty="0"/>
              <a:t>Benchmarks are great for telling us how an algorithm will execute under a given set of circumstances, but we ideally want something a bit more </a:t>
            </a:r>
            <a:r>
              <a:rPr lang="en-US" dirty="0" err="1"/>
              <a:t>generalizable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Analysis is a mathematical technique for estimating the rate at which execution time grows relative to input parameters.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analysis' more formal name is "asymptotic analysis"</a:t>
            </a:r>
          </a:p>
          <a:p>
            <a:r>
              <a:rPr lang="en-US" dirty="0"/>
              <a:t>Asymptotic analysis is a method of estimation that groups algorithms based on their growth rate.</a:t>
            </a:r>
          </a:p>
          <a:p>
            <a:r>
              <a:rPr lang="en-US" dirty="0"/>
              <a:t>Asymptotic analysis in unable to tell us for sure how one algorithm will perform relative to another (but it does give us some pretty good hints)</a:t>
            </a:r>
          </a:p>
        </p:txBody>
      </p:sp>
    </p:spTree>
    <p:extLst>
      <p:ext uri="{BB962C8B-B14F-4D97-AF65-F5344CB8AC3E}">
        <p14:creationId xmlns:p14="http://schemas.microsoft.com/office/powerpoint/2010/main" val="3437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we analyze an algorithm, we are often most concerned about worst case growth rate.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It's great to have a positive disposition, but as scientists and engineers, we need to know worst-case behavior so that we can plan accordingly.</a:t>
            </a:r>
          </a:p>
          <a:p>
            <a:r>
              <a:rPr lang="en-US" dirty="0"/>
              <a:t>Worst-case analysis is called "Big O" (pronounced "Big Oh") analysis</a:t>
            </a:r>
          </a:p>
          <a:p>
            <a:r>
              <a:rPr lang="en-US" dirty="0"/>
              <a:t>Big-O analysis categorizes algorithms based on their growth rate.</a:t>
            </a:r>
          </a:p>
        </p:txBody>
      </p:sp>
    </p:spTree>
    <p:extLst>
      <p:ext uri="{BB962C8B-B14F-4D97-AF65-F5344CB8AC3E}">
        <p14:creationId xmlns:p14="http://schemas.microsoft.com/office/powerpoint/2010/main" val="13456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O(1) operations (also called constant time operations) are known to execute in a certain amount of time.  Examples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err="1"/>
              <a:t>my_array</a:t>
            </a:r>
            <a:r>
              <a:rPr lang="en-US" dirty="0"/>
              <a:t>[50]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my_int</a:t>
            </a:r>
            <a:r>
              <a:rPr lang="en-US" dirty="0"/>
              <a:t> = 3;</a:t>
            </a:r>
          </a:p>
          <a:p>
            <a:r>
              <a:rPr lang="en-US" dirty="0"/>
              <a:t>sum = </a:t>
            </a:r>
            <a:r>
              <a:rPr lang="en-US" dirty="0" err="1"/>
              <a:t>my_int</a:t>
            </a:r>
            <a:r>
              <a:rPr lang="en-US" dirty="0"/>
              <a:t> + 5;</a:t>
            </a:r>
          </a:p>
          <a:p>
            <a:r>
              <a:rPr lang="en-US" dirty="0"/>
              <a:t>product = </a:t>
            </a:r>
            <a:r>
              <a:rPr lang="en-US" dirty="0" err="1"/>
              <a:t>my_int</a:t>
            </a:r>
            <a:r>
              <a:rPr lang="en-US" dirty="0"/>
              <a:t> * 50;</a:t>
            </a:r>
          </a:p>
          <a:p>
            <a:r>
              <a:rPr lang="en-US" dirty="0" err="1"/>
              <a:t>int</a:t>
            </a:r>
            <a:r>
              <a:rPr lang="en-US" dirty="0"/>
              <a:t> foo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if(</a:t>
            </a:r>
            <a:r>
              <a:rPr lang="en-US" dirty="0" err="1"/>
              <a:t>my_int</a:t>
            </a:r>
            <a:r>
              <a:rPr lang="en-US" dirty="0"/>
              <a:t> == 3)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94A4EC-79B2-49DE-AEA1-C79208E35674}"/>
                  </a:ext>
                </a:extLst>
              </p14:cNvPr>
              <p14:cNvContentPartPr/>
              <p14:nvPr/>
            </p14:nvContentPartPr>
            <p14:xfrm>
              <a:off x="4222800" y="2358000"/>
              <a:ext cx="4715640" cy="345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94A4EC-79B2-49DE-AEA1-C79208E356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3440" y="2348640"/>
                <a:ext cx="4734360" cy="34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9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41197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2273</Words>
  <Application>Microsoft Office PowerPoint</Application>
  <PresentationFormat>On-screen Show (4:3)</PresentationFormat>
  <Paragraphs>226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Office Theme</vt:lpstr>
      <vt:lpstr>Equation</vt:lpstr>
      <vt:lpstr>Algorithm Analysis</vt:lpstr>
      <vt:lpstr>How can we compare different algorithms?</vt:lpstr>
      <vt:lpstr>Benchmarks can be used to compute the time required to execute an algorithm</vt:lpstr>
      <vt:lpstr>Sample "find" benchmark given the list {3, 9, 1, 2, 3, 5}</vt:lpstr>
      <vt:lpstr>Benchmarks are great for telling us how an algorithm will execute under a given set of circumstances, but we ideally want something a bit more generalizable. </vt:lpstr>
      <vt:lpstr>Algorithm Analysis is a mathematical technique for estimating the rate at which execution time grows relative to input parameters.</vt:lpstr>
      <vt:lpstr>When we analyze an algorithm, we are often most concerned about worst case growth rate.</vt:lpstr>
      <vt:lpstr>O(1) operations (also called constant time operations) are known to execute in a certain amount of time.  Examples include:</vt:lpstr>
      <vt:lpstr>In Big O analysis, we are interested the maximum number of operations required to complete an algorithm.</vt:lpstr>
      <vt:lpstr>In Big O analysis, we are interested the maximum number of operations required to complete an algorithm.</vt:lpstr>
      <vt:lpstr>The previous slide's algorithm would be O(3), but here's the rub:</vt:lpstr>
      <vt:lpstr>From the previous slide, we can infer that Big-O analysis is sometimes inaccurate when considering raw execution times.</vt:lpstr>
      <vt:lpstr>When performing Big-O analysis, we care about how the number of constant time operations is affected by various aspects of an algorithm.</vt:lpstr>
      <vt:lpstr>Q: How many constant time operations are required to perform our find?</vt:lpstr>
      <vt:lpstr>Our simple find algorithm is said to be O(n).</vt:lpstr>
      <vt:lpstr>Simple FOR and WHILE loops are typically O(N)</vt:lpstr>
      <vt:lpstr>We often get larger than O(n) when we combine loops:</vt:lpstr>
      <vt:lpstr>When loops are unrelated, we add rather than multiply.  The following example is O(n + n) or O(2n):</vt:lpstr>
      <vt:lpstr>We also perform reductions on non-constant time.</vt:lpstr>
      <vt:lpstr>Common Big-O classifications / growth rates:</vt:lpstr>
      <vt:lpstr>Here's a graph of the growth rates of some of these classifications:</vt:lpstr>
      <vt:lpstr>We obtain Log(n) growth rate whenever we can ignore roughly half of our input for each loop / function call.</vt:lpstr>
      <vt:lpstr>Sometimes, we get compound results.  Example:</vt:lpstr>
      <vt:lpstr>Sometimes, we get compound results.  Example:</vt:lpstr>
      <vt:lpstr>The previous algorithm was O(Log(n) + n/2).  It can be reduced!</vt:lpstr>
      <vt:lpstr>The previous algorithm was O(Log(n) + n/2).  It can be reduced!</vt:lpstr>
      <vt:lpstr>You try</vt:lpstr>
      <vt:lpstr>You try</vt:lpstr>
      <vt:lpstr>Summation rules that can help us determine Big-O</vt:lpstr>
      <vt:lpstr>You try</vt:lpstr>
      <vt:lpstr>You try</vt:lpstr>
      <vt:lpstr>A trickier example:</vt:lpstr>
      <vt:lpstr>A trickier example:</vt:lpstr>
      <vt:lpstr>A trickier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acarter</dc:creator>
  <cp:lastModifiedBy>Adam Carter</cp:lastModifiedBy>
  <cp:revision>36</cp:revision>
  <dcterms:created xsi:type="dcterms:W3CDTF">2006-08-16T00:00:00Z</dcterms:created>
  <dcterms:modified xsi:type="dcterms:W3CDTF">2019-01-28T23:46:29Z</dcterms:modified>
</cp:coreProperties>
</file>