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8" r:id="rId5"/>
    <p:sldId id="260" r:id="rId6"/>
    <p:sldId id="259" r:id="rId7"/>
    <p:sldId id="261" r:id="rId8"/>
    <p:sldId id="257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8T23:55:26.0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8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1-29T00:17:09.213"/>
    </inkml:context>
  </inkml:definitions>
  <inkml:trace contextRef="#ctx0" brushRef="#br0">4631 11771 220 0,'11'-10'84'0,"-11"0"-40"0,0-5 27 15,0 2-34-15,0 6-10 0,0 7 1 16,-2-5 3-16,4 0 4 0,-4-7 2 16,4 19 0-16,-2-19 1 0,5 6-6 15,3-1-1-15,2 12 0 0,0-10-1 0,3 8-1 16,2-9-1-16,2 6-2 0,0 0-1 16,-4 0-1-16,0-5-2 15,6 10-3-15,-1-9-2 0,-1 14-1 0,8-15-2 16,2-1-2-16,-7 6-1 0,1 6-1 15,8-14-3-15,-4 3 0 0,-3-2 0 16,4 6 0-16,-4-3 0 0,-2-2 0 16,5 4 3-16,4-3 1 0,2 10 1 15,4-5 2-15,7-5 0 0,-8 3 1 0,-1-3-1 16,2-1 0-16,2 9-2 0,-5-6-1 16,14-4-2-16,-2 4-1 0,-6-3-2 15,9 0 0-15,-4-3-2 0,-6-4-1 16,5 3 0-16,-2 0-1 0,0 2 0 15,0-6 0-15,-8 3-1 0,8-4 1 16,3 3-1-16,-2 3 0 0,7 3 0 16,7-1 1-16,-1 2 0 0,2 0 0 15,-5 3 1-15,2 1-1 0,-5-3 2 0,-1 3-1 16,-12-4-1-16,4 3 1 0,2 0-1 16,-5 2 0-16,9 0-1 0,-2-3 1 15,4 3-1-15,0 5 0 0,1-3-1 16,-8 3 1-16,5-4-1 0,-1 3 0 15,-8-1 0-15,1 2 0 0,-3 0 0 16,-1 2 0-16,-1 1-1 0,3 4 1 16,-3-10 0-16,-9 3-1 0,-1-4-2 15,-6 6-3-15,-7-7-3 0,6 0-6 16,-5-2-5-16,0 9-5 0,3-5-3 16,-1-1-2-16,-7-1-1 0,3 0-6 15,1-1-5-15,-1 1-6 0,-1-2-17 16,-1 2-25-16,-1 0-66 0,-3-3 30 0,3 1-67 15,2 2-200-15</inkml:trace>
  <inkml:trace contextRef="#ctx0" brushRef="#br0" timeOffset="653.493">7246 11485 135 0,'13'9'122'0,"1"1"-19"15,-8-7 1-15,1 2-13 0,0 0-17 16,-1 2-11-16,14 3-7 0,-5 7-9 16,-3-14-7-16,0 9-8 0,10 3-1 0,-7 0-4 15,-2 5-4-15,-6-8-5 0,1-6-3 16,-5 3-5-16,-1 1-3 0,-9-2-1 15,2-1-3-15,2-1-2 0,-9 3 0 16,2-3-1-16,-1 1-1 0,-8-2 1 16,6 10 0-16,4-22-1 0,-12 14 2 15,-3 1-1-15,3 3 0 0,-9-28 0 0,-14 8 1 16,7-4-1-16,-3 11 1 0,0-11-1 16,7-2 1-16,11 8 1 0,9 1-1 15,-1 1 0-15,3 0 1 0,9 3 0 16,2 2 1-16,2-7 1 0,1 1 1 15,4-1 3-15,3-5 4 0,5 5 4 16,3 7 3-16,17-8 2 0,2 3 2 16,-7-2 0-16,8 4-2 0,-9-7-1 15,-14 0-4-15,8-2-4 0,-3 2-2 0,-3-1-3 16,-9 2-2-16,9 3-2 0,-17-4-2 16,0 1-2-16,3 2-1 0,-9-1 0 15,-9-4-1-15,3-8-1 0,-10 5 1 16,1-13 3-16,-15 1-12 0,-2-10-10 15,-10-3-154-15,-8-3 94 0,-4 9-114 16</inkml:trace>
  <inkml:trace contextRef="#ctx0" brushRef="#br0" timeOffset="94505.776">6163 5560 137 0,'7'0'104'0,"0"-3"-17"0,-1 3 9 16,-1 0-5-16,-5-8-24 0,0 3-4 16,2 1 2-16,-5 4-6 0,6 4-4 15,-3 6-3-15,0 0-6 0,5 5 4 16,-3 3-1-16,-2 0-3 0,0 11-1 0,5-4-5 15,-4 3-5-15,6 12-4 0,-5 11-3 16,11 0-6-16,4 0-3 0,0 14-2 16,-1 2-3-16,-1-6 0 0,-3 8 0 15,1 11-1-15,-1-5 0 0,1 1 0 16,6 6-2-16,-6-2 0 0,1-15-1 16,-1-8-1-16,0 3-1 0,-4-13-2 15,-3-10 0-15,1 3-1 0,-7-9-2 16,0-4-1-16,-3-8-1 0,-2-4-2 15,-2-9 0-15,-5 1-1 0,6-5 1 16,-14-1-1-16,-1-1 0 0,-2-1 1 16,3 1 1-16,-12 1 0 0,9-1 0 0,-4 4-1 15,-5-3 1-15,-8 4 0 0,0 4 0 16,-13-3 0-16,-6 1 0 0,8 8 0 16,-3 3 0-16,1-4 0 0,-1 6 0 15,9-2 0-15,-13-8 0 0,2-1 0 16,10 1 0-16,1-2 0 0,-4 4 0 0,9-4 0 15,3-8 0-15,-1 0 0 0,10 0 0 16,6-8 0-16,-2-4 0 0,14 0 0 16,0 4 0-16,7-5 0 0,-7 4 0 15,8-2 0-15,9-3 0 0,0 1 0 16,-7 3 0-16,5-4-1 0,-4 3 1 16,6-8-1-16,-5 3 0 0,4-11 0 15,-2 0 0-15,-3-8 0 0,-1-8 0 0,0-1 0 16,0-3-1-16,2-6 0 0,-4 4 1 15,-3-17-1-15,5-10 1 0,-6-11 0 16,4-8 1-16,-10 0 0 0,12 8 0 16,0 17 0-16,0 18 1 0,5 5 0 15,-3 12-1-15,-2 7 1 0,0-18 0 16,-13-2-1-16,4 3 1 0,9 3-1 16,-1-1 0-16,-4 3-1 0,0 3 0 15,11 7 0-15,-1-4 0 0,-3 7 0 16,-4 7 1-16,2-5-1 0,7 4 2 0,1 1-1 15,4 3 1-15,1 0 1 0,7 9 1 16,6-4 2-16,4 4 2 0,5 1 0 16,3-6 2-16,11 11 0 0,9-8-1 15,2 7 0-15,9-9-2 0,-3-1-2 16,5 13-1-16,0 6-1 0,8-14-3 16,-4 16-5-16,10-16-8 0,-16 8-10 15,-7 2-138-15,-17 4-53 0,-17-6 49 0,-13 7-180 16</inkml:trace>
  <inkml:trace contextRef="#ctx0" brushRef="#br0" timeOffset="110674.053">6265 8826 514 0,'-6'-1'156'16,"9"1"-62"-16,-6 5 62 0,-4-10-96 0,0 3-5 16,6 4-3-16,1-1-3 15,8 11-4-15,4 5 1 0,1 8-7 0,7 8-6 16,2-1-3-16,-4 13-5 0,2 7-2 15,0 0-3-15,4 3-3 0,-4 7-3 16,5-5-3-16,-4 1 0 0,-1-3-2 16,-5-8-1-16,6 5 1 0,-1-2-2 15,-7-3-1-15,7-12-1 0,-10 8-2 16,-8-13-1-16,-2-11 0 0,-12-4-2 16,2-2 0-16,-2-6-1 0,-3-5-1 0,5 3 1 15,0 1 0-15,-3-1 0 0,-1-1 1 16,1 6-1-16,-5-4 1 0,-2 3 1 15,-2-3-1-15,0 1 0 0,-8 1 1 16,-3 7-1-16,11-1 1 0,-5 4-1 0,7 4 0 16,-6-4 1-16,4-4-1 0,-3-6 0 15,0 5 0-15,-5-6-1 0,3 0 1 16,-1-1 0-16,-6-1 0 0,4-3 0 16,0-2-1-16,8 0 1 0,2 0 0 15,5-5-1-15,-5 2 1 0,5-2 0 16,5-2 0-16,-3 5 1 0,-1-3-1 15,1 9 0-15,0-8 1 0,3-2-1 16,-9 2 0-16,11 1 0 0,-4-4 1 16,2 6-1-16,-2-11-1 0,1 4 1 15,-3-4 0-15,1-3 0 0,5-5-1 0,-1 5 1 16,-1-4-1-16,-3-9 0 0,0-5 1 16,-2-8-1-16,-6-2 1 0,1-9 0 15,7 17-1-15,-2-10 2 0,0-5-1 16,5 3 0-16,2 7 0 0,-6-2 1 15,6 4 0-15,3 9-1 0,-2 2 1 16,2-6-1-16,4-7 1 0,-1 12 0 16,4-4 0-16,-2 2 0 0,5 0 0 0,8 6 0 15,2-6 0-15,3 0 0 16,2 8 0-16,9 2 0 0,-8 2 0 0,11 4 1 16,-2 1-1-16,4-7 1 0,-9 2 0 15,3 3 0-15,6 8 1 0,4-1-1 16,5 6 1-16,4 5 0 0,13-3-4 15,-5 7-7-15,-6-9-12 0,1-6 94 16,-13-2-292-16,-9 2 147 0,-8-4-67 16</inkml:trace>
  <inkml:trace contextRef="#ctx0" brushRef="#br0" timeOffset="173731.623">1623 14917 272 0,'2'0'141'0,"4"0"-64"16,-1 2 38-16,0-4-36 0,-1 0-26 16,1-3-11-16,1 5-1 0,-6-5 5 15,7 10 4-15,-5-5-7 0,3 9 1 0,1 4 3 16,1 4 5-16,-5 4 2 0,-2 1-3 16,0 5-7-16,3 11-6 0,-1 9-4 15,-2-3-7-15,0 14-6 0,0-6-5 16,-2-9-4-16,-8-3-2 0,3 9-2 15,4-7-3-15,-7 4 0 0,10 5-1 16,-2 0-1-16,-3-9-1 0,4-7 0 0,-6-15 0 16,-5 0-1-16,9-15 0 15,3 7-1-15,3-8 0 0,4-6 0 16,0 4-1-16,-1-2 0 0,1-9 0 16,0 9 0-16,-7-13 1 0,5 8 0 15,3-4 0-15,-3 3 0 0,0 4 1 0,-2-1-1 16,-3 1 1-16,5 2-1 0,-5 0 0 15,-1 0 1-15,4 5-1 0,-1-2 1 16,3 7-1-16,-4-3 0 0,4 3 1 16,2-5-1-16,0-3 0 0,-7-6 1 15,5 4-1-15,-5 2 0 0,3 3 0 0,0-10-1 16,4 5 2-16,0-7-1 0,1 14 0 16,-1-12 0-16,-2-3 1 0,3-6-1 15,-3 8 0-15,5 4 0 0,2-3 1 16,6 0-1-16,-6-2 0 0,6 2 0 15,-4-5 1-15,6 7-1 0,-8 0 1 16,-2 3 0-16,-4 5 0 0,8-5 0 16,-1 6 0-16,0-6 0 0,-6 0-1 0,1 0 0 15,-3-1-4-15,4-4-9 0,-3 5-10 16,-1-5-12-16,-10 3-20 0,9-5-30 16,-3 1-122-16,-1-1 62 0,0 0-97 15,-5 2-402-15</inkml:trace>
  <inkml:trace contextRef="#ctx0" brushRef="#br0" timeOffset="174082.951">2136 15582 99 0,'10'-2'152'0,"1"2"-45"15,1-6 1-15,-9-1-31 0,4-6 41 16,3 1-64-16,0-3-1 0,0 2-8 15,7-2-11-15,3 8-8 0,-7 0-8 16,2-1 5-16,-5-4 2 0,-8-1-1 16,-4-12-2-16,11 16-2 0,-18-11-2 0,6 5-3 15,-10-5-1-15,11 13-3 0,-5-4-2 16,1 14 0-16,-3-3-2 0,-2 13 0 16,-3-4 0-16,1 6 1 0,3-2 1 15,3 7 1-15,-5 5 3 0,4-3 2 16,-2 13 3-16,0-6 0 0,-2 2-1 15,12-9-2-15,0 5-2 0,7-9-4 0,-5-4-3 16,11 1-3-16,-6 3-2 0,6-3-3 16,6-3-6-16,1-11-9 15,1-1-19-15,-1-20-29 0,0 7-42 0,-6-7-72 16,-3-2 29-16,-2 1-104 0,-1 2-185 16</inkml:trace>
  <inkml:trace contextRef="#ctx0" brushRef="#br0" timeOffset="174792.799">2436 15458 247 0,'5'7'200'16,"4"1"-71"-16,1 4 25 0,-9-5-18 16,-1-7-39-16,0 5-15 0,7 5-15 15,-2 5 2-15,2 2-14 0,-4-4-13 16,7 4-9-16,-6 1-7 0,-4-11-4 16,3 0-4-16,-1-2-6 0,-2-5-4 15,-5-5-2-15,5-2-3 0,-2 0-1 16,2-6-1-16,0-7-1 0,2 0 0 15,-2-9 0-15,6 2 0 0,-6 7 0 16,5 5 0-16,-3-10-3 0,1 10-1 16,7 9-1-16,-3-9-1 0,0 3-2 0,-1 0 0 15,8 12 0-15,-1-8 3 0,5 8 0 16,2-7 2-16,-3 2 2 0,2 10 1 16,-9 8 0-16,1-6 0 0,-4 12 1 15,1-4-1-15,-3 5-1 0,0-12 0 16,-3-1-3-16,0 1-8 0,3 4-12 15,-4-4-12-15,6 5-14 0,-2-1-16 16,3 2-13-16,-1-8-8 0,3-4-1 16,0-4 2-16,4 4 5 0,-8-4 8 0,8-4 11 15,4-1 15-15,-3 7 10 0,3-5 11 16,-1-4 10-16,-4 3 11 0,1-1 11 16,-8-5 10-16,1-3 5 0,3 7 3 15,-3 1 4-15,-7-4 3 0,-4 4 3 16,4 5 1-16,4 2-1 0,-9-6 0 15,0 1 0-15,-9-5 0 0,6 0-2 16,1 8-2-16,-6-10-3 0,8 12-1 0,3 0-3 16,-4-8 0-16,6 8 2 15,0 0 2-15,0 0-1 0,-2 5-2 0,2-5 1 16,3 1-1-16,4 13-1 0,3-6-5 16,0 4-4-16,2 1 0 0,-1-3-2 15,-1 4-1-15,9 9-2 0,-4 4-1 16,-2 0-1-16,-6 3-2 0,0 8-1 15,-2-9 0-15,-5 6-1 0,0 5 0 0,3 0 2 16,-5-2 0-16,9-3 1 0,-9 2 1 16,-8 0-1-16,-5-4 1 0,-10-9-3 15,0 2-1-15,7-10-1 0,-9-5-2 16,7-4 0-16,-5-7 0 0,5 12-1 16,3-16 0-16,-1-4 1 0,4-5 1 15,14-8-1-15,0 1 0 0,12-1 1 16,-5-8-2-16,5-1-3 0,9 3-9 15,-4-1-11-15,-4 1-16 0,7 6-25 16,-3-6-34-16,3 0-85 0,-3 0 38 16,3 1-90-16,-5-3-248 0</inkml:trace>
  <inkml:trace contextRef="#ctx0" brushRef="#br0" timeOffset="175051.39">3227 15005 394 0,'1'0'189'0,"-1"7"-83"0,5-2 52 16,0 2-50-16,-3 1-40 0,3 7-9 15,-2 4 0-15,2 7 3 0,4 4-11 16,-6 14-12-16,4-9-8 0,-1 0-5 16,11 10-4-16,-5-3-5 15,3-4-4-15,0 4-5 0,3 7-3 0,-9-21-1 16,1 9-3-16,0-7-2 0,-7-2-8 0,0-9-10 15,-3-1-21-15,0-9-23 0,5-4-26 16,-3-5-25-16,-5-5-52 0,4-7-28 16,-6-2-2-16,10-6-45 0,-3 0-47 15</inkml:trace>
  <inkml:trace contextRef="#ctx0" brushRef="#br0" timeOffset="175233.803">3387 15458 139 0,'-7'-6'139'0,"2"-1"-30"16,4-11 2-16,-4 9-6 15,-2-4-11-15,-5 1-11 0,-3-4-8 16,2 11-6-16,-7 8-4 0,0-1-7 0,6-14-9 15,-1 12-10-15,2 5-8 0,0 0-7 16,-1-2-6-16,1-9-6 0,-4 4-4 16,5 2-8-16,-3 0-6 0,-1-14-8 15,2 8-7-15,4-6-10 0,-1 4-14 16,11 6-17-16,-5-3-15 0,11-7-27 16,4 4-57-16,0-12 24 0,4 0-59 15,2-14-178-15</inkml:trace>
  <inkml:trace contextRef="#ctx0" brushRef="#br0" timeOffset="175570.818">3335 15024 247 0,'12'7'151'0,"-10"1"-47"0,6 7 27 15,-1 10-22-15,4 2-27 0,-2 13-8 16,2 3-2-16,-4 7-1 0,-2-6-7 16,-2 4-7-16,4-7-6 0,3-8-4 0,0 5-2 15,3-3-3-15,1-6-5 16,-8-2-6-16,1-2-7 0,-2-12-7 15,-3-5-4-15,-2-8-6 0,-2-1-2 0,2-4-3 16,-5-9-2-16,-2-7 0 0,1-11-1 16,6-2 0-16,0-1 0 0,-2 0-2 15,2 0 0-15,0 10 0 0,5-2-1 16,0 7 1-16,0 0 0 0,7 15 0 16,8-3 1-16,0 8 1 0,7 7 0 15,-1 4 0-15,-2-1 0 0,3 10 0 16,-1-1 1-16,3 1 0 0,-4 5 0 15,0 0 1-15,-2 0-1 0,-1-3-1 16,-5-2 1-16,-2-2 0 0,-4-3-5 0,-4-3-7 16,1 3-13-16,-6-2-25 0,-2-4-8 15,0-3-149-15,3-1 71 0,-3-5-108 16,0 0-470-16</inkml:trace>
  <inkml:trace contextRef="#ctx0" brushRef="#br0" timeOffset="177492.12">6198 14979 29 0,'5'0'265'0,"-3"0"-107"0,10 6-11 16,0 1-3-16,-4 1 26 0,-3 9-87 15,3 3-3-15,-3-5-1 0,-3 17-11 16,-2-10-12-16,2 15-5 0,-2 3-7 16,3-2-6-16,-1 2-6 0,-2 7-8 15,8-5-3-15,-1 0-6 0,-1 9-6 16,8-9-4-16,-3 7-1 0,-2-16-8 16,-9-5-12-16,0-9-17 0,0-14-20 15,-9-5-165-15,-2-12 86 0,2-1-122 0,9-1-558 16</inkml:trace>
  <inkml:trace contextRef="#ctx0" brushRef="#br0" timeOffset="178508.416">8497 15119 362 0,'-2'10'174'0,"4"-10"-52"0,-2-2 40 16,5 2-45-16,-3-8-31 0,11 3-9 15,1-2-4-15,6 1-9 0,1-1-12 16,4-8-13-16,7 0-13 0,-4-12-3 16,-6 2-4-16,20 3-4 0,-4-3-3 15,-11 4-3-15,13 6-2 0,-3 3-2 0,-5 0 0 16,-4 11-1-16,0 1 0 0,-14 6-1 16,-7 1 0-16,-7 11-1 0,-9 4 0 15,1 8 0-15,-6 4-2 0,-6 9 1 16,-5 4-1-16,-1-5 0 0,-11-6 0 15,3 8 0-15,-1-7 1 0,5-4 0 0,10 7-1 16,7 9 1-16,-2-8 0 0,8-2 0 16,2-7 0-16,9-4 0 0,6-13 0 15,-4 0 0-15,14-8 0 0,12-7 0 16,-2 0 0-16,7-9 0 0,13-9 0 16,3-10 0-16,9-1 1 0,5-3 1 15,2 9-7-15,-11-14-8 0,-3 14 92 16,-8 8-293-16,-5-9 153 0,-4 9-71 15,-8 9-1019-15</inkml:trace>
  <inkml:trace contextRef="#ctx0" brushRef="#br0" timeOffset="179585.067">11628 14990 368 0,'15'4'195'0,"5"7"-83"16,0-11 44-16,-5 0-46 0,-2-6-37 15,4-1-6-15,0-1-7 0,6-2-2 16,-6-5-9-16,8 0-6 0,-9-7-6 16,11 4-5-16,-8-8-7 0,7 11 3 0,-4 0-1 15,6 2-2-15,-4-2-5 0,3 5-5 16,-11 8-4-16,3 1-3 0,-13 4-2 16,3-3-2-16,-9 12-2 0,-2 1 0 15,-1 7-1-15,-7-3-1 0,-5 8 0 16,-9 0 0-16,-4-3 0 0,-1-2 0 15,3 3 1-15,-8 2-1 0,3 2 1 16,4-7-1-16,-2 7 1 0,9 1 0 16,4-8-1-16,2-5 1 0,8 4 0 15,6-1 0-15,3-10 0 0,4 6 0 0,9-3 0 16,8-1-1-16,1-5 1 0,5 4 0 16,7-2 0-16,-6 6-1 0,3-6 1 15,-1 8 0-15,-3 3 0 0,-3-6-1 16,-4-2 0-16,4 1 1 0,-2 3-2 0,-8 6 1 15,-4-5 0-15,-9 0-2 0,-4 5 1 16,-5-8-1-16,-11 1 1 0,-9-1 0 16,-6 4-4-16,2 3-5 0,3 9-5 15,-8-1-8-15,6-7-16 0,-1 0-28 16,-2-5-154-16,2-11 89 0,4-1-120 16,-2 2-527-16</inkml:trace>
  <inkml:trace contextRef="#ctx0" brushRef="#br0" timeOffset="180366.649">14414 14768 299 0,'15'-5'237'15,"-6"-2"-123"-15,2 12 29 0,-6-10-16 16,-3-1-71-16,0 4-20 0,-2-10-5 16,-2 6 0-16,2 11 2 0,-2-5-4 0,-1 6-4 15,-10 8-2-15,-1 1-2 0,-6 3 2 16,-2 14 3-16,1-2-3 0,6 3-2 15,-5 3-4-15,3 4-3 0,7-2 1 16,-4-8-3-16,8 4-2 0,2 4-3 16,4-10-1-16,7-1-2 0,7 2 0 15,6-11-2-15,5-6-1 0,5-2-2 16,-4-7 2-16,8-3-8 0,-1-3-11 16,-4-6-16-16,-4-6-20 0,-4-5-21 15,-9-11-123-15,-7-6 52 0,3-2-88 0,14 8-390 16</inkml:trace>
  <inkml:trace contextRef="#ctx0" brushRef="#br0" timeOffset="180557.739">14758 14728 304 0,'-5'7'248'0,"5"11"-92"0,2 11 18 16,1-9-19-16,-6 1-62 0,0 11-20 16,-2 3-9-16,-4-3-47 0,-2 8 30 15,-1-3-11-15,-2-4-10 0,14 7-7 16,-1 22-5-16,-4-7-5 0,1-1 34 15,-6-1-41-15,15-11-8 0,-6-17-15 16,-9-5-18-16,10 0-28 0,-2-5-74 0,9 5-72 16,-1-11 31-16,6 2-125 0,10 3-197 15</inkml:trace>
  <inkml:trace contextRef="#ctx0" brushRef="#br0" timeOffset="181302.985">16818 14721 232 0,'0'0'258'0,"2"-1"-113"0,-4 1 17 15,-3-5 9-15,17 13-75 0,-12-1-21 16,0-4-4-16,-20-6-3 0,3 6-7 16,0 5-11-16,-4 7-10 0,-6-3-12 15,2 3-4-15,3 10-4 0,-6 0-4 16,-1-1-3-16,-1 2-3 0,3 1-3 0,-4-7-2 16,7 2-1-16,4-4 0 0,7 2-1 15,6-5 1-15,7 1 0 0,4-3-1 16,4 0 1-16,7 1-2 0,12-3 0 15,-1-2-1-15,16 2-1 0,-3-2-1 16,1 1 0-16,-5 0-1 0,7 2 0 16,-9 1 0-16,5 2 0 0,6 12 1 15,-11-1-1-15,-8-6 1 0,-3-3-1 16,-9-3 0-16,-13-9-2 0,-1 1-1 16,-4 3-1-16,3-4-1 0,-11 0-2 15,-2-9-2-15,-2 8-3 0,-10-1-4 16,-6-3-4-16,4-2-6 0,-4 2-8 0,-4 5-7 15,10-11-5-15,-4 6-19 0,11 0-20 16,3-5-111-16,5-4 63 0,1-1-95 16,7-15-367-16</inkml:trace>
  <inkml:trace contextRef="#ctx0" brushRef="#br0" timeOffset="181486.542">17075 14653 502 0,'-10'1'222'16,"4"4"-124"-16,-4 16 68 0,-4-1-74 15,4-5-55-15,-8 3-13 0,-4-8-2 16,-5-10 3-16,-8 0 2 0,4-7-18 0,2 7-24 16,2-3-25-16,2-9-134 0,5 6 83 15,5 4-137-15,15-1-448 0</inkml:trace>
  <inkml:trace contextRef="#ctx0" brushRef="#br0" timeOffset="182086.174">18894 14700 486 0,'-13'-9'147'0,"1"16"-72"16,-3-7 74-16,5 17-83 0,-6 3-21 0,-13 1-4 15,-2 5 1-15,4 5 4 16,-8 1-13-16,1-2-12 0,11 10-6 0,3-5-1 15,3 7 1-15,17-8 0 0,-2 6 0 16,4 0-2-16,3-3-1 0,7-7-2 16,8 6-2-16,7-2-3 0,-1-2-1 15,16-4-5-15,5-1-4 0,8-16-3 0,-8-9-2 16,6-9 0-16,-9 7-1 0,-4-13-2 16,-13 0 5-16,-1-6 3 0,-4 3 2 15,-4-3 0-15,-9 6 1 0,-1-1-1 16,-8-1 1-16,-2 7 1 0,-3-5-1 15,-10-1 2-15,-5 3-1 0,-3-3 1 16,-9 9 1-16,-1 5 0 0,3-1 1 16,-4 7-1-16,3 8 1 0,-3-1 2 15,1 7 0-15,-1 2-17 0,1 1 27 16,4-4-185-16,9-14 105 0,7 3-102 0,5 2-632 16</inkml:trace>
  <inkml:trace contextRef="#ctx0" brushRef="#br0" timeOffset="182898.28">20966 14566 514 0,'13'15'165'0,"-1"-2"-60"16,8-13 63-16,2 7-89 0,-1-10-21 16,11-7-3-16,3 10-1 0,-3-9-7 15,-4 3-11-15,-1 4-10 0,2-6-7 0,-3 1-5 16,1-5-3-16,6 12-2 0,3-7-1 16,-10 14-3-16,4-7-1 0,0 9-2 15,-5-4 0-15,-1 3 0 0,3-16-1 16,-7 9 0-16,-4-1-1 0,1-1 1 15,-9-4-1-15,-3 5 0 0,-3 5 0 16,-2 10-1-16,-2-2 0 0,-11 0 0 16,6 21-1-16,-8 6 2 0,-10-5 2 15,5 10 2-15,-3 5 2 0,-11-10 0 0,3 5 2 16,4 4 0-16,-1 1 0 0,1-3-2 16,7 6-2-16,-9-11-1 0,3 10-1 15,-3-10 0-15,4-9-1 0,-3-13-7 16,6 2-15-16,17-10-19 0,0 1-166 15,3-18 96-15,2-3-132 0,15 3-574 0</inkml:trace>
  <inkml:trace contextRef="#ctx0" brushRef="#br0" timeOffset="183107.641">21669 14793 447 0,'-6'-5'160'0,"4"-1"-66"16,-10-1 63-16,-1 2-69 0,-4-4-28 0,-13 3-7 16,2 6-1-16,-6 0-1 15,-3 5-17-15,-8-5-14 0,5 3-9 0,-3 9-3 16,9-5-13-16,-11-7-22 0,19 1 0 16,6 9-149-16,3-6 79 0,12 6-114 15,3-9-481-15</inkml:trace>
  <inkml:trace contextRef="#ctx0" brushRef="#br0" timeOffset="183707.901">23218 14431 227 0,'0'13'268'0,"0"0"-139"16,-2 1 25-16,-8-1 9 0,-8-6-86 0,-9 6-25 15,-3-6-6-15,-5 8 1 0,1 10-7 16,-1-2-13-16,0 4-12 0,4 5-7 16,4-6-3-16,-2-7-2 0,11-11 1 15,-2 1 0-15,13-3 0 0,6-4 1 16,1 1 0-16,8 7 1 0,4-5-1 15,8 9 1-15,13 1-1 0,9 5 0 16,-7-2 0-16,17 2-2 0,-4 7 1 0,-8-4-1 16,-5 14 0-16,6-7-1 0,-20-3 0 15,13 6-1-15,-8 1 0 0,-7-14 0 16,-4 2-2-16,5 16 0 0,-7-10-1 16,-13-6-1-16,-7 3 1 0,1-5-1 15,-8-15 1-15,-14-5 1 0,-4-3 2 16,9-5 0-16,0 1 1 0,2-6 1 15,8-12 0-15,3 3 0 0,5-18-1 0,-3 5 1 16,3-12 0-16,5-2 0 0,6-4 1 16,1 4-1-16,6-4-3 15,1 8-8-15,8 3-6 0,-2-1 113 0,0 9-293 16,3 2 144-16,-1 1-36 0,6 7-1012 16</inkml:trace>
  <inkml:trace contextRef="#ctx0" brushRef="#br0" timeOffset="189490.005">1683 16433 180 0,'2'-5'135'16,"3"5"-37"-16,3 3 12 0,-10-6-15 15,2 3-24-15,-5 3-10 0,5 12-4 16,4 14-2-16,-1-1-4 0,-3 9-2 0,0 5-4 15,0 1-2-15,2 7 0 0,1 10-1 16,0-3-5-16,2 8-6 0,7 7-5 16,-2 7-6-16,2-11-5 0,-4 4-4 15,6-7-4-15,-8-14-2 0,-1-15-1 16,-3-9-13-16,-2-14-24 16,0-13-18-16,-2 0-18 0,-3-13-115 0,-1-12 42 15,4-3-81-15,2-8-357 0</inkml:trace>
  <inkml:trace contextRef="#ctx0" brushRef="#br0" timeOffset="189724.752">1934 16480 522 0,'20'21'145'0,"1"-2"-49"15,-6 3 67-15,5 4-103 0,4 8-13 16,-9-6-4-16,0 7-2 0,-2 5-9 15,-1 9-13-15,-4-6-12 0,4 12-1 16,1 7-3-16,-4-2 0 0,2 2-1 16,-2 7 0-16,-1-1-1 0,5-4 1 15,-3 4-1-15,-1-11-1 0,-1-10 2 0,-8-5-3 16,0-5-25-16,5-21-31 0,-13-11-114 16,-2-5 69-16,1-6-134 0,-2-14-368 15</inkml:trace>
  <inkml:trace contextRef="#ctx0" brushRef="#br0" timeOffset="189900.026">2082 17150 233 0,'-28'-5'149'15,"-2"5"-46"-15,-10-7 21 0,-5-6-24 16,-7-1-24-16,5 6-13 0,-3 1-9 16,-10 1-6-16,8-1-10 0,-5 0-12 0,5 6-9 15,2-3-7-15,10 3 0 0,0 1-10 16,15-2-25-16,-5-1-43 0,13 1-82 15,4-10 50-15,13-1-132 0,0-2-244 16</inkml:trace>
  <inkml:trace contextRef="#ctx0" brushRef="#br0" timeOffset="190119.035">2335 16602 489 0,'-4'-5'169'0,"-6"3"-70"16,-10-11 62-16,-8 6-82 0,-2-1-21 16,-7 1-7-16,-10 2-3 0,-3 5-5 15,-2 7-9-15,-21 4-12 0,3-1-9 16,-6 15-4-16,-4-5-2 0,-7-5-17 16,10 6-13-16,-8 0-159 0,-3-2 94 15,21 12-123-15</inkml:trace>
  <inkml:trace contextRef="#ctx0" brushRef="#br0" timeOffset="199061.742">6872 14768 472 0,'-27'20'154'0,"-11"5"-66"16,-4 5 61-16,-8 4-81 0,-4 13-15 15,-4 6-2-15,4 11-1 0,-1 21-3 16,-2 17-8-16,-21 5-5 0,-2 21-4 16,-2 15-6-16,-20-8-4 0,5 4 1 15,12 16-2-15,-2-1 0 0,3 8-5 0,-1-5-4 16,8 0 0-16,-3-10-2 0,5-25-2 15,8 0-2-15,25-5 0 0,-16-25-1 16,21-8 0-16,5 3-13 0,-3-35-19 16,2-24 60-16,20-3-231 0,-1-23 116 15,1-2-87-15,13-27-766 0</inkml:trace>
  <inkml:trace contextRef="#ctx0" brushRef="#br0" timeOffset="199389.226">5554 14369 304 0,'15'20'304'15,"10"8"-145"-15,8 6 17 0,16 12-8 16,-1 8-85-16,2 8-27 0,7 16-11 16,-2 14-2-16,4 10-2 0,11 27-7 15,12 10-10-15,-2 11-8 16,20 20-6-16,-11 9-3 0,-1-2-2 0,17 21-3 16,-6-6 0-16,-6-10-2 0,3 0-8 0,-8-15-12 15,-21-16-23-15,-12-17-89 0,-8-21-79 16,-14-23 45-16,-6-14-153 0</inkml:trace>
  <inkml:trace contextRef="#ctx0" brushRef="#br0" timeOffset="-199679.859">14179 4228 390 0,'6'4'127'16,"-1"-1"-21"-16,-1-8 35 0,1 3-74 15,-4-5-1-15,4 1 1 0,-3 7-5 16,-2-1-9-16,5 0-7 0,2-1-4 0,1 7-3 15,-1-4-5-15,-2-2-5 0,-2 0-7 16,2 5-3-16,8 4-4 0,6 4-2 16,3 0-3-16,4 7-2 0,3 7-2 0,-8-5-1 15,4 5-1-15,-3-1-2 0,3 8 0 16,-11-9-1-16,-6-3 0 0,2-2 0 16,-2 8-1-16,-1-13-1 0,-10 3 1 15,3-3-2-15,0 4 1 0,-2-1 0 16,-5-4 0-16,-8 4 0 0,0 0-1 15,5-11 0-15,-12 6-1 0,4-6-3 16,-2 0-4-16,-7-1-7 0,-3-4-5 16,5-4-6-16,-5 2-18 0,3-6-27 0,7-1-117 15,5-8 68-15,-8-3-104 0,16-2-398 16</inkml:trace>
  <inkml:trace contextRef="#ctx0" brushRef="#br0" timeOffset="-199410.935">14516 4094 474 0,'8'-6'266'0,"-6"-3"-143"0,3-4 65 0,-5-5-68 15,-5-2-48-15,-2 6-46 0,1 4 32 16,-8-1-7-16,-2 4-11 0,-11 2-12 15,-12 3-7-15,-9-5-2 0,0 7-3 16,-6 7-3-16,1 1-6 0,6 6-8 16,0 4-18-16,5-4-150 0,-4-1-49 0,17-5 51 15,2 12-208-15</inkml:trace>
  <inkml:trace contextRef="#ctx0" brushRef="#br0" timeOffset="-193063.453">14187 5440 163 0,'3'-7'77'0,"-3"2"-21"0,0-3 21 16,2 6-20-16,0-1-21 0,-2 3-4 15,0-2 1-15,3 2-3 0,-3 0-12 16,0 0-8-16,0 2-3 0,-3 1-2 15,1-8 0-15,-3 10-1 0,2-5-2 16,-2 2-1-16,-2 0 0 0,5 3-35 0,2 0-54 16,0 3 39-16,2 0-66 0,-2-6-213 15</inkml:trace>
  <inkml:trace contextRef="#ctx0" brushRef="#br0" timeOffset="-192728.174">14222 5473 87 0,'5'0'41'0,"-5"0"-7"16,0-3 12-16,0 0-9 0,-7-9-11 16,7 4 3-16,0 1 6 0,-6-1 4 15,2-2 0-15,4 1 0 0,-5 3 4 16,5 1 4-16,0 3 1 0,-5-5-2 15,5 9-2-15,0-4-2 0,-3 4-2 16,6 3 0-16,-4 0-1 0,-1-3 0 16,-1 9-1-16,3-2-1 0,0 7 2 0,0 3 0 15,0 2-1-15,0 9-1 0,0 7-1 16,5-5-3-16,-5 8-3 0,1 2-5 16,6-4-6-16,-7-1-5 0,10 3-4 15,0 0-3-15,-2-6-3 0,-1-7 0 0,-2-12-4 16,-3 3-9-16,3-11-8 0,-5-1-168 15,1 8 100-15,4-14-113 0,2 0-598 16</inkml:trace>
  <inkml:trace contextRef="#ctx0" brushRef="#br0" timeOffset="-192482.802">14422 6037 333 0,'-5'1'100'16,"2"9"-23"-16,-4-8 37 0,2-2-59 0,-1-2-5 16,-13-1 2-16,6 0 3 0,-5-4-1 15,-6-11-3-15,3 6-3 0,2 5-1 0,-8-3-2 16,-1 10-2-16,0 2-7 16,-7-2-6-16,-4 13-7 0,12-14-7 15,-6 1-3-15,3 10-3 0,7-12-10 0,1 7-26 16,2-10-9-16,13-7-144 0,-6 11 81 15,14-21-129-15,-1-5-460 0</inkml:trace>
  <inkml:trace contextRef="#ctx0" brushRef="#br0" timeOffset="-192278.873">14441 5535 398 0,'-3'5'179'0,"-6"-3"-65"0,-9-2 45 0,-11 2-61 16,-4-4-32-16,-7-3-12 0,-2-3-6 16,-11-1-8-16,-1-1-11 0,-1 3-10 15,-5 1-28-15,5 4-161 0,6-3 100 16,4 8-105-16,9 6-605 0</inkml:trace>
  <inkml:trace contextRef="#ctx0" brushRef="#br0" timeOffset="-189019.034">15971 4252 259 0,'12'3'110'0,"3"-3"-18"0,0 0 26 0,-8-3-35 15,-1-4-4-15,1 4 2 0,0-2 0 16,-2 0-3-16,1-2-5 0,4 0-8 16,10-1-8-16,-3-7-9 0,5 3-8 15,-1 2-8-15,1-3-8 0,5-1-5 16,0 1-5-16,4 0-4 0,-2-1-1 15,-1 1-2-15,-3 1-2 0,-5 9 0 16,2-2-2-16,-4 5 0 0,-3-5 0 0,-8 10-1 16,1 3-1-16,-8-1 0 0,4 1-1 15,-8 11 0-15,-2-6 0 0,-4 12-1 16,1 3 0-16,-9 4 1 0,0 3-1 16,-2-1 0-16,-4-6 1 0,-3 4-1 15,7-2 1-15,-1-2 0 0,-3 2 0 16,11-1 0-16,-2-2 0 0,-5-1 0 0,7-6 0 15,1-6 0-15,5 1 1 0,10-2 0 16,-3-4 0-16,10 7 0 0,9-12-1 16,3 7 1-16,11-4-1 0,7-5-1 15,14-9 1-15,1 5-1 0,5-6-3 16,-5 3-12-16,-2-8-14 0,-19-1-3 16,1-8-167-16,-8 4 86 0,-9 3-104 0,-5 15-567 15</inkml:trace>
  <inkml:trace contextRef="#ctx0" brushRef="#br0" timeOffset="-177918.734">18834 3924 252 0,'7'-2'127'16,"0"2"-29"-16,-6 0 23 0,4-3-37 0,-3 3-21 16,10-2-8-16,1 2 0 15,7-6-5-15,-6-1-8 0,1 7-7 0,3-8-2 16,-5-6 1-16,1 4 2 0,1 0-3 15,6-3-3-15,-9 3-3 0,0-14 1 16,-4-1-2-16,1 30-1 0,4-6-3 16,-3-11-3-16,0 12-3 0,10 20-3 0,2 3-2 15,-17-11-3-15,-5-5-2 0,-7 6-2 16,7 0-2-16,-13-1-1 0,-4 3 0 16,7 5 0-16,-5 9-1 15,-12-9 0-15,7 13 0 0,0-8 1 0,7-3-1 16,-7-2 1-16,18 8-1 15,-5-7 0-15,-4-3 1 16,-3-3 0-16,1 3-1 0,-4-9 1 0,24-4 0 0,-10 3-1 16,3-1 1-16,3-1 0 0,0 1 0 15,4 0 0-15,6 1 0 0,1-1 0 0,6-2 0 16,6 2 0-16,3 3 0 0,4 1-1 16,-1 1 0-16,-4 1-1 0,4 2 1 15,-2 4-1-15,-6 3 1 0,-1-1-1 16,-5 4 1-16,-6-10 0 0,-12 5 0 15,-3 0-1-15,-1-4 1 0,-7 2-1 0,-4 15-1 16,-5-4 1-16,-11-9-2 0,-5 12-9 16,-6-4-13-16,2-8-14 0,-5-3-32 15,3 1-3-15,10-3-121 0,-3-3 48 16,-12-10-82-16,12 3-341 0</inkml:trace>
  <inkml:trace contextRef="#ctx0" brushRef="#br0" timeOffset="-169341.784">21484 3917 354 0,'1'-1'112'0,"1"-9"14"0,8 3 14 16,-6-1-65-16,-1 1-2 0,-13 0 2 0,17 7 1 15,-7-7-16-15,0 7-16 0,-2 0 5 16,-5-1-2-16,-1 2-3 0,4 13-6 15,-4-12-8-15,1 18-6 0,-6 0-5 0,0 6-5 16,6 15-3-16,-6-8-3 16,-1-1-2-16,4 6 0 0,0-1-2 0,-3-4-1 15,13 9 0-15,3 0-1 0,4-15 0 16,-4-1 0-16,7-11-1 0,0-3 0 16,9-5-1-16,2-7 0 0,-1-5-1 15,9 1-3-15,4-7-5 0,1-3-11 16,-1-7-18-16,0-4-22 0,-6 5-30 15,-7-4-32-15,-1-3-81 0,-3 4 24 16,4 1-76-16,0 9-213 0</inkml:trace>
  <inkml:trace contextRef="#ctx0" brushRef="#br0" timeOffset="-169150.456">21876 3870 445 0,'2'26'143'0,"3"-5"-27"0,-10 13 42 0,5 1-83 15,-7 7-11-15,-4 3-5 16,-4 2-7-16,-2-7-14 0,-3 6-14 0,7 5-7 16,-1 10-6-16,14 0-2 0,-10 14-2 15,2-8-1-15,1-7-10 0,7-7-12 16,-7 2-18-16,14-16-141 0,-20 4 82 16,14-16-113-16,4-14-490 0</inkml:trace>
  <inkml:trace contextRef="#ctx0" brushRef="#br0" timeOffset="-133864.372">13686 6665 356 0,'-2'0'246'15,"2"17"-60"1,3 35 14-16,1 6-51 16,2 12-8-16,1 4-74 0,0 1-18 15,-5-20-23-15,-2 5-13 0,0 1-14 16,5-6-13-16,3-7-14 0,0 12 32 16,-1-20-1-16,5-6 3 0,-11-9-11 15,-1-10-11-15,4-15-52 0,-4-5-132 0,-5-3 84 16,0-12-148-16,3-9-470 0</inkml:trace>
  <inkml:trace contextRef="#ctx0" brushRef="#br0" timeOffset="-133631.128">13883 6673 360 0,'5'0'168'15,"0"5"-70"-15,2 6 45 0,-11-1-46 16,11 5-39-16,0-2-9 0,-1 2 0 0,-2 3 0 15,-8 2-9-15,4-1-10 0,7 6-7 16,0 5-4-16,-1 5-1 0,1 5-2 16,8 15-4-16,-8-1-4 0,4-1-3 15,1 2-1-15,3 4 0 0,4-17 0 16,-4 0 0-16,0-2-20 0,-4-19-16 16,-2-7-28-16,-4 1-34 0,0-4-86 0,-2-4 22 15,-3-8-83-15,2-6-236 0</inkml:trace>
  <inkml:trace contextRef="#ctx0" brushRef="#br0" timeOffset="-133448.634">14025 7257 119 0,'-15'-9'112'0,"3"-4"-17"15,-3 5 3-15,2-4-8 0,-14-8-13 16,4 5-7-16,-14-5-6 0,-3-7-4 16,3 9-4-16,10 4-6 0,-13-1-2 0,2-1-5 15,8 4-7-15,-12-1-6 16,-3-3-6-16,10 5-6 0,-4-1-6 0,-1 4-4 15,14 3-18-15,4-4-24 0,0 1-34 16,7-4-81-16,8 1-10 0,7 2-16 16,0-1-107-16,7 10 49 0</inkml:trace>
  <inkml:trace contextRef="#ctx0" brushRef="#br0" timeOffset="-133255.018">14065 6725 243 0,'-10'-6'193'0,"-7"-1"-62"16,-9 4 19-16,-3 1-17 0,-11 9-39 16,0-7-15-16,-2 8-9 0,7 4-10 15,-10-6-12-15,-3 6-14 0,1-4-11 16,-2-3-9-16,-4-1 3 0,6-8-23 16,4-2-49-16,-1 1-129 0,9-7 87 0,18-1-152 15</inkml:trace>
  <inkml:trace contextRef="#ctx0" brushRef="#br0" timeOffset="-131804.44">15859 6775 483 0,'17'-35'245'0,"3"24"-110"0,-10-3 45 0,-5 11-82 16,-5 0-20-16,2 13-29 0,-2-7-1 15,3 29-10-15,-6 1 5 0,3 16-8 16,3 6-6-16,-8 18-7 15,-3-11-6-15,1 10-6 0,-5 5-2 0,0 3-1 16,9-21-4-16,-10 4-6 0,4-9-19 16,3-14-157-16,-6-5-39 0,0-3 45 0,12-11-214 15</inkml:trace>
  <inkml:trace contextRef="#ctx0" brushRef="#br0" timeOffset="-110144.128">18240 6817 415 0,'5'-3'184'16,"1"-7"-65"-16,3 8 43 0,-4-6-53 15,1-4-49-15,6 4 0 0,3-4-11 16,0 2-3-16,7-2-7 0,1 4-9 16,7-4-4-16,-3-6-3 0,-2 11 1 15,5 6-1-15,4-13-2 0,-8 7-3 16,1-1-2-16,-2 1-1 0,-12 14-4 0,4-19-1 16,2 12-2-16,2 14-2 0,-1-8-1 15,0 10-1-15,-6-3-2 0,-6-1 0 16,-5-1-1-16,-6 9-1 0,1 2 0 15,-4 11-1-15,-8 1 1 0,-2 9-1 16,-8 1-3-16,4 6-1 0,-3 2-5 0,-7 11-3 16,1-9-2-16,-6 6 0 0,2-3 0 15,-1-5 3-15,4-14 1 0,14-3 6 16,-1-1 2-16,0-18 3 0,11 8 0 16,-1-8 0-16,0-2 0 0,12-6 1 15,-6-8 0-15,9-2 0 0,5 9 0 16,7-12 0-16,5-2 0 0,5 7-1 15,4-8 1-15,11-5-1 0,2 3 0 0,-4-9 0 16,11 1 1-16,1 3-1 0,-10-5 0 16,-3 8 1-16,11 4 0 0,-9-4 0 15,-13 7 1-15,9 5 0 0,0 8 0 16,-16 1-5-16,3-3-12 0,3 9-12 16,-7 4-172-16,-8-1 100 0,5 4-123 15,-7 5-608-15</inkml:trace>
  <inkml:trace contextRef="#ctx0" brushRef="#br0" timeOffset="-103694.573">21180 6877 851 0,'0'-15'200'0,"3"2"-158"0,29 1 0 0,16-9 19 15,14-16-15 1,-2-2-12-1,-1 11 56 1,-24 23-34 0,-15 5-15-1,-20 28-26 1,-5 39-7 0,-29 25-4-1,-14 7-3 1,5-1-1-16,11-9 1 15,10-29-1-15,22-18-1 0,0-24 0 16,15-16-1-16,5-2 1 0,7-2 0 16,6-8-3-16,-6 9-1 0,13-4-1 15,0 1 2-15,-3 6-1 0,3-4 2 16,-2 9 0-16,-11 1 1 0,-7 6 2 16,-3-1 1-16,-10 0-2 0,-7-6 0 15,0 10-2-15,-7 8 0 0,-6 2-1 16,-4 4 0-16,-15-2-1 0,-1 6 2 0,-7-8 1 15,-2-1-12-15,-12-4-10 0,4 1-7 16,-6-6-12-16,-1 3 0 0,-5 0-161 16,12 2 79-16,15 3-71 0,-14-10-553 15</inkml:trace>
  <inkml:trace contextRef="#ctx0" brushRef="#br0" timeOffset="-100065.171">24349 3931 272 0,'0'0'189'0,"3"-5"-79"0,0 5 24 0,-3-2-25 15,-6-5-45-15,2-1-15 0,-6 5-5 16,2-6-4-16,-5 3-3 0,-2-1-6 16,-4-1-6-16,-1 1-3 0,-6-3-2 15,-8 1-2-15,4 8-3 0,-8 9-2 0,9-6-4 16,-4 4-1-16,-1 5-2 0,1 2-1 15,0 2-1-15,-3 0 0 0,3 10-1 16,6 2 1-16,4-4-1 0,0 11 0 16,3-1-1-16,-1 0 1 15,6-1-1-15,9 5 3 0,-3-5 3 0,4-2 3 16,4-3 1-16,1-2 2 0,6-5 1 16,1 0 1-16,1-2-1 0,1-3-3 15,2-1-2-15,3-6 0 0,-6-1-1 16,6 1-2-16,4-1-1 0,0-7-2 0,-1-2-1 15,1 4-1-15,-1-12-1 0,6 3 0 16,1-11-1-16,1 3 1 0,0-1-1 16,-3 6 1-16,6 2 0 0,1 8 0 15,-3 0 0-15,14 8 0 0,0 6-1 16,-8 6 0-16,-2 0 0 0,-6 0-1 16,-14-2 0-16,1 4 0 0,-9 0 0 0,-2 11 0 15,0 21 0-15,-2-7 0 0,-3 8-1 16,-5-2 1-16,-6-6 1 0,-18-5 0 15,4 3-3-15,-8-10-12 0,-2 2-17 16,3-4-24-16,-2-8-10 0,-1-5-10 16,4 0-126-16,-8 0 47 0,2-8-40 15,12-4-410-15</inkml:trace>
  <inkml:trace contextRef="#ctx0" brushRef="#br0" timeOffset="-97757.49">23448 6862 249 0,'17'-5'111'16,"-17"5"-26"-16,-3-20 30 0,3 12-33 15,3-5-23-15,-1 6-1 0,-4-3 3 16,2 10-3-16,7 1-8 0,-6-1-8 15,-6-6-3-15,9 7-2 0,-4 3-3 0,0-1-5 16,-7 4-5-16,4 6-6 0,-4 2-4 16,5 4-3-16,-6 6-1 15,-2-5-3-15,-5 3-1 0,-3 2-1 0,-2 10 0 16,4-6-1-16,5 9-1 0,9-8 0 16,0 4 2-16,-3-16 0 15,5 2 1-15,-5-6 1 0,9-6 1 0,-3 4 1 16,6-7-1-16,8-4 0 0,4-1 0 15,-4-5-1-15,11 4-1 0,1-6-1 16,1-5 0-16,4 4-1 0,2-6 0 16,-13 6-1-16,9-5 0 0,-5 3-1 0,0 0 0 15,2-7-1-15,2 7 0 0,-6-3-3 16,-1-1-4-16,-6 1-13 0,1-1-13 16,-9 1-19-16,1 0-27 0,-2-2-81 15,-2 1-28-15,-4 4 8 0,-1-3-102 0,0-2-51 16</inkml:trace>
  <inkml:trace contextRef="#ctx0" brushRef="#br0" timeOffset="-97530.962">23874 6613 207 0,'5'7'165'15,"-3"10"-54"-15,-2-9 18 0,0 7-13 16,-3 3-36-16,-1 13-8 0,1 2-2 15,-2-1-3-15,0 23-5 0,-2 3-12 16,1-1-7-16,-4 3-5 0,-4 7-8 0,9-10-8 16,-6 8-7-16,11-3-5 0,-7-8 0 15,5-8-1-15,-5-11 2 0,2-8-196 16,-3-13 118-16,6-6-98 0,2 4-735 16</inkml:trace>
  <inkml:trace contextRef="#ctx0" brushRef="#br0" timeOffset="-36686.889">8666 16394 112 0,'7'-6'124'0,"-7"2"-34"16,5-6 6-16,-4 2-2 0,4 1-17 16,-3 1-10-16,-2-1-10 0,2 0 5 15,-2 7-3-15,3 0-3 0,-3 7 0 16,-3 1 3-16,3 11 4 0,0 7-4 0,5 10 2 16,0 17 0-16,-12 7-5 0,2 2-7 15,3-2-8-15,-4 15-9 16,9-8-3-16,-3 9-9 0,-8 9-8 0,9-8-6 15,-8-11-2-15,6 1-7 0,-6-6-11 16,-6-20-20-16,3-6-85 0,5-15-97 16,-7-11 61-16,12-9-160 0</inkml:trace>
  <inkml:trace contextRef="#ctx1" brushRef="#br0">4264 8557 0</inkml:trace>
  <inkml:trace contextRef="#ctx0" brushRef="#br0" timeOffset="15644.769">11272 16495 280 0,'-7'15'170'15,"6"-4"-69"-15,-1-6 28 0,-3-3-26 16,5-2-33-16,-5-7-11 0,5-4-3 15,5 2 1-15,-5-4-4 0,7 1-3 16,1 4-7-16,5 0-5 0,1-4-2 16,4 4-1-16,-3-4-3 0,8 4-5 0,-1-1-5 15,1-1-4-15,8 3-4 0,-3-3-4 16,0-1-2-16,-3 4-1 0,4-1-3 16,3-2 0-16,-4 6-1 0,-6-1-1 15,4 4 0-15,-12-6 0 0,-1 7-1 16,2 0 0-16,-1 8 0 0,-3 6 0 15,-12 4-1-15,-3-3 0 0,8 5 0 16,-14 2 0-16,3-4-1 0,-3 1 1 0,-4 4 0 16,-4 4 0-16,-2 1 0 0,-7-1 1 15,1 15-1-15,11-11 1 0,-6 10-1 16,1-21 0-16,2 8 1 0,3-8-1 16,2 2 0-16,4-10 1 0,1-4-1 15,8-1 0-15,2-2 1 0,-1-4-1 16,6-2 0-16,6 1 1 0,7 0-1 15,2 8 1-15,18 2-1 0,-3 5 1 16,0 3 0-16,-4-4 0 0,7 4 0 16,-13-1-1-16,3 0 1 0,-3 6-1 0,3-1 0 15,-13-2 0-15,-4 5-1 0,-13-8 0 16,-3 8-1-16,-7 10 1 0,-6-7-1 16,-4-3 1-16,-18 4 0 0,3 2 0 15,-20-14-1-15,1 15-4 0,-9 1-10 16,9-4-14-16,-1-4-22 0,12-2-153 0,-9-13 82 15,7-1-113-15,7-9-534 0</inkml:trace>
  <inkml:trace contextRef="#ctx0" brushRef="#br0" timeOffset="37200.389">14476 16067 269 0,'8'-14'119'16,"1"-4"-21"-16,-4 8 22 0,1-7-40 0,8 7-13 15,-3-8-5-15,-4 5-4 16,1-6-7-16,-6 9-5 0,-5-8-4 0,3 3-3 15,-12-4-3-15,-1 11 0 0,-2 1-2 16,-4 7-3-16,6 0-1 0,3 14-4 16,-3 1-5-16,-4 1-1 0,0 9-2 15,-3 2-2-15,-5 3-4 0,-2 0-3 16,4 9 0-16,-2-6 0 0,-2 9-1 16,12 18 2-16,3 10 3 0,1 4 0 0,4 6 0 15,7 2 0-15,5-8 1 0,-3-11-1 16,9 14-3-16,8-13-3 0,11-3-1 15,3-5 0-15,2 2-2 16,4-23-1-16,-1 5-1 0,-4-20-1 16,-3-13 0-16,8-7-2 0,-13-2 0 0,16-16-1 15,0-4-1-15,5-5 0 0,-9-13-1 16,-1 0 1-16,-19 7 0 0,-4-17 0 16,-14-2 0-16,0 10 1 0,-2-3-1 15,-16 3 0-15,-2 17 0 0,-4 3 1 16,-6 6-2-16,3 2 0 0,-1 3-2 0,-5-3 0 15,-2 14-1-15,3 0-2 0,-2 15-5 16,6-3-2-16,6 3-2 0,4 12-5 16,-2-1-10-16,0-5-28 0,-2 17-109 15,9-1-23-15,-6-2 25 0,3 2-162 16,-3 4-64-16</inkml:trace>
  <inkml:trace contextRef="#ctx0" brushRef="#br0" timeOffset="51983.823">16365 16055 329 0,'17'-17'222'16,"-4"17"-48"0,-3 4 27-1,-3 21-55 1,0 35-35-1,-2 49-22-15,-5 13-18 16,1-4-17-16,-1-6-23 0,5-21-23 16,-1-23 1-16,2-9 2 0,-2-13-8 15,-1-4 2-15,4-8-6 0,-7-21-10 16,3 0-19-16,-1-13-22 0,0 0-133 16,-2-13-24-16,3-15 13 0,-1-13-161 15,6-7-66-15</inkml:trace>
  <inkml:trace contextRef="#ctx0" brushRef="#br0" timeOffset="52358.514">16785 16115 525 0,'6'-6'123'0,"1"12"-38"0,0-1 64 0,-2 2-104 15,-17-7-4-15,5 8 2 0,-6 6 2 16,6 6-6-16,-14 0-5 0,-5 15-5 15,10 3-1-15,-3 6-2 0,1-4-2 16,13 13-2-16,5-1-4 0,5 5-3 0,2-2-3 16,3-1-2-16,11 4-1 15,8-3-1-15,-4-8-2 0,15 3-1 0,2-6-2 16,-4-16-2-16,4-18-1 16,6 4-2-16,1-14 0 0,8-9-2 15,1-17 1-15,1-16-1 0,-4 0 0 0,-9-17 0 16,-7-4 0-16,-9-1 0 0,-3 8 1 15,-14-18-2-15,-5-1 1 0,-1-12 0 16,-7 7 1-16,0-4 0 0,-7 24 1 16,-1 18 1-16,-12 15 0 0,-12 1 1 0,-4 12 2 15,-13 8-2-15,-16 6-9 0,3 13-15 16,2 5 132-16,0 4-292 0,-14 12 138 16,6-11-35-16</inkml:trace>
  <inkml:trace contextRef="#ctx0" brushRef="#br0" timeOffset="70297.706">18425 16069 448 0,'-17'-29'165'0,"9"17"-79"0,3 17 62 0,5 2-72 16,-7-14-22-16,7 19-6 0,-1-2 1 16,-6-2 5-16,2 16-4 0,-2-2-6 15,4-4-5-15,3 17-3 0,0 5-2 16,-5 2-3-16,0 0-2 0,10 3-4 16,0-8-3-16,-10 8-6 0,12-5-3 15,-7 15-2-15,8 0-3 0,-1 5-2 0,-1-14-2 16,-1-6 0-16,-5-12-2 15,-1-6-11-15,1-11-15 0,0-2-33 0,3-4-157 16,-3-10 90-16,12-4-140 16,3-9-546-16</inkml:trace>
  <inkml:trace contextRef="#ctx0" brushRef="#br0" timeOffset="70717.934">18848 16109 356 0,'-4'-2'170'0,"-2"4"-77"0,-11-2 45 15,0 0-44-15,-6 1-37 0,-14 3-7 16,7 4-4-16,0 4 1 0,-3 3-7 16,4 5-9-16,6 0-9 0,-1-5-4 15,-1-3-4-15,9-4-1 0,-1-8-3 0,10 0-1 16,7 2-3-16,0-2 0 0,7 3-2 15,6-1 0-15,11-4-1 0,-9 9 0 16,8-12 0-16,4 11 0 0,5-6-1 16,-4 7 0-16,10-2 0 0,-4 2 0 15,1-1 0-15,0 9 0 0,0-1-1 0,3 8 1 16,1 4-1-16,-4-6 1 0,2 2-1 16,-4 1 1-16,-9-7-1 15,-1 10 0-15,4-1-1 0,-14-1 0 0,-6 1 0 16,6-3-1-16,-13-1 0 0,0-2-1 15,-7 2 1-15,-4-2 0 0,1 9 0 16,-4-8 0-16,-11 5 0 0,-1-3 0 16,4-2 0-16,-3-12 0 0,-10 4 0 15,13-10-7-15,2 9-14 0,2-7-16 16,-3 1-31-16,13 2-110 0,-4-7 54 0,4-7-100 16,1-8-359-16</inkml:trace>
  <inkml:trace contextRef="#ctx0" brushRef="#br0" timeOffset="70923.159">19259 15948 386 0,'-9'5'216'0,"-2"-3"-101"15,-3-4 43-15,-11-3-46 0,-3 10-52 16,-6-6-19-16,-6 1-6 0,-1-4-2 0,-8 2 0 15,1 2-19-15,-9 7-182 0,8-14 107 16,-14 14-90-16,18-2-672 0</inkml:trace>
  <inkml:trace contextRef="#ctx0" brushRef="#br0" timeOffset="75792.865">20573 16180 734 0,'-33'-65'199'0,"18"3"-129"0,15 42-40 16,42-6 0-16,18-6 11 0,-2 30-10 16,2 4 53-1,-16 5-32 1,-26 11-21 0,-18 30-14-1,-16 34-14 1,-21 20-1-1,-28 10 0 1,3 12-1-16,12-24-1 0,26-26 2 16,1-31 0-16,20-4 0 0,1-31 2 15,2 5 1-15,7 1 0 0,13-9 1 0,-5-5 0 16,11 0-1-16,-1-7-1 0,11 2-1 16,-8 0-1-16,4-5-1 0,-4 3 0 15,12-8-1-15,0 2 1 0,-1-5 0 16,-9-9-5-16,5 5-12 0,-10 4-19 15,-5-2-29-15,8 6-91 0,-3 1-42 16,-10-2 14-16,5-7-133 0,9-1-91 16</inkml:trace>
  <inkml:trace contextRef="#ctx0" brushRef="#br0" timeOffset="75995.916">21262 15960 458 0,'-5'28'170'0,"-2"2"-59"15,5 7 51-15,1 12-78 0,-3 2-24 16,-6 3-9-16,4 8-6 0,2 0-9 16,-4 3-13-16,-11-8-8 0,11 1-11 15,13-1-25-15,-10 1-26 0,7-11-128 16,-2 2 76-16,23 1-132 0,7-3-415 16</inkml:trace>
  <inkml:trace contextRef="#ctx0" brushRef="#br0" timeOffset="79325.552">22546 16129 214 0,'15'6'288'0,"-8"-11"-173"16,5 2 32-16,3-2-3 0,-14-2-64 16,11-13-64-16,-7 5 43 0,-2-5-5 15,11 2-9-15,2 3-7 0,1 1-5 16,5-11-3-16,3 10-6 0,10 2-1 16,-3-1-4-16,-4 3-1 0,4 7-3 15,-5 4-2-15,-11-5-3 0,-2 4-1 16,-4 7-2-16,-4-4-1 0,-6 13-2 0,0 4-1 15,-5 9-1-15,-6 4-1 0,1 8 0 16,-14-10-2-16,3 8 1 0,-4 1 0 16,-7-2-1-16,-7 1 0 0,8 2 0 15,-6-5 1-15,-2-6 0 0,13 12 1 16,12 5-1-16,-6-5 1 0,14-1 0 0,6 6-1 16,6-13 1-16,-6-5 0 0,24-4 0 15,-9 3 0-15,5-9 0 0,10 2 1 16,3 0 0-16,-1-13-1 0,3-7-1 15,0 1 1-15,2-1 0 0,-2-6 0 16,-3-9-2-16,-2-5-4 0,3 0-8 16,-4 0-22-16,4-7-26 0,-6 0-116 0,5 7-28 15,-4-10 14-15,-3-2-155 0,-2 4-50 16</inkml:trace>
  <inkml:trace contextRef="#ctx0" brushRef="#br0" timeOffset="79721.59">23515 16000 203 0,'-7'0'227'0,"-1"7"-105"16,-4-2 16-16,-3-10 5 0,-10-2-72 0,-5 2-18 15,-1 3-4-15,-5 9-2 0,3-7-5 16,1 2-9-16,4 4-8 0,-4-1-5 16,17 2-6-16,-5 6-1 0,13 2-3 15,6 7-2-15,-8-10-2 0,13 0-1 16,2 1-1-16,8-5-1 0,13-1 1 15,-7 0-1-15,20-1-1 0,1 14 1 16,-2 0 0-16,3-8 0 0,-1 3 0 16,-2 0-1-16,1 12 1 0,-3 0 1 0,3 6 2 15,12 11 4-15,-9 2 2 0,-10-2 0 16,-6-6 2-16,-14 7-1 0,-13-16-1 16,0 3-2-16,-1 1-5 0,-13-5-2 15,-11-1-2-15,-8 0-1 0,-9-14 0 16,-8-1-1-16,5-10-1 0,5-2 1 15,0-9-1-15,6-9 1 0,8-9 0 16,-9-5 0-16,8-11 1 0,7-10 0 16,11-1 1-16,9-1 0 0,0-5 0 15,15-2 3-15,19 2-3 0,1 5-16 0,8-4-20 16,1 11-77-16,11 1-82 0,-15 12 47 16,7-5-151-16,-2 6-264 0</inkml:trace>
  <inkml:trace contextRef="#ctx1" brushRef="#br0" timeOffset="-82693.841">6899 18239 0</inkml:trace>
  <inkml:trace contextRef="#ctx0" brushRef="#br0" timeOffset="-60150.268">15898 5522 304 0,'8'2'129'0,"4"-4"-40"0,-7 2 30 16,-4-7-47-16,1 0-16 0,1-1-4 15,-3-4-1-15,-5-1-3 0,5 6-1 16,5-6 2-16,-1 5 3 0,-8-6 2 15,1-6-1-15,3-7-1 0,7 7-2 16,-2-1-4-16,-5-3-8 0,0 9-7 0,8-1-8 16,-3-3-5-16,8-1-4 0,-4 5-4 15,1 2-2-15,0 1-3 0,10 12-2 16,-7-7 0-16,2 7 0 0,-3-6-1 16,-5 6 1-16,-2 5-1 0,1 3 0 15,-11-8 0-15,0 8 0 0,-3-4 0 16,6 16-1-16,9 0 1 0,-17 13-1 0,2-1 1 15,3 11 0-15,8 4 0 0,-6-2-1 16,6 0 1-16,-8 11 0 0,5 2 0 16,7-11 0-16,-7 3-2 0,1-11-5 15,6 1-7-15,-2-10-12 0,3 3-20 16,9-8-22-16,-9-3-152 0,6-4 79 16,4 2-114-16,5-5-499 0</inkml:trace>
  <inkml:trace contextRef="#ctx0" brushRef="#br0" timeOffset="-59975.839">16303 5853 584 0,'-6'13'162'0,"-3"-13"-51"16,-9 2 65-16,-5 6-113 0,4 2-14 16,-12-3-5-16,-4-5-5 0,-2-2-10 15,-7 8-12-15,-4 2-4 0,6-13-4 0,4 9-15 16,3 4-139-16,-4-6-38 0,4-4 50 15,5-2-198-15,3-5-167 0</inkml:trace>
  <inkml:trace contextRef="#ctx0" brushRef="#br0" timeOffset="-58117.003">17610 5433 280 0,'-2'-11'145'15,"2"4"-35"-15,2-6 25 0,-4-1-37 16,-10-1-18-16,19 8-7 0,-7 6-2 16,12 1-8-16,-4-5-9 0,4 6-9 15,-10-9-8-15,4 1-5 0,-7-6-6 16,2 6-4-16,11 7-3 0,-5 0-4 16,-7-1-3-16,3-3-2 0,7 9-2 15,-2 2-2-15,-6-12-1 0,-2 10-3 0,-3-13 0 16,6 11-1-16,0-3-1 0,-6-8 0 15,0 1 1-15,6 14-1 0,0-7 2 16,1 1 3-16,-4-11 3 0,10 14 1 16,0-8 3-16,-5 1 1 0,1-7 0 15,-4-2-1-15,11 11-2 0,1-1-3 16,-1-5-2-16,7 7-1 0,-1 7-1 0,1-12-7 16,-5 5 7-16,5 1-1 0,0 6 1 15,-2-3 0-15,-6 4-1 0,6-6 1 16,-3 16 5-16,-1-3-7 0,-1-8 0 15,-3 6 0-15,0 2-2 0,-3-3 1 16,-11-1-1-16,4 5-1 0,-6 2 1 16,-6 4-1-16,7 4 1 0,-15 4 0 15,-2 7 0-15,7-3 0 0,-7 9 0 0,-1-3 0 16,-4-6 1-16,7 1 0 0,-8 0-1 16,3-2 1-16,3-1 0 0,-1-2 0 15,-1-5 0-15,4 0 1 0,-1-5-1 16,7-5 0-16,1 5 0 0,0 0 1 15,6-4-1-15,0-3 1 0,7-1 0 16,4-4-1-16,-4-8 2 0,8 7-1 16,2-1 0-16,2-6 0 0,8-5-1 15,-5 4 0-15,5-13 0 0,-4 1-1 0,1 0 0 16,10-4 1-16,-2 0 0 0,2 9-7 16,1-6-12-16,-6-4-17 0,-2-2-17 15,3 3-17-15,-8-1-140 0,-1-2 59 16,-6 0-83-16,5-2-457 0</inkml:trace>
  <inkml:trace contextRef="#ctx0" brushRef="#br0" timeOffset="-57899.188">18233 5669 503 0,'20'23'184'0,"-2"9"-85"15,-16-9 67-15,11-4-78 0,-14 8-37 16,-11-6-7-16,19-2 1 0,-9 14-2 15,-5-3-11-15,9-10-12 0,-15 5-7 16,4 7-5-16,4-17-2 0,-8 5-2 16,3 14-1-16,-3-6 0 0,1-10-1 0,5 9 1 15,1-8-9-15,-1-6-15 0,2-1-21 16,1 1 136-16,-4-13-282 0,-5-7 120 16,9 6-20-16,4-9-910 0</inkml:trace>
  <inkml:trace contextRef="#ctx0" brushRef="#br0" timeOffset="-57618.83">18604 5386 357 0,'13'0'165'0,"-4"5"-55"0,4 16 39 16,-3 5-50-16,-2-4-31 0,-3 11-10 15,-3 4-6-15,0 2-10 0,-2 1-11 16,0 2-13-16,0-2-4 0,0 1-21 16,0-7 135-16,-4-7-294 0,4-7 148 15,-3-9-37-15,3-4-990 0</inkml:trace>
  <inkml:trace contextRef="#ctx0" brushRef="#br0" timeOffset="-55971.213">20167 5418 135 0,'4'-5'132'0,"2"7"-36"0,-9-5 8 0,3 3-1 16,-2 0-35-16,4-5-5 0,3 6 1 16,0-4-1-16,-5-4-3 0,8 7-3 15,-1-7-2-15,2 9 0 0,2-9-1 16,-4 1-3-16,8 1-4 0,-3-5-5 15,3-2-5-15,0 0-4 0,5 2-4 16,-4-1-3-16,8 11-5 0,1-2-3 0,-3 2-2 16,-1 0-1-16,-1 0-1 0,-3-3-1 15,-7 8-2-15,2-10-3 0,-4 16-1 16,4 1-2-16,-17-9-2 0,5 16-1 16,-2-1-1-16,-5-3-1 0,1 0-1 15,-6-3 1-15,5 1 0 0,-6 11 0 16,0 1-1-16,-1-7 1 0,-2 6 1 0,-3 1-1 15,13-12 1-15,6 9-1 0,0-7 1 16,-5-2 0-16,1-6-1 0,6 4 2 16,0-5-1-16,3-5 0 0,-7 4 1 15,5-1-1-15,9-4 1 0,1 3-1 16,-1-1 1-16,11 3 0 0,-3-4-1 16,-6 6 1-16,6-7-1 0,7 7 0 15,-9 1 0-15,2-1 0 0,0 4-1 0,-3-2 0 16,-7 4 0-16,-2 2 0 15,-6 5-1-15,3-1 1 0,-10 1-1 16,3-2 1-16,-5-1-1 0,-4 3 1 16,-6 2-1-16,0 4 1 0,4 4 1 0,-2 4-2 15,2-6 2-15,1 7-1 0,-1-1 0 16,4-8 1-16,2 1-2 0,-3 2-3 16,0-16-6-16,7 0-7 0,-2 1-10 15,5-9-16-15,-8-5-21 0,4-4-25 16,3 3-125-16,2-13 65 0,-1 1-101 15,12-5-411-15</inkml:trace>
  <inkml:trace contextRef="#ctx0" brushRef="#br0" timeOffset="-55757.506">20789 5794 266 0,'7'14'263'0,"-1"11"-122"15,3-9 26-15,-3 5 0 0,1-1-88 16,0 5-19-16,-7 6-7 0,0-2-3 0,-7-1-13 16,5 4-14-16,-6 3-11 0,1-15-4 15,2 7-6-15,0-5 3 0,-3-7-12 16,0-9-15-16,-4-1-15 0,10 0-153 16,-8-8 88-16,10 1-125 0,3 1-521 15</inkml:trace>
  <inkml:trace contextRef="#ctx0" brushRef="#br0" timeOffset="-55360.386">20881 5657 144 0,'23'-1'267'16,"-3"-11"-124"-16,-6-2 7 0,7-4-53 0,-1 1 65 15,-1-3-111-15,2 2-1 16,-1 1-1-16,2 4-13 0,-2-4-10 0,0 2-8 15,-1 3-2-15,1 4-2 0,-7 3-3 16,-5 3-2-16,6 2-4 0,-6 5-1 16,-1-3-2-16,-1 6-2 0,-6 6-1 15,-8-3 0-15,10 10-2 0,-9-1 0 16,-1 6 1-16,1-4-1 0,0 5 1 16,-1 6 1-16,-4-1-1 0,-8 5 2 15,7 1 0-15,6-1 1 0,-3-4 0 0,0 9 1 16,15-15-1-16,-5-4 1 0,12-1 0 15,-5-4 1-15,-4 3 1 0,17-5 1 16,0 3 1-16,-8-19 2 0,4 8 3 16,3-10 1-16,-4-3 3 0,5-1 1 15,0-8-1-15,0 1 0 0,0 11-1 16,2-5-3-16,3 6-2 0,3-4-3 16,-1-4-2-16,-7 11 1 0,3-9-8 15,-8 7-12-15,-6-6-14 0,4 4-16 0,-1-3-155 16,3 10 79-16,-8-5-106 0,4 7-537 15</inkml:trace>
  <inkml:trace contextRef="#ctx0" brushRef="#br0" timeOffset="-55133.113">21622 5921 333 0,'4'5'148'0,"2"2"-35"0,3 13 32 16,-9-12-51-16,2 11-26 0,1-1-9 0,-3 2-3 16,2-1-14-16,-7-6-15 0,-6 7-11 15,8 2-6-15,-5 1-3 0,-4-1-3 16,4 0 1-16,1-2-10 0,0-7-20 16,-4 2-121-16,6-3-14 0,-5-5 25 15,0-6-171-15,10 3-44 0</inkml:trace>
  <inkml:trace contextRef="#ctx0" brushRef="#br0" timeOffset="-54884.833">21791 5435 477 0,'24'13'164'0,"-1"14"-57"0,-15 6 57 0,2 3-82 16,-1-3-21-16,-4 5-11 0,-9 9-5 15,8-12-4-15,-4 7-21 0,10 18-7 16,1-5-12-16,4-8-4 0,-1 8-9 16,-9-9-10-16,-5-30-153 0,-7-4 87 15,0-5-102-15,14-6-545 0</inkml:trace>
  <inkml:trace contextRef="#ctx0" brushRef="#br0" timeOffset="-53560.413">23116 5508 356 0,'8'-5'155'16,"-1"10"-61"-16,-7 2 44 0,0-2-53 16,-7-3-35-16,1-2-7 0,-1 13-3 15,0 2-1-15,4 9-15 0,-9-3-7 16,0 1-4-16,4 5 1 0,-2 0 4 16,3-1 2-16,7 4 0 0,2 9 2 0,3-12 2 15,-2 1 1-15,6-1-4 16,1-7-3-16,3-5-4 0,-3-2-3 15,2 7-3-15,8-15-4 0,-2 0-7 0,-4-5-14 16,1-18-12-16,-2 5-20 0,-3-6-27 16,2-9-62-16,1-1-45 0,-1 1 17 15,-4-5-93-15,4-8-94 0</inkml:trace>
  <inkml:trace contextRef="#ctx0" brushRef="#br0" timeOffset="-53352.593">23392 5549 208 0,'15'-2'129'16,"3"4"-15"-16,-8-1 9 0,-10 4-24 15,3-3-18-15,-8 10-6 0,4 4-3 16,-4 4-8-16,0 4-8 0,-4 6-5 16,4 3-3-16,-8-4-3 0,5 14-3 0,-7 6-7 15,3-6-8-15,0-4-7 0,12 7-4 16,5 1-4-16,-5-5-5 0,-8 5-3 16,4-7-1-16,3-5 1 0,-3-15-5 15,-1-7-15-15,0-6-21 0,5 0-26 16,7-1-128-16,-4-6 65 0,1 0-119 15,2-5-411-15</inkml:trace>
  <inkml:trace contextRef="#ctx0" brushRef="#br0" timeOffset="-53161.782">23582 5856 450 0,'7'34'159'0,"-6"-8"-69"0,6 4 61 15,-7-15-76-15,-7 5-33 0,-1-4-6 16,-4 5 1-16,6 3-4 0,-1 2-12 16,0-2-14-16,1 11-1 0,2-3 1 15,-1-6-5-15,0-1-14 0,-3-8-146 0,3-5 91 16,3-5-99-16,2-1-547 0</inkml:trace>
  <inkml:trace contextRef="#ctx0" brushRef="#br0" timeOffset="-52692.855">23639 5697 356 0,'17'-6'155'0,"-1"4"-44"16,-2-10 42-16,4-3-46 0,0 4-36 15,-4-1-4-15,2 9 2 0,4-8-8 16,-6 5-16-16,1-3-14 0,-2 3-9 15,-1-1-5-15,-5 2-4 0,1 3-4 16,-1 2-3-16,-7 0-3 0,0 7-1 0,0-7-2 16,-7 12-1-16,0-4 0 0,-3 7 0 15,-3 4-1-15,-1 1 1 0,1-2 1 16,1 7-1-16,1 7 1 0,-4-5 0 16,1-6 0-16,1 6 0 0,3-15 1 15,-10-1-1-15,15 1 1 0,-3-2 0 16,1-10 0-16,4 14 1 0,6-18-1 15,4 8 0-15,1-8 1 0,4-4 0 16,8 20-1-16,0-11 1 0,-4-9 0 16,4 10-1-16,0 13 1 0,1-2 0 15,0 0-1-15,-1-14 0 0,-1 14 0 0,1-1 0 16,-5-9 0-16,-7 2 0 0,4 2-1 16,3 6 0-16,-15 0-1 0,-4 4 1 15,1 8-1-15,-4 2 0 0,1-9 1 16,-4 4-1-16,0 3 0 0,1-3 1 15,-1-5 1-15,0 8 0 0,-3-5-9 16,5-7-13-16,-1 1-21 0,-1-6-22 0,4-8-124 16,-1 0 57-16,7-7-101 0,-2 4-398 15</inkml:trace>
  <inkml:trace contextRef="#ctx0" brushRef="#br0" timeOffset="-52499.803">24065 5980 339 0,'5'17'153'0,"10"3"-57"16,-15 5 43-16,3-5-47 0,-6 1-36 0,-7 1-7 15,0 5-1-15,8-2-6 0,-11-2-15 16,4 4-11-16,-4 0-8 0,8-2-2 16,-3-10-3-16,-6 0-19 0,3-8-18 15,1-7-119-15,3-2 71 0,0-5-111 16,4-1-403-16</inkml:trace>
  <inkml:trace contextRef="#ctx0" brushRef="#br0" timeOffset="-52121.031">24050 5806 345 0,'20'-2'154'0,"-12"2"-64"15,4-11 47-15,-4-3-48 0,6 1-38 16,6-2-7-16,0 1 1 0,1 3-4 15,4-4-13-15,-6 3-13 0,-6 4-5 16,2-1-3-16,-6 3-1 0,4 6-1 0,-1 3-1 16,-6 4-1-16,1 4 0 0,-4 4-2 15,-3 5 0-15,0 2-1 0,-1-2 0 16,1 0 0-16,-7 5-1 0,-1 0 1 16,-4 7-1-16,4 0 2 0,-4-5-1 15,4-2 0-15,3-2 0 0,5-1 2 16,0 1 2-16,-7-8 5 0,12 5 5 15,7-6 4-15,-4-3 4 0,0-9 3 0,-1 5 1 16,10-2 0-16,-6-5-4 0,3-7-4 16,-3 2-4-16,11 0-3 0,-5 2-2 15,-4-9-3-15,11 10-2 0,2-4-1 16,-6-6-1-16,-5-3-1 0,4 5 2 16,-4 10-5-16,-4-8-14 0,1-1-14 15,2 6-9-15,1 6-149 0,-7-6 74 16,-3-5-100-16,-5-8-500 0</inkml:trace>
  <inkml:trace contextRef="#ctx0" brushRef="#br0" timeOffset="-51908.976">24651 5943 330 0,'12'10'221'0,"-2"0"-112"0,-3 15 44 0,-2-3-30 15,0 3-67-15,1 10-18 0,-6 0-1 16,0-6 0-16,-10 2-12 0,7-4-12 16,-4-7-7-16,-3 0 1 0,3 0-11 15,-3-5-18-15,7-6-18 0,-10 2-125 16,11-11 73-16,2 7-119 0,-2-9-410 16</inkml:trace>
  <inkml:trace contextRef="#ctx0" brushRef="#br0" timeOffset="-51666.04">24786 5420 411 0,'9'5'154'0,"-9"5"-29"0,6 8 37 0,6 11-70 16,0 16-18-16,5 5-9 0,1 5-8 15,4 12-17-15,-7-2-15 0,3-3-9 16,-5 5-5-16,6-7-20 0,-11-3-19 16,1-2 109-16,1-3-257 0,0-15 121 15,-4 1-51-15,3-18-833 0</inkml:trace>
  <inkml:trace contextRef="#ctx0" brushRef="#br0" timeOffset="26657.226">2189 17720 212 0,'10'-7'169'16,"-10"6"-57"-16,-6-3 19 0,2 8-14 15,1-4-38-15,3 13-9 16,-4 2 1-16,-6 5 0 0,2 5-8 0,-5 3-7 15,1 3-4-15,2 14 2 0,-7 15-5 16,2 0-7-16,7 9-5 0,-7 6 2 0,5 0-4 16,-7 4-5-16,0-3-5 0,-3 3-5 15,0-14-2-15,-1-1-5 0,-1-21-4 16,7-4-4-16,2-18-1 0,-1-9-6 16,2-12-11-16,-1-3-17 0,0-6-21 15,13-12-102-15,1-13 19 0,-1-6 18 16,7-7-107-16,11-10-5 0,-2-8 70 15,-3-3-317-15</inkml:trace>
  <inkml:trace contextRef="#ctx0" brushRef="#br0" timeOffset="26933.163">2172 17798 285 0,'10'-11'135'0,"-3"2"-45"15,0-2 30-15,0 9-39 0,-1-3-25 16,-9 0-5-16,10 3 3 0,-11 2-1 15,8 2-6-15,-4 3-2 0,6-3 2 16,-6 4 2-16,7 6-1 0,-2 3-1 0,3 3-2 16,-1 4-1-16,1 5-5 0,4 0-5 15,1 8-8-15,9-3-2 0,5 9-5 16,-2 4-4-16,0 2-2 0,0 3-3 16,2 6-1-16,-2-1 0 0,3 5-1 15,-3 3-2-15,-1-6 0 0,-1 2-1 0,0-4-2 16,-3-7-1-16,-6-1-1 0,3-10 3 15,-9-7-3-15,-6-13-11 0,3-12-16 16,-4-5-26-16,-1-9-43 0,0-2-124 16,0-3 56-16,0-6-128 0,0 2-384 15</inkml:trace>
  <inkml:trace contextRef="#ctx0" brushRef="#br0" timeOffset="27142.881">2654 18654 359 0,'-17'-6'245'0,"-3"6"-121"0,-9-2 45 16,-9-7-31-16,1-1-65 0,1 2-26 16,-11 0-4-16,-3-4 1 0,-16 5-5 15,-2 2-23-15,-7 4 94 0,5 1-292 16,6 6 156-16,9 3-59 0,8-4-1029 0</inkml:trace>
  <inkml:trace contextRef="#ctx1" brushRef="#br0" timeOffset="16482.334">2268 9209 0,'-9'134'16</inkml:trace>
  <inkml:trace contextRef="#ctx0" brushRef="#br0" timeOffset="31881.397">8596 18180 284 0,'10'5'161'0,"0"-4"-34"0,-7-1 23 0,7 7-33 15,-7-2-20-15,4 8-11 0,-7-9-9 16,0 6-6-16,5-2-10 0,-10-6-9 16,-2-4-11-16,1 7-8 0,-8-15-1 15,-6 10-5-15,4 5-5 0,-16-5-6 16,3 0-4-16,-9 2-3 0,-5-4-1 16,-9 12-2-16,-2-10-2 0,-9-3 0 15,4 1-1-15,6-3-1 0,5 5 1 16,6 7 0-16,13-6-1 0,11 13 1 0,5-1-1 15,4-13 0-15,6 7 0 0,3-14-1 16,12 2 0-16,3-3 0 0,-2-7 1 16,10 8-1-16,6 14 1 0,13-19 1 15,-1 17-1-15,19-12 0 0,-6 7-1 16,8 0 0-16,-4-6 0 0,2 4 0 16,-3-3 0-16,-2 0-1 0,-3 3 0 0,-3-4 1 15,-8 1-1-15,-14-2 0 0,6 4 0 16,-18 3 0-16,-3-5 0 0,-7-4-1 15,-3 6 0-15,-1 9-1 0,-7-2 0 16,-8-2 1-16,1 4-1 0,-5-1 0 16,-14 2 1-16,-8-7 0 0,-5-7 0 15,-4 9 0-15,-1-2 1 0,3 0 0 16,-8 2 0-16,4-2 3 0,-5 5-2 16,1 3-8-16,8-1-1 0,9-4-90 15,-2 5-120-15,12-9 83 0,1 14-159 0</inkml:trace>
  <inkml:trace contextRef="#ctx0" brushRef="#br0" timeOffset="44010.679">11101 18046 149 0,'-11'5'142'0,"6"0"-34"0,-2-10 10 0,10 11 1 15,-9-6-29-15,6 0-6 0,-2 2-1 16,2-2-3-16,5 5-13 0,-8-5-5 16,1 0-4-16,7 5-10 0,-8-10-5 15,9 4-5-15,3 2-6 0,-3-8 1 16,8 1-10-16,-1-6-6 0,-1-1-3 0,15 3-3 15,-7-10-2-15,8 1-3 0,4 4-1 16,-2 2-1-16,0-1 0 0,0 6-1 16,-3 1 0-16,-1 2 0 0,-4 0 0 15,-2 5 0-15,-1 5 0 0,-6 4 0 16,-5 2-1-16,-1 5 1 0,-7 5-1 16,0 4-1-16,-10 2 0 0,-3 12 0 15,-11-4-1-15,1 1 0 0,-4 18 0 0,-5 4 0 16,-3-16 0-16,2 13 0 0,-7 0 0 15,0-16 0-15,6 6 0 0,13 0 1 16,-1-5-1-16,12-1 0 0,10-13 1 16,3-4-1-16,-1-8 0 0,18-3 1 15,8-7 0-15,2 1 1 0,7-5-1 16,17-2 1-16,1-3 0 0,6 0 0 16,3-10 0-16,-7 0 1 0,-4 1 2 0,-8-11-10 15,-3 4-11-15,-2 2 31 0,-3 11-229 16,-2-4 126-16,-10 12-111 0,2 12-795 15</inkml:trace>
  <inkml:trace contextRef="#ctx0" brushRef="#br0" timeOffset="46304.247">13866 17984 453 0,'-6'0'135'0,"-13"-7"-52"0,19 7 60 16,12-6-81-16,-2 4-5 16,0-5-3-16,7 1 0 0,3-6 0 0,-2 2-8 15,9-2-7-15,-6 0-6 0,8-4-7 16,1 4 1-16,0 4-4 0,-3-4-1 15,-1-1-3-15,8 13-2 0,-2-2-3 16,-6-3-4-16,-2 0-1 0,-4 5-3 0,-5 0-1 16,3 5-1-16,-3-5-1 15,2 5-1-15,-7 2-1 0,2-1 1 16,-12 3-1-16,-2 4-1 0,-8 0 0 0,0 7 1 16,-7 0-1-16,0-1-1 0,-6-2 1 15,8 9 0-15,-3-1 0 0,3-3 0 16,0-2 0-16,3 0 0 0,-1-11 0 15,-1 4 1-15,11-1-1 0,0-12 0 16,3 1 0-16,6-1 1 0,8 7-1 0,4-7 1 16,9 5 0-16,6-3 0 0,-3 11 1 15,10 5 0-15,0-2 0 0,-6-1 0 16,1-2 0-16,5 5 0 0,-13 2-1 16,-2 2 0-16,-2-2-1 0,-10 14 0 15,-13-8 0-15,-1 1-2 0,-4-5 0 16,-19 11 0-16,4-6 0 0,-11 5 0 15,-9-4 3-15,-9 1-2 0,2-3-12 0,-8 1-19 16,2-19-84-16,-2 2-86 0,8 0 55 16,12-10-161-16,10 0-287 0</inkml:trace>
  <inkml:trace contextRef="#ctx0" brushRef="#br0" timeOffset="47544.357">16385 17706 192 0,'5'-8'140'0,"-3"-4"-33"0,1 4 13 16,7 6-15-16,-3 6-26 0,-9-6-9 0,2 4-5 15,-3 3-9-15,1 1-8 0,-8 8-10 16,-1-1-6-16,2-3-3 0,-1 14-4 16,4 6-2-16,-8-4-3 0,1 6-2 15,-2 3-2-15,0 0-4 0,3 2-1 16,5-2-3-16,2-1-1 0,5-4 0 16,7 2-1-16,3-2-1 0,-2-5-1 0,6 0-1 15,1-17-2-15,-3 0 0 16,8-2-1-16,5-12-6 0,-2-9-12 0,-1 4-16 15,11-6-24-15,-13-6-105 0,4-9-14 16,-1 2 3-16,-3-5-129 0,-7-4-12 16</inkml:trace>
  <inkml:trace contextRef="#ctx0" brushRef="#br0" timeOffset="47722.073">16714 17713 558 0,'-5'34'137'0,"-6"4"-44"0,9 11 64 15,-6-6-112-15,-11 9-4 0,6 3-3 16,-4-2-3-16,-1-1-10 0,3 10-8 16,8-5-7-16,2-5-3 0,-2-2-3 15,7-3-9-15,0-12-18 0,-1-2-1 16,-3 6-143-16,8-13 76 0,-4 3-100 16,0-7-475-16</inkml:trace>
  <inkml:trace contextRef="#ctx0" brushRef="#br0" timeOffset="49122.709">18564 17792 447 0,'0'-4'149'0,"0"4"-60"16,-2-3 55-16,-3 3-77 0,2 0-17 16,-7 0-3-16,1 2-1 0,-6 4-3 15,-1 8-4-15,-1-3-8 0,-10 0-6 0,-5 0-4 16,6-2-3-16,-4-3-3 0,-2 1-3 15,10 5-2-15,4-2-3 0,14 8-1 16,-9 0-1-16,3-3 0 0,7 1-1 16,4 0 1-16,8-7-1 0,2 1 0 15,-9 1 0-15,18 3 0 0,0-6 0 0,5 4-1 16,4 3 0-16,-4-2 1 0,5 12-2 16,5-5 1-16,2 2-1 0,-14-4 0 15,10 2 0-15,-11-3-1 0,-2 2 0 16,0 1-1-16,0-2 1 0,-10 0-2 15,-6-4 0-15,-4-3 0 0,0-6-1 16,-2 9-1-16,-10-6 1 0,-1 1 0 16,-2 1-1-16,1-10 1 0,-4 1 0 0,-4 6-3 15,7-14-5-15,-10 2-9 0,2-3-9 16,5 1-10-16,-2-4-13 16,6 4-15-16,6-2-21 0,-1-12-91 0,4-6 52 15,7 0-71-15,5-11-308 0</inkml:trace>
  <inkml:trace contextRef="#ctx0" brushRef="#br0" timeOffset="49302.367">18737 17701 454 0,'4'12'244'16,"1"0"-133"-16,-4-12 47 0,-2 2-58 15,-11-4-72-15,2-3-16 0,-3 0-2 16,-6 2-2-16,-2-3 0 0,-4 6-1 15,-4-8-3-15,2-4-5 0,6 2-6 16,-4-1-14-16,1 4-143 0,11 5 86 16,-4 4-101-16,7-2-515 0</inkml:trace>
  <inkml:trace contextRef="#ctx0" brushRef="#br0" timeOffset="50439.449">20649 17591 167 0,'-2'-8'167'0,"0"-2"-66"0,9 15 13 15,-7-7-1-15,-5-8-43 0,-2 0-15 16,1 3-5-16,-3 14-2 0,4-2-7 16,-2-5-7-16,-6 17-6 0,3-4-3 0,-13 2 0 15,3 2 2-15,-9-4 1 0,8 9 2 16,-5 3-1-16,11 0-1 0,-10 7 0 16,5 3-2-16,12-2-2 0,-12 8-2 15,7 0-3-15,6 4-2 0,7 2-2 16,0-3-3-16,5-6-1 0,-5-3-3 15,8-1-2-15,17-1-2 0,-1-14-1 16,1-4-3-16,12 0 0 0,8-4-2 16,3-11-1-16,6 0-1 0,-1-6 0 15,2-1 0-15,-3-1 1 0,-12-17-1 16,-3 9 1-16,-4-10 0 0,-11 1 0 0,-10 3 1 16,-6 2-3-16,-6 5 0 0,-5 5-1 15,-3 8 1-15,-11-3 0 0,-12 5 1 16,-6 12 0-16,2 1 2 0,-5 1 1 15,-7 6 1-15,12-5 1 0,-3-2-9 16,1 2-9-16,10-3-19 0,2 1-110 16,12-1-40-16,-2-12 27 0,6-10-150 0,9 0-134 15</inkml:trace>
  <inkml:trace contextRef="#ctx0" brushRef="#br0" timeOffset="51289.685">22515 17691 496 0,'18'-1'163'0,"-3"2"-70"15,-2-7 66-15,1 7-81 0,1-2-25 0,5-6-4 16,-4 7 2-16,4-5-1 0,11-2-8 16,-10 6-8-16,4-1-5 0,10-1-3 15,2 8 1-15,-2-12-1 0,-1 5-2 16,14 4-3-16,-13-2-5 0,0-7-2 16,-1 2-4-16,6 4-3 0,-12 6-3 15,4-5-1-15,-7-12-1 0,-5 12 0 16,-7 5-1-16,-6-10-1 0,1 5 1 15,-6-5-1-15,-2 5 0 0,7 10 1 16,-7 5-1-16,-2 3 1 0,4 6 0 16,-9 4 1-16,0 2 0 0,-1 7 2 0,-4-5 0 15,2 8 1-15,-6 2 0 0,2 10 0 16,6-9-1-16,1 16 0 0,1-14 0 16,-1-2-2-16,2-8 0 0,2-1 1 15,-2-16-3-15,-1-1-8 0,6-4-11 16,0-1-16-16,0-6-18 0,6-6 126 15,-1 9-293-15,1-11 129 0,-4-3-19 16,6-13-957-16</inkml:trace>
  <inkml:trace contextRef="#ctx0" brushRef="#br0" timeOffset="51442.014">23218 17922 506 0,'1'-13'205'0,"3"6"-91"0,-14 2 61 0,3 10-82 16,4-5-36-16,-16 0-11 0,-1 7-4 15,-8 4-5-15,-7-2-9 0,-10 4-11 16,-2 6-3-16,-1-8 0 0,-8 1-11 16,-5 0 100-16,12-12-294 0,-8 0 158 15,9-5-68-15,21-4-1028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0:26:10.2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1-29T00:26:57.047"/>
    </inkml:context>
  </inkml:definitions>
  <inkml:trace contextRef="#ctx0" brushRef="#br0">4444 12886 265 0,'22'13'123'0,"10"-4"-37"0,0 1 28 16,3-3-33-16,8 3-18 16,11 1-4-16,-9-4-3 0,8-5-7 0,4-1-6 15,1 4-10-15,13-6-8 0,9 2-7 16,-3-6-4-16,9 4-2 0,1-1-1 15,-1-1-1-15,2 1-1 0,14-3 0 0,-3-2-1 16,1 6 0-16,7-6 2 16,1 5 4-16,-8-3 2 0,11 4 1 0,16-1 1 15,1-3 0-15,-1-2 1 16,12 0-1-16,-4-1-4 0,1-4-3 0,-9 1-1 16,10-3-1-16,-4 6-1 0,-3-4-1 15,6-1-2-15,-4-2-1 16,-9 0-2-16,-2 1 0 0,-6-4 0 0,0 5-1 15,-6 4 1-15,-6-4-3 0,-7 0-5 16,-10 1-10-16,-12 4-12 0,-6-6-17 0,-2 6-24 16,-3-4-34-16,-1 5-82 0,1 4 35 15,-6-7-81-15,-8 7-238 0</inkml:trace>
  <inkml:trace contextRef="#ctx0" brushRef="#br0" timeOffset="678.559">9120 12438 420 0,'5'2'208'0,"-5"0"-87"16,2-2 46-16,-4 0-59 0,-3-9-31 0,-1 2-14 16,-1-6-3-16,-3 1-3 0,-9-4-6 15,-11-3-6-15,-6 4-11 0,-4 2-4 16,-9 0-4-16,-8 6-1 0,-1 0-5 16,-9 2-3-16,-1 5-4 0,6-2 0 15,-3 2-4-15,8 2-3 0,-2 8-3 16,6-1 2-16,8-1-3 0,6 10-4 15,4-9-7-15,15-4-10 0,13 3-11 16,7-1-12-16,2-11-11 0,18 6-12 0,5-9-6 16,29 7 1-16,-2-1 4 0,8-4 6 15,15-4 6-15,2 4 11 0,-7 5 13 16,5 0 10-16,-3 2 6 0,-15 3 6 16,3 2 6-16,-7 8 8 0,1-2 4 15,-6 0 6-15,1 1 7 0,-16-6 7 16,0 4 6-16,-8 3 2 0,-11-2 1 15,-4 6 4-15,-10 2-1 0,0 6-2 0,-9 13-5 16,-11 14-2-16,-6 9-1 0,-14 7-2 16,-4 2-4-16,-8 0-5 0,-3 2-4 15,2-6-3-15,6 14-3 0,-6-7-3 16,4-1 0-16,2 3-5 0,1-7-8 16,-5-20-110-16,20-1-96 0,7-13 79 15,6-14-185-15</inkml:trace>
  <inkml:trace contextRef="#ctx0" brushRef="#br0" timeOffset="27963.894">13669 1317 697 0,'35'-52'280'16,"9"12"-139"-1,9 5 70-15,-20 8-137 16,6 20-24-16,-11 7-34 0,-13 13-8 16,-8 13-6-16,-9 4-1 0,-4 1-1 0,6 6 0 15,-7 8 0-15,2-1 0 16,-2 16 0-16,1 2 0 0,-3 10 0 0,-11-6 0 15,5 5 0-15,-2-6-2 0,-4 5-3 16,-1-3-2-16,10 1-2 0,-1-1-5 16,0-12-2-16,11 11-1 0,2-66 1 15,2 95 3-15,4-62 1 0,1-9 2 0,6-14 4 16,6-10 2-16,-1-10 2 0,0-7-1 16,7-8 1-16,11-2 0 0,4 5 1 15,-2-4 0-15,9 1 1 0,-5 1 0 16,-6-1 5-16,-2 2-10 0,-1 11-19 15,-6 0-29-15,-2 12-138 0,-10 5 82 0,-8 0-139 16,6-1-465-16</inkml:trace>
  <inkml:trace contextRef="#ctx0" brushRef="#br0" timeOffset="29051.568">16081 1338 180 0,'12'7'205'0,"-4"-2"-87"15,4-5 15-15,-5-5 11 0,-1-2-63 16,-4-4-15-16,0-4 0 0,4 1 0 0,6 2-6 16,0 4-8-16,3-5-7 0,7 6-6 15,-2 0-2-15,0-8-4 0,-2-10-4 16,4 9-4-16,-4-3-5 16,-3-3-5-16,7 11-3 0,-2 11-4 0,0 0-1 15,-2 1-2-15,-3 6-1 0,-8 10-2 16,0-2-1-16,-7-2 0 0,-5 7-1 0,1 9-1 15,-7-4 0-15,1 5 1 0,-9 2 0 16,-1 3 0-16,2-7 0 0,3-1 1 16,-5-2-1-16,8 0 1 0,4 0-1 15,-1-7 1-15,-2 3-1 0,11-8 1 16,-2 0-1-16,4-1 1 0,-2-5 0 16,13-6-1-16,0 6 1 0,9-5 0 15,-2-4 0-15,7 9 0 0,6-7 0 16,6 1 0-16,-2 9 1 0,9-1-1 0,-4 11 0 15,-2-10-1-15,-8 3 1 0,-7 4-1 16,-8-2 1-16,-4 0-1 0,-11 10-1 16,8-3 1-16,-7 16-1 0,0-3 0 15,-9 5 0-15,-11-4 0 0,-1 4 0 16,-2 0 2-16,-5-2-5 0,-9-3-6 16,2-1-13-16,2-6-16 0,-1-6-163 0,-10-4-6 15,8-16 16-15,8 3-184 0,5 0-35 16</inkml:trace>
  <inkml:trace contextRef="#ctx0" brushRef="#br0" timeOffset="29916.242">18963 1338 105 0,'20'-8'79'16,"-8"-4"-14"-16,-11 4 15 0,-1-9 4 16,0 9-19-16,0-1 5 0,0 3 7 15,0-6 2-15,0 5-4 0,0-6-5 16,7 6-5-16,-7 2-3 0,-7 4-3 16,12 1-5-16,-10 1-5 0,0 11-7 15,-3 1-5-15,1 1-6 0,-3 1-5 16,5 12-4-16,-8 3-5 0,-2 0-2 0,-8 8-3 15,1 4-3-15,2-2-1 0,1 0-2 16,11 0-1-16,8 2-1 0,3 0-1 16,6-7 0-16,-3-2 1 0,3-6-2 15,9-10 2-15,-4-9-4 0,6-4-6 16,1-4-10-16,1-2-19 0,5-5-17 0,1-13-30 16,-5 3-118-16,11-8 54 0,1-10-91 15,-8-7-377-15</inkml:trace>
  <inkml:trace contextRef="#ctx0" brushRef="#br0" timeOffset="30120.058">19322 1171 508 0,'-2'20'169'0,"2"5"-95"16,0 10 75-16,-1 12-84 0,-9 2-25 0,3 11-4 15,0 13-6-15,-6-4 9 0,0 13-8 16,4 5-12-16,1 0-9 15,3-10-4-15,3 9-1 0,2-10-11 16,2-1-13-16,-5-15-30 0,3-12-120 0,3-9 70 16,-3-12-115-16,10-14-411 0</inkml:trace>
  <inkml:trace contextRef="#ctx0" brushRef="#br0" timeOffset="30940.296">21397 1245 502 0,'-2'1'168'15,"-1"4"-90"-15,3-3 69 0,-7-4-83 16,1 2-32-16,-9-1-4 0,-4 4 0 0,-1 4 1 16,-8-2-4-16,-2 8-5 0,0-6-4 15,1 6-1-15,1 1 1 0,6-1 1 16,2 0 1-16,-3 1-1 0,8 1-3 15,6-2-1-15,-4 2-4 0,6 5 0 16,7 7-2-16,7-2-1 0,-10-3-1 16,6 4 0-16,-1-5-1 0,6-8 1 0,10 7-1 15,-3-8 0-15,5-4-1 0,14-1 1 16,-6-7-1-16,6-2 0 16,-3-3-1-16,11 5 0 0,3-2 0 0,-1-4-1 15,2 7 1-15,3 8-1 16,3 7 0-16,-11-1 0 0,6-5 0 0,-8 14 0 15,-9-9 0-15,-4-2-1 0,-7 2 0 16,-6 4 0-16,-6 1-1 0,-4-2-1 16,-3 4 0-16,-3-7 0 0,-9-3 0 15,-1 1-1-15,-1 2 0 0,-1-2 1 16,0 2 0-16,-5-1 0 0,-3-1 1 0,-4-1 2 16,-1-9-5-16,-6 2-14 0,13-5-15 15,-8-6-20-15,6-3-18 0,3-4-116 16,11-2 43-16,3-10-76 0,6 3-362 15</inkml:trace>
  <inkml:trace contextRef="#ctx0" brushRef="#br0" timeOffset="31130.688">21878 1273 362 0,'18'-8'201'0,"-8"1"-130"15,0 7 51-15,-8 0-54 0,-9-8-32 16,-13 1-34-16,0 2 22 15,-13 5 0-15,-4 0-1 0,-10 5-5 0,-4-5-4 16,-6 0-5-16,-8 3 10 0,-5 4 39 16,-9-2-197-16,6-3 112 0,4 11-41 15,9 4-749-15</inkml:trace>
  <inkml:trace contextRef="#ctx1" brushRef="#br0">3729 4567 0,'0'0'16</inkml:trace>
  <inkml:trace contextRef="#ctx1" brushRef="#br0" timeOffset="127.39">3771 4567 0,'0'0'0,"0"0"32</inkml:trace>
  <inkml:trace contextRef="#ctx0" brushRef="#br0" timeOffset="49503.883">10363 1052 904 0,'-27'-31'173'0,"-4"31"-112"16,9 26-37 15,-6 56 1-31,1 55 13 0,8 31-9 31,16-15 49-31,3-16-28 16,3-40-19-1,9-31-12 1,16-31-9 15,13-17-5-31,7-16-2 16,10-2-2-16,-1-2 1 15,-12-10-3-15,-5-1-5 0,-18 6-3 16,-2-1-7-16,-1 1-15 0,-4 1-21 16,-2-3-28-16,-1-3-33 0,-6 4-89 15,-2-4 34-15,1-1-90 0,-4 6-259 16</inkml:trace>
  <inkml:trace contextRef="#ctx0" brushRef="#br0" timeOffset="49878.23">10826 1800 352 0,'20'-7'133'16,"0"-1"-58"-16,-2 1 47 0,-11-13-55 16,6-5-24-16,-4 1-7 0,1 4 0 15,0-3-3-15,-5 1-7 0,1-1-9 16,3-1-7-16,-1 3-3 0,-1-4-1 0,-2 1-1 15,-3 4-1-15,-2 0 0 0,-4-2-3 16,-1 12 1-16,5 4-1 0,-7 4 0 16,-8 2 1-16,2 0-1 0,0 7 0 15,-1-1 1-15,-4 13-1 0,15-3 1 16,-7 11-1-16,10 0-1 0,-9 13 9 16,4-7 7-16,5 4 1 0,5 7 4 0,-10-1 3 15,15-9 4-15,-13-1 3 0,8 0-8 16,2-8-7-16,-6-8-1 0,3-3-4 15,-1-8-5-15,0-6-3 0,4 0-2 16,3-6-8-16,0-3-12 0,0-9-13 16,7-4-27-16,-2-3-114 0,-2-3 58 15,1-4-94-15,-6 7-389 0</inkml:trace>
  <inkml:trace contextRef="#ctx0" brushRef="#br0" timeOffset="50230.315">11143 1658 551 0,'24'33'162'16,"-3"-5"-55"-16,1 9 62 0,-5-13-104 16,-2 7-14-16,0-2-5 0,0 2-2 15,-2 1-9-15,1-5-11 0,-8-10-8 16,-2-9-5-16,-4-1-2 0,0-7-5 16,-7-7-3-16,0-6-1 0,1-2-1 15,-4-14 0-15,1-8-2 0,1 2 0 0,3-10 0 16,-2 2 0-16,2 9 0 0,5-1 0 15,3-5 1-15,-1 13 0 0,3 2 2 16,4 4 0-16,2-4 0 0,11 9 1 16,-2 5 0-16,5-6 1 0,-5 10-1 15,8 6 1-15,-7 2 0 0,5 1 0 16,-2 11 0-16,6 1 0 0,-9 1-1 16,6 10 1-16,-3 8-1 0,-1-1 0 15,-8-7 0-15,0 15 0 0,-2-1-1 0,-1-4 1 16,1 5-1-16,2 12 1 0,-1-9 0 15,-9-4 6-15,3-11-13 0,-3-1-15 16,4-7 128-16,-8-20-292 0,6 5 145 16,-4-3-54-16,11-2-970 0</inkml:trace>
  <inkml:trace contextRef="#ctx0" brushRef="#br0" timeOffset="51369.117">10944 3038 220 0,'10'0'121'0,"4"0"-38"0,-9-7 25 15,0 2-24-15,-5 5-25 0,-5-8-7 0,-2-5-2 16,7 13-4-16,-5 0-9 16,2 1-10-16,-11-1-6 0,8 12-3 15,-6 0-3-15,-8-2 0 0,3 10-3 16,4 18-3-16,-5 2-1 0,4 9 3 0,6 9 1 16,-4-7 4-16,4-13 2 0,-1 10 3 15,6-4 2-15,1-4 1 0,2-2-1 16,7 4-2-16,8-8-4 0,4-13-4 15,-3-2-3-15,4-13-3 0,-8-6-4 16,-4-1 2-16,6-11-16 0,-1-6-15 0,5 3-91 16,4-5-55-16,0-14 43 0,-5 6-155 15,9-4-186-15</inkml:trace>
  <inkml:trace contextRef="#ctx0" brushRef="#br0" timeOffset="51532.402">10971 2600 586 0,'15'-30'203'0,"-1"15"-110"16,-13-12 79-16,4-3-103 0,-3 4-40 15,8 9-3-15,-17-8-9 0,-4 15 21 16,6 10-201-16,3 10 108 0,2 10-101 16,2 13-703-16</inkml:trace>
  <inkml:trace contextRef="#ctx0" brushRef="#br0" timeOffset="53055.304">10627 4689 192 0,'-2'-1'105'0,"-1"1"-20"16,1-5 20-16,2 0-19 0,7-9-15 15,0 6-1-15,-1-5 2 0,3 6-4 0,-3 12-7 16,4-5-6-16,-1-7-4 0,6 16-4 16,5-1-3-16,0 9-4 0,2-2-4 15,4-2-6-15,6 14-4 0,2 5-5 16,-4-7-5-16,0 13-3 0,-2 2-3 15,-10 0-2-15,1 1-1 0,4 5-2 0,-3-4 0 16,2 7-2-16,-14-1-1 0,-8-15 0 16,0-6-2-16,-10 0-1 15,-3-12 1-15,-12-3-2 0,5 3 1 16,-2 1 1-16,-10-6-1 0,-1 1 1 0,0-16-9 16,-3 11-14-16,3-6-17 0,0-6-36 15,4-8-114-15,3-4 55 0,4-4-107 16,2-5-374-16</inkml:trace>
  <inkml:trace contextRef="#ctx0" brushRef="#br0" timeOffset="53251.434">10727 4323 330 0,'4'0'255'0,"7"0"-137"0,-2-6 25 15,-6-9-30-15,-3-4-81 16,2-7-11-16,-4-1 131 0,-5-2-294 0,-3 3 151 16,2 11 9-16,3 10-1067 0</inkml:trace>
  <inkml:trace contextRef="#ctx0" brushRef="#br0" timeOffset="61582.167">13679 2936 382 0,'20'-35'223'16,"-5"17"-63"-16,2 18 14 0,-15 0-58 16,4 5-33-16,-1 18-23 0,-1 16-13 15,-1 1-18-15,-6 3-5 0,1 17-5 0,2 5-3 16,-5 6-3-16,-8 2-4 0,-2 1-2 16,1 1 1-16,-1-8-7 15,2-10-14-15,8-7-89 0,-4-15-94 16,4-20 71-16,2-15-170 0</inkml:trace>
  <inkml:trace contextRef="#ctx1" brushRef="#br0" timeOffset="33097.949">5296 116 0</inkml:trace>
  <inkml:trace contextRef="#ctx0" brushRef="#br0" timeOffset="80535.218">15614 2697 406 0,'6'7'194'0,"3"1"-78"0,-4-8 49 16,-5 2-55-16,0-2-38 0,0 5-11 15,-2 3 2-15,2 7-2 0,2 12-8 16,-4 5-8-16,2 6-7 0,3-1-4 15,-4 8-2-15,1-3-5 0,-2 6-6 0,-3 6-5 16,5-1-5-16,0 1-3 0,-2-1-2 16,4-1 0-16,-2 0-5 0,-5-10-7 15,3-4-13-15,7-11-18 0,-3-12-184 16,0-15 103-16,1 0-129 0,7-2-651 16</inkml:trace>
  <inkml:trace contextRef="#ctx0" brushRef="#br0" timeOffset="80722.813">15918 3100 383 0,'18'18'160'0,"-8"2"-69"0,-3-5 56 16,3 12-54-16,-10-5-29 0,-5 3-7 16,6 3 0-16,-7 11 0 0,-1 1-12 15,4-5-15-15,-7 2-10 0,6 1-6 16,-6-9-4-16,-3-3 0 0,6 0-5 0,1 2-17 15,-3-10-26-15,4 2-139 0,5-10 85 16,-3-6-128-16,3-4-484 0</inkml:trace>
  <inkml:trace contextRef="#ctx0" brushRef="#br0" timeOffset="81045.893">16113 2983 277 0,'42'-15'191'0,"0"-8"-101"0,-12 1 39 16,0-3-15-16,-2 3-50 0,-3 2-13 16,-5 10 0-16,0 10 2 0,2-3-5 15,3 3-13-15,-10 6-15 0,-2 14-7 16,-6 0-5-16,-5 2-3 0,-4 17 0 16,-5 2-2-16,-4-7-1 0,1-2 0 15,-5 9-1-15,-2-6 0 0,10 4 0 16,4 9 0-16,0-1 0 0,3-10 0 15,5-5 2-15,3-6 1 0,4-4 2 16,-1-7 1-16,4-1 2 0,12-8 1 0,2-6 1 16,6 0-1-16,11-6 0 0,3-8-2 15,-9 4-1-15,8-3-2 0,-3 1-1 16,-4 2-8-16,0 5-1 0,6 0-21 16,-12 5 27-16,-1-2-182 0,-8 4 93 15,1-2-89-15,-5 5-604 0</inkml:trace>
  <inkml:trace contextRef="#ctx0" brushRef="#br0" timeOffset="83914.375">18313 2747 232 0,'20'5'270'0,"-6"-3"-122"15,1-2 19-15,-4 0 9 0,-9 2-96 16,-2-2-24-16,-3 10-5 0,-1-4-3 15,3 16-10-15,-1 5-11 0,-5 15-7 16,2 3-3-16,7 8-1 0,3 11-2 16,-12 9-3-16,9-18-2 0,-5 11-3 15,4-3 0-15,-2-14-4 0,-6 2-10 16,4 5-12-16,1-3-23 0,2-13-3 16,0 7-153-16,-5-19 70 0,5-1-99 0,5-5-493 15</inkml:trace>
  <inkml:trace contextRef="#ctx0" brushRef="#br0" timeOffset="84142.266">18632 3404 405 0,'0'14'149'0,"4"-1"-54"0,-1-5 52 15,-5-1-65-15,-4 5-27 0,-1 8-4 16,5 6 3-16,-1 8-6 0,1-6-14 15,2 11-11-15,2 3-6 0,1-6-5 16,-8-2-3-16,0-4-1 0,2-7-15 16,-2-11-21-16,-7-5-103 0,4 1-39 15,1-8 35-15,4 0-165 0,4-13-118 16</inkml:trace>
  <inkml:trace contextRef="#ctx0" brushRef="#br0" timeOffset="84577.196">18766 3030 474 0,'15'-14'156'16,"3"1"-55"-16,-3-5 61 0,-1 3-87 16,4 1-30-16,-3-1-6 0,5-2 0 15,-5 2-9-15,2 14-14 0,-7-4-14 16,2 3 1-16,-6 4-2 0,-4 4-2 16,-2 14 1-16,0 1-1 0,-7-1-1 15,1 15 1-15,4 5 0 0,-5 0 1 16,1 2 0-16,-1 5 0 0,-1-9 1 15,2-3 0-15,0 0 0 0,-3-1 0 16,11-14 0-16,-9 6 0 0,14 1 0 0,1-12 1 16,-9 4 2-16,13-3 3 0,-2-4 4 15,3-5 3-15,7-2 4 0,0-2 1 16,-2 2 1-16,4-5-2 0,-2 2-4 16,5 1-2-16,-1-8-4 0,-1 10-3 15,4-8-6-15,-4 3-10 0,-8 0-18 0,3-2-21 16,8 2-22-16,-13 0-114 0,2 0 48 15,3-7-91-15,6 1-351 0</inkml:trace>
  <inkml:trace contextRef="#ctx0" brushRef="#br0" timeOffset="84772.286">19396 3369 430 0,'11'27'171'16,"-2"0"-88"-16,-9 1 60 0,-7 4-69 15,2-2-38-15,-2 3-8 0,-1 7-1 16,-2-6-1-16,0-1-7 0,-3-3-7 0,-7-5-15 16,6 2-21-16,-6 0-6 0,5 5-120 15,2-9 65-15,8-8-105 0,3-10-377 16</inkml:trace>
  <inkml:trace contextRef="#ctx0" brushRef="#br0" timeOffset="85165.02">19484 2929 391 0,'20'-13'162'0,"-1"-5"-52"0,2 1 38 0,-1-1-66 16,0 3-28-16,-1 1-11 0,-4 1-7 15,3 6-11-15,-8 0-11 0,7 7-9 16,-14-1-4-16,-1 2-1 0,-7 4-1 15,5 6 0-15,-5 7-1 0,-3 4 1 0,-2 4 0 16,-4 8 0-16,4-2 1 0,3 3 1 16,-3-2-1-16,2-6 1 0,3-10 0 15,-3-1 1-15,6-7 0 0,-8-9 2 16,10-5 1-16,5 15 1 0,8-9 1 16,1-6 0-16,1 2 2 0,2-9 2 15,-1 12 0-15,4-1 1 0,5-6 0 0,5 0-1 16,0 11-1-16,7 1-1 0,-8-4-3 15,1-1-2-15,-2 19-1 0,0 1-2 16,-9-9 0-16,-4-2-1 0,-2 12 0 16,-6 8-1-16,-7 1 0 0,0-3 0 15,0 9 0-15,-8 3-1 0,-7-4-5 16,-5 5-12-16,-7 2-14 0,0-4-10 16,-5-8-128-16,7-3 64 0,7-12-88 15,-6-5-424-15</inkml:trace>
  <inkml:trace contextRef="#ctx0" brushRef="#br0" timeOffset="86279.815">21277 2796 256 0,'3'-2'135'0,"7"-11"-14"0,0-2 15 16,-10 1-36-16,0 3-10 0,-5-4-4 15,-3 10-4-15,11 11-8 0,-10-4-7 16,7 3-5-16,-6 8-2 0,-1 1-6 0,7 11-3 15,3-2-4-15,1 14-6 0,2 6-7 16,1 4-6-16,5 10-6 0,-11-4-5 16,6-7-5-16,-2 0-4 0,-10 10-2 15,3-15-5-15,-6 8-8 0,8 9-13 0,0-16-12 16,2-7-31-16,-4-8-165 0,4-9 87 16,4-18-120-16,4 0-577 0</inkml:trace>
  <inkml:trace contextRef="#ctx0" brushRef="#br0" timeOffset="86507.096">21599 3252 446 0,'8'18'164'0,"4"8"-67"0,-10 2 56 15,3 4-71-15,-5 1-32 0,-4-3-5 16,3 9 3-16,-6-1-3 0,-1 6-13 15,-2-4-11-15,1 1-5 0,-2 5-3 0,2-5-2 16,3-7-17-16,-1 6-23 0,-8-12-145 16,2-3 90-16,-1-15-123 0,8 2-516 15</inkml:trace>
  <inkml:trace contextRef="#ctx0" brushRef="#br0" timeOffset="86840.956">21696 3098 287 0,'27'-15'186'0,"4"-3"-88"0,-9-2 35 15,13-5-22-15,-8 10-55 0,-2-7-12 16,-2 7-2-16,4-10-3 0,-10 16-8 0,5 4-10 16,-1 0-9-16,-1 9-5 0,-5-3-2 15,-1 13-2-15,-14-6 0 0,5 2-1 16,-5 12-1-16,-5 8-1 0,-5 2 0 15,5 6 0-15,-2 11-1 0,0-6 2 16,-8-4-1-16,9 7 0 0,-3 5 1 16,-1-11-1-16,0-9 1 0,-1-2 1 15,4-9-1-15,5-8-1 0,2-2 7 16,14 1 4-16,-4-2 4 0,10-3 2 16,1 1 0-16,3-4 2 0,-1-3-1 0,7-3-4 15,-6 1-6-15,7 2-3 0,-2-5-2 16,-1-1 0-16,-15-1-9 0,4-1-18 15,0-7-17-15,-4-2-134 0,6 2 75 16,-4-7-116-16,5 15-445 0</inkml:trace>
  <inkml:trace contextRef="#ctx0" brushRef="#br0" timeOffset="87034.522">22528 3364 461 0,'18'33'175'0,"-3"3"-79"15,-15-5 57-15,-1-6-75 0,-6-5-38 16,-11-3-7-16,1 10-2 0,0 0-2 16,-3 4-13-16,10-2-4 0,5 6-10 15,0-3-19-15,-5-11-12 0,-2-6-132 16,-1-3 77-16,0-5-114 0,1-14-439 16</inkml:trace>
  <inkml:trace contextRef="#ctx0" brushRef="#br0" timeOffset="87494.196">22695 2812 420 0,'22'-16'218'0,"-2"1"-131"0,5-10 73 15,3 3-65-15,-1 0-32 16,-4-3-33-16,2 3 18 0,-11 14 16 0,-1 1-31 15,-1 4-8-15,1 3-6 0,-5 12-3 16,-3 3-5-16,-5 8-3 0,-3 1-3 16,1 2-4-16,-4 8 0 0,-6-1-1 0,2 1-1 15,-2 1 1-15,-6-2 1 0,8-11-1 16,-3 10 1-16,-1-17-1 0,-4-7 1 16,5 4 0-16,4-1 1 0,4-9 0 15,5-2 1-15,3 8 1 0,8-3 0 16,2 4 1-16,2-4 0 0,2-12-1 15,-2 7 1-15,0-7-2 0,11-6 0 0,1 8 0 16,7-3-1-16,-1-6-1 0,-1 8 0 16,-9-1 0-16,-1 7 0 0,3 7-1 15,-7-1-1-15,-3-1 1 0,-3 5-1 16,1 9-1-16,-11 1 0 0,-2-2 0 16,-5-1 0-16,2 10 0 0,-11 4 1 15,4-2 0-15,-3 6 0 0,3 8 0 16,-8-6 1-16,4-2 0 0,-3 2 0 15,-3-7 1-15,4-3-3 0,2 5-3 16,1-9-7-16,5-5-10 0,1-3-17 16,0 2-19-16,12-17-135 0,-10-3 71 0,10-7-99 15,-3-4-446-15</inkml:trace>
  <inkml:trace contextRef="#ctx0" brushRef="#br0" timeOffset="87713.268">23323 3296 434 0,'10'38'175'0,"-5"-1"-57"0,-10 1 47 15,5 2-70-15,3 0-27 0,-9-4-8 16,1-6-8-16,-4 1-10 0,6 4-12 16,-4-3-12-16,4-5-5 0,3-5-6 0,-3-2-13 15,6-12-21-15,-6-8-28 0,1-8-95 16,9-4-33-16,-7-10 10 0,0-14-137 15,11-8-63-15</inkml:trace>
  <inkml:trace contextRef="#ctx0" brushRef="#br0" timeOffset="87995.769">23515 2774 83 0,'0'0'220'0,"-1"0"-104"0,-3 7 5 15,-4-1-25-15,-1 8 45 0,3-3-88 16,1 10 0-16,-2-1 1 0,7-4-6 16,0 9-10-16,-3 9-5 0,6-7-7 0,-3 3 4 15,12 5 1-15,-4-5-2 0,4-10-3 16,-4 3-4-16,6-3-4 0,-6-1-2 16,12 1-4-16,0 0-3 0,0-12-3 15,0 6-2-15,7-8-2 0,0-6 0 16,-6 5-1-16,6-11-2 0,0 1-1 15,-14 0-4-15,7 1-6 0,-7-1-6 16,1-13-6-16,-1 3-27 0,2-5-25 0,-3-4-21 16,-4-2-81-16,4 0 33 15,-12 1-85-15,2-10-220 0</inkml:trace>
  <inkml:trace contextRef="#ctx0" brushRef="#br0" timeOffset="88170.504">23806 2732 415 0,'0'22'159'0,"7"3"-58"16,-6 8 48-16,-1-2-69 0,0 14-30 16,0-4-9-16,14 23-3 0,-8-7-6 15,-1 6-15-15,2 4-7 0,0 15-10 16,-6-3-9-16,6-2-11 0,-2 4-136 16,-5-14 79-16,-2-13-98 0,9-6-480 15</inkml:trace>
  <inkml:trace contextRef="#ctx0" brushRef="#br0" timeOffset="139215.542">13071 4628 279 0,'7'-12'123'16,"-1"-1"-34"-16,-2-7 29 0,-1-2-41 15,2 7-14-15,-3-4-10 0,3 11-2 16,6 1-5-16,-4-4-7 0,5 2-8 15,0-4-5-15,1 6-5 0,2-6-1 16,-2 4-2-16,4-2-4 0,-2 4-2 16,5 7-3-16,-2 0-1 0,-1-5 0 15,3 8 0-15,5 4 1 0,-8 0 1 16,1 1 3-16,-3 7 0 0,5 10 1 0,-6-3-1 16,-3 6-1-16,-2 4-1 0,-7 10-4 15,3-14-1-15,-10 12-3 0,1-3-1 16,-8-7-1-16,-4 4 0 0,-1 11-1 15,0-10 1-15,1 2-1 0,2 1 1 16,-1-4-1-16,2-6 1 0,6-1-1 0,-6 0 0 16,4-7 1-16,4-5-1 0,12-9 0 15,5-1 2-15,1 2 3 0,4-12 5 16,8 8 4-16,10-3 4 0,0-5 2 16,4-8 2-16,2 6-1 0,14-1-2 15,-3-4-6-15,-7 1-3 0,4 14-3 16,-2-10-1-16,-11 11 2 0,1-8-11 15,-7 11 17-15,-1 1-214 0,-6-1 126 0,0 0-114 16,9 18-768-16</inkml:trace>
  <inkml:trace contextRef="#ctx0" brushRef="#br0" timeOffset="170581.035">16897 3631 44 0,'3'0'60'0,"-3"-5"7"15,5 0-38-15,0 4 40 16,-8-6-46-16,3 5 28 0,-2-3-46 0,2 0-2 16,7 10 0-16,-12-6-2 0,3 1-29 15,2-5-22-15,-2 5 18 0,-1-2-43 16,8-3-95-16</inkml:trace>
  <inkml:trace contextRef="#ctx0" brushRef="#br0" timeOffset="183680.413">16519 3717 57 0,'0'-2'84'0,"0"2"12"0,-2-7-1 15,-1 7 7-15,1 0-4 0,-3 7-2 16,4-5-2-16,1 11-6 0,1 12-12 15,-1 0-8-15,5 5-4 0,0 4-1 0,4 8-1 16,-3 3-11-16,-4 18-6 16,5 2-6-16,-1 11-8 0,1-1-8 0,-2 0-9 15,-2-8-7-15,2 0 1 0,2 0-2 16,0-11-2-16,1 3-2 0,-1-6 2 16,0-6-1-16,-4-12-12 0,-3-6-24 0,3-9-20 15,-6-7-144-15,-7 0 79 0,1-6-134 16,-4 7-466-16</inkml:trace>
  <inkml:trace contextRef="#ctx0" brushRef="#br0" timeOffset="184467.206">16534 4905 138 0,'12'7'80'0,"-9"-7"2"16,2-5 7-16,-5 5-15 0,0-7-12 15,0 9-3-15,2-4-3 0,-4 2-6 16,9 7-9-16,-6-1-5 0,4 1-1 16,0 1-3-16,-3 4 0 0,0 0-4 15,3 1-2-15,-5 1-5 0,1-6-5 0,-1 7-4 16,5-3-2-16,-6-1-2 0,-3-1-4 16,3 2-1-16,1-12-3 0,-7-5-1 15,0 5-5-15,-1-15-8 0,-5 3-12 16,-1-4-19-16,3-1-31 0,-4 2-55 15,1-3-9-15,1 1-9 0,-2-2-77 16,2 3 46-16</inkml:trace>
  <inkml:trace contextRef="#ctx0" brushRef="#br0" timeOffset="184620.141">16350 4847 95 0,'2'10'133'0,"8"-7"3"16,0 4-16-16,3 4 1 0,1 3-13 15,4-6-11-15,-1 4-13 0,10 3-15 16,4-2-12-16,-6-1-10 0,5-4-8 15,2-1-9-15,-8-7-8 0,-1 0-7 16,5-13-7-16,-6-2-5 0,5-12-14 16,1-5-2-16,-1 4-157 0,-7-6 91 0,13 2-104 15,-4 12-545-15</inkml:trace>
  <inkml:trace contextRef="#ctx0" brushRef="#br0" timeOffset="186832.402">15933 5880 294 0,'10'1'178'15,"3"1"-71"-15,-3 1 30 0,3-3-32 0,-3-5-42 16,7-1-11-16,-2-8-4 0,2 1-5 16,-2-4-7-16,-2-1-9 0,1 3-6 15,1 5 0-15,10 6-1 0,-9-1-2 16,10 10 0-16,-5-3 1 0,-1 6-1 16,-10 4-1-16,5 0-2 0,0 3-1 0,-8 6-3 15,-7-5-2-15,5 4-1 16,-10 5-2-16,5-7-1 0,-8 2-2 0,-4-3 0 15,-3 5-2-15,2-2 0 0,-2-4 0 16,-9 1 0-16,1 1-1 0,3-4 0 16,-5-6 1-16,1 2 0 0,11 4-1 15,8-6 1-15,5 2-1 0,-7-5 2 16,12 2-1-16,2-1 0 0,3-6 0 16,3 2 0-16,4-4 0 0,3 2 1 15,3 0-1-15,3 0 2 0,4 0-1 0,-5 5 1 16,3-1 1-16,0 2 1 0,-3 4 1 15,4 4 0-15,-9-4 0 0,-3 1 0 16,-7 5-1-16,0 2 0 0,-10 5-1 16,0 4 0-16,-4 3-2 0,-2-1 0 15,-8-4 0-15,1 3-1 0,0-1 0 16,-4-4 0-16,5 14 0 0,-3 0 0 16,-3-4-1-16,3 1 1 0,-4-8 0 15,3-7-1-15,-1-4-3 0,2-7-8 0,7 5-20 16,3-4-26-16,0-4 149 0,1-5-294 15,4-7 122-15,2 2-16 0,6-7-921 16</inkml:trace>
  <inkml:trace contextRef="#ctx0" brushRef="#br0" timeOffset="187073.856">16527 6515 427 0,'12'28'167'0,"-4"2"-61"0,-8 2 50 15,2-5-69-15,-5 1-31 0,3 4-8 16,-5-4-4-16,0-1-7 0,3 8-14 16,-5-1-10-16,1-6-6 0,-3-10-1 15,-2 4 0-15,4-12-26 0,0-3 78 16,4 1-226-16,-4-8 118 0,1-7-82 0,2 2-739 15</inkml:trace>
  <inkml:trace contextRef="#ctx0" brushRef="#br0" timeOffset="187410.52">16887 6165 467 0,'36'-40'132'15,"-11"5"-39"-15,-1 7 58 0,-3 1-86 16,1 14-8-16,-2 3-2 0,0 8 0 0,-1 0-8 16,-11-8-9-16,-1 4-12 0,4 6-6 15,-7 11-5-15,1 4-4 0,-10-3-2 16,-5 0-3-16,-2 8-2 0,-1-4-1 16,-4 8-1-16,0 6 0 0,4 8 0 15,3 4 0-15,-9-2 0 0,6 7-1 16,6-3 1-16,-1 7 0 0,3-7 0 15,5 1 1-15,8 0 0 0,4-10-1 0,3-1 2 16,5-6 0-16,10-1 1 0,0-11 2 16,10-4 1-16,5-10-1 0,-1 3 1 15,9-7-1-15,-4 4-1 0,-2-11 2 16,-1 3-9-16,1 2-12 0,-8 1 114 0,4-4-293 16,-5-4 150-16,-4-11-57 0,-4-5-998 15</inkml:trace>
  <inkml:trace contextRef="#ctx0" brushRef="#br0" timeOffset="193656.519">15308 3504 306 0,'15'-5'118'0,"-2"9"-9"16,-8-4 29-16,-10-4-47 0,0 4-14 15,4 5-2-15,-4 2 1 0,-14 7-10 16,1-4-13-16,-11 3-9 0,3 10-5 15,-13 4-2-15,-1 10-3 0,-2 10-4 0,2 19-5 16,-10 3-6-16,-3 5-3 0,-6 1-3 16,-1 7-4-16,-3-2-3 0,4-5-1 15,2-1-1-15,9-1-10 0,-2-16-13 32,1-7-20-32,14-5 133 0,7-1-293 0,1-16 128 0,10 11-26 0,-3-16-956 15</inkml:trace>
  <inkml:trace contextRef="#ctx0" brushRef="#br0" timeOffset="194465.783">14342 4579 235 0,'7'0'163'0,"0"4"-89"0,4-4 53 15,-2-2-27-15,4 4-25 0,2 9-24 16,5-4 21-16,-6 0 19 16,-1-12-34-16,-1 16-9 0,3 3-6 0,3-6-5 15,2-1-6-15,8 6-8 0,1 0-7 16,-2-4-5-16,-4 2-4 0,2-2-2 16,0-2-2-16,3-2 0 0,-1-4-2 15,-7-1-11-15,-1-1-25 0,-11-4-24 16,4 1-123-16,-12-6 67 0,1 7-126 0,-6-1-389 15</inkml:trace>
  <inkml:trace contextRef="#ctx0" brushRef="#br0" timeOffset="194705.205">14282 4669 187 0,'14'-18'164'0,"2"-4"-31"0,1-11 14 16,8-2-2-16,3-4-40 0,-3-16-13 16,-1-7-7-16,-4-5-16 0,3 7-20 15,-9-15-16-15,-3 15-5 0,3 10 9 16,-11 11-210-16,-3 24 123 0,-10 15-80 15</inkml:trace>
  <inkml:trace contextRef="#ctx0" brushRef="#br0" timeOffset="198197.075">19725 3775 218 0,'8'-1'118'0,"0"-3"-31"16,4 3 20-16,-12-4-25 0,-8-17-20 0,-9-5-3 15,2 12 3-15,8-2 3 16,7 16-4-16,0-1-3 0,2 5-2 0,3 9-3 16,3-5-3-16,2 13-7 0,-3 5-9 15,-4 3-6-15,7 12-6 0,7 10-6 16,-3 1-3-16,-4 10-4 0,-2 1-2 16,2 5-2-16,-3 7-3 0,3-4-2 0,-2-3-4 15,0 6-10-15,11-4-17 0,-13-16-23 16,3-11-135-16,1 5 73 0,-7-20-111 15,0-6-455-15</inkml:trace>
  <inkml:trace contextRef="#ctx0" brushRef="#br0" timeOffset="199024.472">19768 4501 139 0,'12'13'70'0,"-7"-1"-19"0,12 9 8 0,-11-9-21 16,8 3-14-16,-9-3-2 0,1-2 3 16,-4-5 1-16,5 3 1 0,-7-4 3 15,1-3 6-15,-2-1 7 0,1 0 1 16,0 0 0-16,5 7-4 0,-5-5-3 16,0 4-1-16,3 6-3 0,0-4-5 15,-3-1-5-15,0 0-6 0,0-2-3 0,0 1-3 16,4-6-4-16,2 4-3 0,-1 1-1 15,-3-7 0-15,5 4 1 0,-4-2 0 16,-3-12 2-16,3 10 1 0,1-6 1 16,-8-4 1-16,11 7-2 0,-10 2 0 15,6 0-1-15,0-1 0 0,-3-2-2 0,4 7-1 16,1-1-1-16,-10-8-1 0,5 3 1 16,0-3-1-16,-4 3-1 0,4 8 0 15,-5-8 1-15,0 3 0 0,9 11-1 16,-4-4 1-16,0 3 0 0,-4 0 0 15,3-3 0-15,2 4 0 0,-1-4-1 16,0-5 1-16,0 1 0 0,4 4-1 16,-1-3 0-16,0 5 1 0,1 1-1 15,-4-3 0-15,6 2-1 0,-6-6-1 16,-1 4-5-16,2 0-6 0,3-3-5 16,-9-4-3-16,6 4-1 0,-4-9 0 0,5 7 3 15,3 7 3-15,-4-9 1 0,-1-1 1 16,-1 0 0-16,-4-2-2 0,6 5-7 15,-7-7-11-15,2 2-14 0,6 8-6 16,-9-9 1-16,7 6 3 0,0-7 3 16,-5 2 7-16,9 3 11 0,-8-9 15 15,3 4 9-15,-1 0-3 0,4-1-27 0,-4 1-26 16,5 12 19-16,-4-16-52 0,1 11-90 16</inkml:trace>
  <inkml:trace contextRef="#ctx0" brushRef="#br0" timeOffset="199458.033">19914 4641 26 0,'1'2'36'16,"4"6"-16"-16,-3-5 2 0,0-1 12 16,1-4 1-16,0 4 4 0,1-2 9 0,-1 0 11 15,-3-2 10-15,5 4 3 0,-2 6-7 16,1 2-6-16,-3-1-3 0,-1-9-8 15,5 13-8-15,-3-4-5 0,-2-4-5 16,-5 0-4-16,3 3-5 0,2-8-5 16,-6-2-3-16,-1 4-6 0,4-2-2 15,-4-2-4-15,-5-3 0 0,-1-6-1 16,-6 2 1-16,-1-3-1 0,-3-1 1 16,5 3 0-16,-9 3 0 0,7-4 0 0,-4 6 0 15,1-2 0-15,-7-1-1 0,5 1 1 16,-2 4 0-16,7-7-1 0,7 8 1 15,4-3-1-15,4 3 6 0,5 1 7 16,0-3 4-16,10 9 5 0,-3 0 6 16,15-3 4-16,0 3 4 0,6-3-3 15,4-1-2-15,3 3 0 0,-2-8-1 16,1 9-3-16,-6 2-3 0,5 0-3 0,-6 1-3 16,-2 0-5-16,-3-8-5 15,-7 0-3-15,-3-3-4 0,3-15 1 0,-9 8-1 16,8-9-16-16,-1 1-19 0,5 1-151 15,-4-3 93-15,-4 2-127 0,-3-11-528 16</inkml:trace>
  <inkml:trace contextRef="#ctx0" brushRef="#br0" timeOffset="203409.739">18779 5455 155 0,'7'-5'122'16,"-5"5"-11"-16,-2-2 10 0,3 2-11 0,-1 0-20 15,4 0-6-15,6 9-5 0,-4-6-9 16,1-1-14-16,4 4-13 0,-8 1-6 15,-5-2-7-15,-7-10-5 0,-4 5-6 16,2 7-4-16,-9 1-3 0,3 2-4 16,8 0 0-16,2 15-2 0,-1-5-1 15,-3 2-1-15,9 3 0 0,-7-3-1 16,6 0 0-16,1 3 0 0,1-4-1 16,5-1 1-16,2-1 0 0,0-6-1 15,6-4 0-15,-4-3 0 0,0-4 0 0,8-2-4 16,-3-3-6-16,3-8-7 0,-1-5-8 15,3-3-9-15,-3-2-12 0,-2-4-12 16,10 3-6-16,-2 7-7 0,-3-10-15 16,-8 5-16-16,8-2-19 0,-17-3 3 15,7-4 11-15,1 11 11 0,-5 3 14 16,1 2 24-16,-7-6 38 0,0 8 46 0,0 4 25 16,-10-5 18-16,0 6 15 0,3 6 13 15,-6 5 7-15,4 3 0 0,1 5-8 16,3 1-11-16,0 6-10 0,3 1-11 15,2 4-7-15,7 16-10 0,-7-5-11 16,5 3-5-16,-2 3-10 0,1 1-6 16,-4-11-4-16,-5-4-6 0,3 4-1 0,9-10-5 15,-7-2-9-15,-5 0-10 0,10-7-21 16,3 7-21-16,-1-8-101 0,6-4-23 16,-4-1 9-16,-3-7-122 0,6 0-40 15</inkml:trace>
  <inkml:trace contextRef="#ctx0" brushRef="#br0" timeOffset="204006.464">19302 5727 249 0,'3'10'126'16,"1"-6"-16"-16,-4 1 18 0,5 3-33 16,-5-3-18-16,-2 10-3 0,5 10-5 15,-4 2-10-15,-4-4-13 0,5 3-11 0,-9-6-6 16,4-5-7-16,4 10-6 0,-6-4-6 15,2 13-3-15,3-12-1 0,-4 3-16 16,6-12-25-16,-7 2 71 0,5-15-201 16,-1 12 95-16,3-11-71 0,5 3-632 15</inkml:trace>
  <inkml:trace contextRef="#ctx0" brushRef="#br0" timeOffset="204409.367">19417 5577 369 0,'17'-10'111'0,"-4"-3"-11"16,-6-6 31-16,8-3-70 15,-3 9-4-15,-5 1-1 0,3 4-8 16,3 3-14-16,-1-2-12 0,-2 7-5 0,3 0-5 16,-8 0-4-16,2 5-3 0,-7 5-3 15,1 2-1-15,-4 1-1 0,0-1-1 16,-1 3 1-16,-1 4-1 0,-6-3 0 15,-1 3 2-15,-5 1 0 0,4-5 0 16,-2 3 1-16,3-4-1 0,5 2 1 0,4-2 1 16,-2-3 0-16,7-4 1 0,-2-2 2 15,0-3 1-15,3-4 4 0,7-1 1 16,2-6 3-16,-4 8 0 0,6-11 0 16,2 5-1-16,-6-4 0 0,4 7-3 15,6 4-2-15,11 2-1 0,-9-2-2 16,7 7-1-16,4 1-1 0,-8 4-1 15,-10-1-1-15,-2-1-1 0,6 15 0 16,-11-4-1-16,-1 0 0 0,-9 4-1 16,2-5 0-16,-7-10 1 0,-9 5-2 0,-4-3-4 15,3 2-10-15,0-1-11 16,11 7-18-16,4-2-30 0,-5-11-97 0,7 1 44 16,0-1-83-16,0-2-313 0</inkml:trace>
  <inkml:trace contextRef="#ctx0" brushRef="#br0" timeOffset="204639.178">19877 5804 369 0,'0'17'183'15,"3"1"-57"-15,4 13 34 0,-7-6-57 16,1 6-31-16,1-1-15 0,-2 6-8 15,7-10-11-15,-14 1-14 0,-3-9-11 0,5 1-4 16,-8-6-5-16,4-6 0 16,-4 1-13-16,6-9-15 0,1 2-28 0,-4-1-121 15,1-12 70-15,9-1-117 0,0-2-410 16</inkml:trace>
  <inkml:trace contextRef="#ctx0" brushRef="#br0" timeOffset="204947.05">19944 5544 374 0,'21'-15'171'15,"6"-1"-46"-15,0 11 32 0,3-3-60 16,-7 1-25-16,-3 4-12 0,-6 3-12 16,1 7-11-16,-4-2-14 0,3 0-9 15,-6 3-5-15,4 6-4 0,-4-1-2 16,-1 2-1-16,-4 7-2 0,-6 3 1 15,3-7-1-15,0 4-1 0,-7-2 1 0,0 7 0 16,-6-1 0-16,0 8 1 0,11-6 0 16,-3 7-1-16,3-8 2 0,2 0-1 15,9-12 2-15,7 3 2 0,4-16 1 16,1-4 0-16,4 9 1 0,6-7 0 16,-2-5 0-16,1 2-2 0,3-4-2 15,-4 2 1-15,-1-8-4 0,-3 4-9 16,-8 4-10-16,8-7-161 0,-2 2 97 15,-3 4-114-15,10-8-570 0</inkml:trace>
  <inkml:trace contextRef="#ctx0" brushRef="#br0" timeOffset="206475.963">19269 3991 47 0,'6'3'74'0,"-1"2"2"0,2-5-1 0,-7 0 7 15,0 0-10-15,0 2-2 0,0 3-2 16,0-3-7-16,0 1-7 0,-7-6-9 0,7 8-6 15,0 3-7-15,-5-3-6 0,-3 0-5 16,1-3-3-16,-3 3-4 0,-8-4-3 16,-7-1-2-16,5 7-1 0,-15 6-1 15,-5-4-1-15,6 4-2 0,-1 7-1 16,-5-6-1-16,3-14 0 0,7 6-1 16,-6-6 0-16,-8 0 0 0,9-6 0 15,0-3-1-15,0 4 1 0,8-3 0 16,-1-4-1-16,3-3 1 0,6 8-1 15,9-8 1-15,-8-1 0 0,6 6 0 0,-8-9 1 16,5 6 0-16,2 4 0 0,6 4 1 16,4-3 0-16,3 1 0 0,3 2-1 15,-3-3 3-15,3-4 2 0,1 12 3 16,-1-6 1-16,7 11 0 0,-3 1 1 16,-1-1 0-16,6 0-1 0,-2 5-3 0,-3-8-3 15,5 6-2-15,-6 4 0 0,-1 3-1 16,2-3-1-16,-7-4 0 0,3 11-1 15,1-11 0-15,-8-1-1 0,4-1-1 16,-6 4 1-16,-3-1-1 0,4-1-1 16,-8 4 1-16,-2-4-1 0,1-6 1 15,-6-4 0-15,-10 2-1 0,-6-8 1 16,1-4-1-16,-6-8 0 0,-2-7 2 0,5-1 2 16,6 1 2-16,2-8 2 0,-9-5 1 15,11 13 1-15,8 7 1 0,-5 0-1 16,8 5-1-16,2 3-2 0,-2-1 1 15,-4 3-3-15,-4 0-11 0,3 7-24 16,7 3-121-16,-7 10 74 0,5 0-109 16,1 13-425-16</inkml:trace>
  <inkml:trace contextRef="#ctx0" brushRef="#br0" timeOffset="207323.619">18185 4133 87 0,'5'7'69'0,"1"-1"3"0,-4 3-4 16,0-8-12-16,3 3-11 0,1 2-8 15,-6-4-8-15,-5-2-8 0,-1 5-7 16,6-3 0-16,-2 4 3 0,-5-4 6 15,2-2 3-15,-3 5 0 0,-6-5-1 16,6 2-2-16,-4 3-4 0,6-4-4 16,-3 3-6-16,3-3-4 0,6 1-2 15,-7-2-1-15,-1-2-1 0,1 2 0 16,2-5 0-16,-2 4 0 0,2 1 1 16,5-5-1-16,0 3 0 0,0 0 1 0,0-1 0 15,10 6-5-15,0-6-15 0,-3 3-39 16,0-2-46-16,3 2 30 0,-10 0-91 15,-4-5-135-15</inkml:trace>
  <inkml:trace contextRef="#ctx0" brushRef="#br0" timeOffset="208476.607">17880 3815 88 0,'-1'-13'73'0,"-4"0"3"0,-4-2-1 15,1 5-3-15,1 6-10 0,2-8 2 16,-3-8 4-16,3 0 0 0,-3-13-3 16,-4-9-4-16,-1 2-1 0,1 2-5 0,-5-6-10 15,6 4-10-15,-3 8-11 0,1 2-7 16,-2 3-10-16,0 1-21 0,-2 7-25 15,7 3-106-15,-2 4 64 0,11 5-112 16,1 6-350-16</inkml:trace>
  <inkml:trace contextRef="#ctx0" brushRef="#br0" timeOffset="208985.172">17625 3620 257 0,'-2'0'122'0,"-4"-5"-31"16,-1 3 20-16,7-3-40 15,0 8-20-15,-7-6-7 0,5 3-6 16,2 3-8-16,-11-6-11 0,7 6-6 0,-9-8-3 16,-4 0-3-16,4 9-1 0,0-3-3 15,-2 4-2-15,1-5 1 0,-6 2-5 16,7 11-6-16,-2-4-5 0,-4-4-8 15,-1 8-8-15,4 1-9 0,-1-6-11 0,-3 0-5 16,5-1-21-16,0 6-34 0,2-8 17 16,4 2-34-16,-1 0-121 0</inkml:trace>
  <inkml:trace contextRef="#ctx0" brushRef="#br0" timeOffset="209317.462">17319 3769 172 0,'7'5'158'16,"0"-5"-20"-16,9 1-4 0,1-1-13 15,3 7-20-15,-2 0-14 0,-1 4-15 16,3-4-14-16,7-4-12 0,0-3-11 0,-2 7-7 15,-2-2-8-15,0-3-6 0,-3-1-5 16,-6-4-4-16,1-2-1 0,0 12-2 16,-8-2 0-16,-1-5-2 0,-1 1-1 15,-8-6 0-15,1 9 0 0,-4-4-1 16,-8-5 1-16,-2-2-5 0,-8 0-6 16,4 6-4-16,-8 1-6 0,1-2-3 15,-1-3-4-15,1 5 0 0,2-5 4 16,3 3 7-16,2-11 4 0,-5 0 6 15,10-1 5-15,-5-4 3 0,10 3 0 0,-2 1 1 16,7 13 0-16,2-9 0 0,-2 8 1 16,0-5 2-16,5 7 4 0,3-1 6 15,-1-3 2-15,-1-4 2 0,4 8 1 16,4-2 0-16,1 9-3 0,0-14-4 16,3 2-5-16,1-3-1 0,1 3-3 15,-5-8-12-15,0-9-13 0,1 2-141 16,4-7 86-16,-3-5-108 0,1 7-499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0:30:51.68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3524 13561 97 0,'22'20'101'0,"-9"2"-28"0,-8-2 9 16,-5-13 0-16,-2-4-14 0,-3 9-11 15,-8-5-6-15,0-6-4 0,-2 3-8 16,3 2-10-16,-1 1-5 0,-3-7-4 16,-9 0-1-16,5-3-2 0,-1 1 1 0,-1-3 1 15,-8 2 0-15,5-9 0 0,-5 0-3 16,-7 6-1-16,-3-3-1 0,-5-6 0 15,-5 3-4-15,-9 2-2 0,9-1-3 16,-15-11-2-16,5 2 0 0,-2 0-2 16,-1-5 0-16,-16-5 0 0,17 6 0 15,-5 3-1-15,-1-11 1 0,1 3 0 0,19 8 0 16,-4 1 1-16,2-2-1 0,23 12 1 16,7 3 0-16,2 6 1 0,4-4-1 15,1 3 1-15,11 9 0 0,9-2 1 16,-16-4-1-16,11 6 1 0,-4 0-1 15,6-7 1-15,1 5-2 0,-3-4 0 16,-2-1-1-16,10 0 0 0,-7-1-1 16,7-4 1-16,-3 5-1 0,-4-9 0 15,7-7-1-15,-7 0 1 0,-6 3 0 16,6-2-1-16,-4-3 1 0,1 1-1 0,-5-8 0 16,1-2 0-16,4-1 0 0,-6 1 0 15,-11-13 0-15,10-9 0 0,4-11 0 16,-7-8-2-16,6-26 2 0,-9 2 4 15,13-5 5-15,-3-6 7 0,-4-6 6 16,0-5 6-16,4-18 5 0,-2 0 3 16,5-8-2-16,-5-6-3 0,3-12-4 15,2-1-7-15,5-8-4 0,-3-15-3 0,3-22-3 16,-2 3-3-16,4 9 0 0,0-15-1 16,-2 1-1-16,3 24 0 0,6 6 0 15,-1 4-1-15,7 5 0 0,0 7 0 16,7 16 0-16,-2-5 0 0,-2 9 1 15,-3 16-1-15,4 14 0 0,-1 1 0 16,-3 20 0-16,-2 9 0 0,6 22 1 16,-4 3-1-16,-10 6 1 0,0 7-1 0,-3 4-1 15,-2 4 1-15,-4 16-1 0,4 10 0 16,-3 1-1-16,1 7 1 0,1 0-1 16,1 7 0-16,-2-2 1 0,2 1-1 15,-5 8 1-15,7-4-1 0,-6 1 1 16,4 5-1-16,0-5 1 0,2 1-1 15,1 1 1-15,7-4 0 0,-3-3 1 16,3-2 1-16,10 1 3 0,4 3 1 0,4-3 4 16,15 2-2-16,6-7 2 0,1 0 0 15,15 0-1-15,9 0-1 0,-1-12-3 16,6-3-4-16,4-5-5 0,-1 5-8 16,-5-12-13-16,-2 2-12 0,-6-3-181 15,-14-14 100-15,-3 2-114 0</inkml:trace>
  <inkml:trace contextRef="#ctx0" brushRef="#br0" timeOffset="20782.978">9824 16201 271 0,'0'45'52'0,"3"-7"-38"16,0-3 41-16,2-13-53 0,-5-10-1 15,2 6 3-15,1-10 7 0,-6-3 3 16,6-3-1-16,1-2-1 0,1 0-3 15,3 2-20-15,-1-4-53 0,4 2 33 0,4 5-46 16,-8-3-198-16</inkml:trace>
  <inkml:trace contextRef="#ctx0" brushRef="#br0" timeOffset="21952.044">10457 16040 286 0,'-5'5'136'0,"5"-3"-43"15,-7-2 31-15,7 0-42 0,0 6-14 16,-7-4-7-16,2-5-4 0,2 4-3 15,-9-1-4-15,-3 2-7 0,3-2-6 0,-4-7-4 16,-4 7-4-16,3 5-2 0,-3 2-3 16,5 8-5-16,0-3-3 0,-3-10-2 15,3 4-1-15,-7-6-2 0,-8 7-2 16,3 0-1-16,0-14-1 0,-4 2 0 16,-1 5 1-16,3 0 1 0,-9 7 1 15,-4-9 2-15,-3 2 0 0,-2 2-1 16,4 8 2-16,-2-4-2 0,10 9-3 15,0-15-1-15,-10 7-2 0,-4 1 0 0,2 2 0 16,4-10-1-16,-7 0 0 16,16 0 0-16,-2 10 1 0,-5 0 0 0,-12-8 0 15,5 7 0-15,-11-3-2 0,7 1 1 16,-4 1-2-16,5-4 0 0,-7 2 0 16,8-4-2-16,-2-2 1 0,-3 2 0 15,6-11 0-15,-4 9 0 0,-2-1 0 16,-5-9-1-16,1 8 1 0,-9 0 0 0,1-4-1 15,0-3 1-15,-5-1 1 16,5-3-1-16,2 4 0 0,-5-2 0 0,3 2 0 16,-1 1 0-16,-4 1 0 0,-6-4-1 15,1 4 1-15,-2 7 0 0,6-12-1 16,-6 6 1-16,6-3-1 0,1 9 1 16,-10-12 0-16,-3-3-1 0,-9 5 1 0,6 0 0 15,-1 2 0-15,-4 1 1 0,2 2-1 16,6 2 1-16,-3 0 0 0,-6 6 0 15,9-6 0-15,-9-1 0 0,-1-7 0 16,-7 6 0-16,4 3-1 0,9-3 0 16,-6-3 0-16,1 8 1 0,-1 6-1 15,-5 1 1-15,-5-7 0 0,-14-5 0 16,2 10 2-16,4 2-1 0,-9-12 1 16,-7 5 0-16,19 3-1 0,-12 5 1 15,0-6-1-15,3 5 0 0,4-14 0 0,-9 14 0 16,11-9-2-16,-3-5 0 0,3 1 0 15,-4-13-1-15,7 4-1 0,-6 7 1 16,-2-17 1-16,2 3-3 0,6 7-6 16,2 2-5-16,7-6-164 0,5 6-45 15,5-1 51-15,16 1-199 0</inkml:trace>
  <inkml:trace contextRef="#ctx0" brushRef="#br0" timeOffset="56533.081">16893 9841 457 0,'25'-95'300'16,"-25"-7"-138"-1,-13 8 32-15,-27 27-74 0,-22 40-43 16,-12 27-35-16,11 5-33 0,13 24 5 16,-5 3-7-16,-5 11 0 0,4 9-1 15,3 3-1-15,-4-2 1 0,5 14-2 0,9 9 0 16,0-1 0-16,8 0 0 0,14 19 0 16,6 8-1-16,15-9 1 0,0 7 0 15,9-3-1-15,6-10 0 0,3-13 0 16,17-7-1-16,4-19 0 0,4 1-2 15,17-21-1-15,0-23-1 0,2-5-1 16,-3-20 0-16,4-27-2 0,-3-1 1 0,7-33-1 16,0-5 1-16,-12-10 1 0,-10 1-1 15,-1-5 1-15,-24 8 1 0,-7 2 0 16,-1 11 1-16,-12 5-1 0,-7 1-4 16,-13 4-7-16,-12 14-9 0,2 8-14 15,-17 2-14-15,2 24-11 0,9 6-18 16,-10 4-14-16,5 11-14 0,2 4-28 15,-1 13-30-15,5 1 13 0,5 10-43 16,7 6-97-16</inkml:trace>
  <inkml:trace contextRef="#ctx0" brushRef="#br0" timeOffset="56832.682">17561 9353 361 0,'-21'-2'131'0,"-13"2"-72"0,9 8 57 15,-5 14-49-15,-3 5-18 0,1 13 0 0,0 2 2 16,1 16 2-16,-3 4 3 0,2 7-10 16,1 4-9-16,9 9-7 0,2-2-4 15,0 2-2-15,10 2-2 0,6-1-3 16,3-1-4-16,1-1-5 0,8-6-1 15,16-2-3-15,6-9-1 0,-4-9-2 0,9-13-1 16,2-4-1-16,3-13-3 0,-8-5-2 16,-2-13-6-16,0-5-11 0,2-2-16 15,-9 0-31-15,9-7-33 0,1-8-75 16,-8-3 26-16,-1-4-94 0,-2-5-190 16</inkml:trace>
  <inkml:trace contextRef="#ctx0" brushRef="#br0" timeOffset="57196.31">17929 9630 430 0,'0'2'137'16,"0"16"-40"-16,-8 2 47 0,1 7-78 0,-6 8-15 15,-4 7-4-15,3 16-4 0,-4-1-9 16,0 3-11-16,-2 1-8 0,0 0-5 16,3 6-2-16,-1-8-2 0,4 4-2 15,4-9 1-15,7 8 1 0,3-21 3 16,0 10 2-16,11-16 5 16,3-7 3-16,6-3 4 0,-3-11 2 0,6-6-1 15,0-6-3-15,4-2-3 0,5-4-3 16,3-14-5-16,7-1-4 0,3-4-3 0,-3-4-1 15,-2 1-4-15,0 7-7 0,-14-4-11 16,-2-2-13-16,-7 3-15 0,-4-3-15 16,-3 15-23-16,10-3-16 0,-2 1-19 15,-3 3-49-15,4 3 22 0,-4 1-41 16,-8-4-148-16</inkml:trace>
  <inkml:trace contextRef="#ctx0" brushRef="#br0" timeOffset="57707.272">18402 10255 39 0,'3'-1'103'0,"0"-4"-6"0,1 10-11 0,-1-5 7 15,-3-2-8-15,5 4-14 0,-7-9-12 16,11 12-13-16,-4-12-10 0,-2 2-11 16,0-1-7-16,1 12-8 0,-3-6-4 15,4 9-3-15,-3-4 0 0,3-5-2 16,2 5 1-16,-2 1-1 0,2 3 1 16,-6-11-2-16,-6-8 2 0,4 2 8 15,2 8 8-15,-1 6 3 0,5-12 2 0,-3 1 3 16,8 18 3-16,-8-6 1 0,3-9-5 15,1 15-9-15,-9-18-1 0,3 12-2 16,-2 0-2-16,-4-17-3 0,4 11-4 16,-3-1-1-16,0-6-1 0,-2 6-1 15,0 5 1-15,1-4-1 0,2 13 1 16,-6-1 0-16,7 9 1 0,-5 3 0 16,-2-3 0-16,3 4-1 0,5 1 1 15,-3 0-1-15,12-9 1 0,-4 4-1 16,6-14 0-16,-1-1-1 0,4-7 0 0,8 0 0 15,0-2-1-15,3-11-1 0,4-9 0 16,3 2 1-16,-7-12 0 0,-3 1 1 16,-6 1 0-16,6 10 0 0,-12-6 1 15,-1 13-1-15,-7-4-1 0,0 11 1 16,0-11-1-16,-8 9 0 0,-4-4-1 16,-3 12 1-16,-4 0 0 0,-2 5 0 0,1-13 1 15,-7 16 0-15,14-1 0 0,-7 6 0 16,10-13 1-16,-7 8-1 0,9 2-5 15,6-3-8-15,2 1-10 0,2 4-11 16,4-4-13-16,-4-2-11 0,11-6-10 16,1-6-4-16,-3-2-3 0,4-9 0 15,-1 4 7-15,-1 0-3 0,0 3-30 16,-4-2 22-16,4-1-13 0,5 4-130 16</inkml:trace>
  <inkml:trace contextRef="#ctx0" brushRef="#br0" timeOffset="58157.332">18834 10105 294 0,'12'5'172'15,"3"3"-73"-15,-2-8 37 0,-6 0-34 16,12 12-36-16,-13-4-15 0,-2-3-4 15,2 4-2-15,-2-1-11 0,4 10-14 16,4 2-8-16,-9 1-6 0,10 0-1 16,-6-1-1-16,-7-5-2 0,-10 5-1 15,3-1-1-15,-9 6 0 0,-1-3 0 0,-13-2-1 16,8 1 1-16,-6 4 0 0,-4-3 0 16,9 0 0-16,-4 11 0 0,3-13 0 0,8 2 1 15,-3-2 0-15,4 0 0 0,7-3-1 16,-2-9 1-16,3 1 0 0,7-9-1 15,4 1 1-15,-4-2 0 0,6-1 0 16,3 2 0-16,4 2 1 0,0-2 1 16,4 1 5-16,3-1 4 0,-2 4 3 15,-2-4 1-15,4-4 1 0,-7 1 0 16,4-4-1-16,-1-1-6 0,-1-5-4 16,-3-1-3-16,1-4-2 0,-6-2 0 15,6 5-1-15,-4 1 0 0,-4-2 0 16,-3 1 2-16,3 1-3 0,-5 1-12 15,0 5-17-15,1 2-29 0,-7 3-117 16,9-4 62-16,-1 2-112 0,-2-8-388 0</inkml:trace>
  <inkml:trace contextRef="#ctx0" brushRef="#br0" timeOffset="58750.891">19259 9639 420 0,'1'26'148'0,"-1"-11"-75"16,2 2 59-16,3 16-69 15,2 3-25-15,-7 4-5 0,0 0 2 16,0 15 3-16,0-8 2 0,-5 1-8 16,3 4-2-16,2-2-3 0,2-8 0 0,-2-5-3 15,3-9-5-15,-6-11-4 0,6-5-5 16,-6-12-5-16,3 0-2 0,3 0-3 16,-1-22 0-16,-1 0-1 0,6-1 0 0,-2-6 1 15,2-6-1-15,-1 10 3 0,3-8-1 16,-4-9 1-16,1 7-1 0,-1-5 1 15,-3-2 0-15,0 2-1 0,-4 1-1 16,2 4 1-16,-5 9-1 0,2-3 0 16,3 9 1-16,1 8-1 0,-1 6 0 15,2 6 1-15,-2-5 0 0,5 8 0 16,-3 4 1-16,8 3-1 0,-3 3 1 16,1 5 4-16,5 9 1 0,-4 13 3 0,-3 2 1 15,4 5 1-15,0 5 1 0,-3-7 2 16,6 7-3-16,2-6-1 0,4 3-3 15,-1-9-2-15,-1-5 0 0,3-8-2 16,-8-7-1-16,3-15-2 0,5-3-2 16,0-2 0-16,-5-14 0 0,5-12-1 15,-7 2 0-15,1-8-1 0,6-8 2 16,-9 2 0-16,4-7 0 0,-10-5 4 16,4-2-7-16,-18 5-18 0,11-5-19 15,-15 5-22-15,1 6-129 0,0-1 59 0,7 3-108 16,-6 16-408-16</inkml:trace>
  <inkml:trace contextRef="#ctx0" brushRef="#br0" timeOffset="58935.724">19802 9359 675 0,'40'20'168'0,"8"4"-82"0,-1 6 85 0,-5-2-139 16,-11-1-11-16,11 15-5 0,-8-2-7 15,-9 7-1-15,-17 8-8 0,-1 12-4 16,-7 0-10-16,-14 15-15 0,-11-1-24 0,-5 5-115 16,-8-9 1-16,-9 10 0 15,-1-6-141-15,6 10 32 0</inkml:trace>
  <inkml:trace contextRef="#ctx0" brushRef="#br0" timeOffset="155390.176">12144 15819 979 0,'13'10'-653'16,"-6"1"1000"-16,13-8-277 0,0-1 207 0,5-9-157 15,5 0 91-15,20-1-161 0,-1 3-14 16,1-2-9-16,17-1-6 0,6 3-4 15,1 0-2-15,9 1-2 0,12 4-2 16,-6 2-1-16,11 0-1 16,14 9-3-16,-4 3-1 0,15-1-1 0,4 2-1 15,-10 5 0-15,-4-3-1 0,3-9-1 16,-2-3 1-16,-8 4-1 0,8-9-1 16,-10 0 0-16,-9-5 0 0,-8 3-2 0,-1 2-6 15,-11-2-8-15,-5-3-13 0,-5-1-19 16,-12 1-26-16,-17-4-152 0,-2-2 79 15,-11 1-115-15,-9-9-513 0</inkml:trace>
  <inkml:trace contextRef="#ctx0" brushRef="#br0" timeOffset="155998.603">15330 14559 553 0,'6'-3'189'0,"8"11"-100"0,11-19 79 16,-9-3-95-16,11 7-22 0,-3 4-5 16,7-10-6-16,-4 14 7 0,10-2-8 15,-1-4-12-15,0-2-7 0,-10 7-7 16,14 0-3-16,-6 7-2 0,-2-9-1 0,-2 4 0 16,1 6-1-16,-11 4 0 15,-5 0-1-15,4 8-1 0,-4 3-1 16,-10 9 0-16,-5-2-2 0,-5-5-1 0,-9 2-1 15,-6-6 0-15,-3-1-1 16,-7 12 1-16,0 3 0 0,-9-1 0 0,11 7 1 16,-5 6 0-16,-7-5 0 0,8 5 0 15,3 1 1-15,-1-3 0 0,-8-3 0 16,16-8 0-16,6 6 0 0,-1-5-2 0,-2-10-3 16,9-3-8-16,5 4-9 0,14-12-26 15,-11 1-45-15,-3 5-111 0,5 0 59 16,13 7-126-16,11 8-349 0</inkml:trace>
  <inkml:trace contextRef="#ctx0" brushRef="#br0" timeOffset="156169.098">15428 16042 680 0,'3'33'231'0,"8"-4"-124"0,4-23 79 16,0-2-124-16,0-4-41 0,3 1-8 0,-10-14-2 15,-3 13-10-15,-10-15-184 0,12 2 113 16,0-9-108-16,-1-3-703 0</inkml:trace>
  <inkml:trace contextRef="#ctx0" brushRef="#br0" timeOffset="159218.413">14788 15843 178 0,'0'17'217'0,"-5"14"-88"0,4-2 8 15,-6-8 10-15,0 13-64 0,1 13-16 16,-4-11-6-16,-7 8-3 0,4 9-9 0,-1-2-9 15,-3-6-9-15,-6 0-8 0,-4-12-7 16,4-4-4-16,-9-9-4 0,10-5-2 16,16-4-2-16,-1-4-2 0,5-7-1 15,-8-5 0-15,20-7-1 0,0-11-2 16,11-12 0-16,-11-17-1 0,16-8-1 16,3 5 1-16,-1-12-1 0,-6 3 0 0,5 8 1 15,-1 5 2-15,-6-9 0 0,-5 18 1 16,-1 9 0-16,-8-2 0 0,-1 10 1 15,-5 5 0-15,-1 8 1 0,-6-3 2 16,-5 7 0-16,-1 3 2 0,-2-2-1 16,-10 0 1-16,-2 1-1 0,-6-3-1 15,-2 1 1-15,-12-4 0 0,10 6-15 16,-3-3-13-16,2 6-161 0,-4-5 99 16,3 1-125-16,6 2-569 0</inkml:trace>
  <inkml:trace contextRef="#ctx0" brushRef="#br0" timeOffset="166275.75">17495 13063 79 0,'5'-6'282'0,"-5"4"-132"15,1-6-11-15,6-4-26 0,-9 0 43 16,-8 4-102-16,2-4-2 0,-19 4-6 15,7 6-3-15,-13-8-8 0,-22 8-9 16,6 2-7-16,2 9-7 0,-19 9-4 0,5 16-2 16,0-4-2-16,-1 21 3 0,-2 3 2 15,4 6 6-15,-5 2 4 0,15 18 4 16,-4-5 1-16,9 14 2 16,12 5-1-16,6 14-2 0,14-6-4 0,9 5-5 15,4-3-3-15,2-1-3 0,13-11-1 16,12-5-2-16,11-5-1 0,4-20-2 0,17-14-1 15,9-17-1-15,12-26-1 0,2-5-2 16,8-17 0-16,16-17-1 0,-11-26 0 16,-12-27 0-16,4-8 0 0,-7-19 1 15,-16-9-1-15,-9-6 1 0,3 9 1 16,-17-11 0-16,-20 9 3 0,-16 2-8 16,-5 23-6-16,-6 2-6 0,-21 26-4 15,-8 11-7-15,-15 9-9 0,6 9-14 16,4 15-9-16,-13 10-10 0,-2 10-8 0,8 5-14 15,-5 12-79-15,4 14 33 0,6 1-38 16,2 2-269-16</inkml:trace>
  <inkml:trace contextRef="#ctx0" brushRef="#br0" timeOffset="166757.279">18542 12711 320 0,'-5'-7'210'16,"-2"-1"-111"-16,1 3 37 0,-8 0-31 15,1 10-47-15,-4 0-20 0,-15-2 0 16,9 15 4-16,-20 14 1 0,1 5-4 15,-5 10-5-15,7 19-3 0,-8 8 0 16,14 13 0-16,7 22-3 0,6 13-2 16,-4 1-4-16,11 11-4 0,8 15-4 0,4-19-3 15,2 1-2-15,2 2-8 0,18-11-4 16,0-21-1-16,18-8-8 0,12-11-14 16,2-22-8-16,3-16-11 0,17-6-8 15,-14-30-10-15,1-1-16 0,3-14-108 16,-9 1 66-16,-11-14-68 0,-12-14-379 0</inkml:trace>
  <inkml:trace contextRef="#ctx0" brushRef="#br0" timeOffset="167874.963">18921 13030 249 0,'0'18'197'15,"2"-3"-87"-15,15 5 28 0,-16-1-17 16,6 2-43-16,5 0-10 0,-6 10-12 0,-9-7 7 15,16 16-7-15,-8 0-10 0,4 13-6 16,-4 3-6-16,-4 4-4 0,13 8-3 16,-3 6-4-16,-2-7-1 0,-1 0-1 15,19 9-4-15,-7-14-3 0,3-2-2 16,-1-11-2-16,-7-9-3 0,-10-27-3 16,-2-4-4-16,1-9-2 0,-8-12-1 0,1-11-1 15,-9-24-2-15,4-2-4 0,-10-21-1 16,-2-13-1-16,0-13 0 0,-4-1-1 15,4-11 1-15,3 7 2 0,7 6 4 16,-1 12 1-16,7 12 2 0,4 20 1 16,0 5 1-16,0 13 1 0,5 18 1 15,-1 5 1-15,4 10 4 0,-1 3 2 16,6 11 4-16,-6 12 4 0,11-2 2 16,-1 9 3-16,1 6 1 0,1 9-1 0,6 6-1 15,-2 7-4-15,7 15-3 0,-3-8-3 16,3 4-2-16,-10-10-3 0,5-4-1 15,-7-12-1-15,7 5-1 0,-8-17 0 16,0-9-2-16,-7-13-1 0,-3-12-2 16,-2 0-1-16,0-24 0 0,-4-9 0 15,1-7-1-15,-5-17 2 0,-1-15-3 16,1-10-4-16,-2-12-5 0,-3-1-4 0,-2 15-4 16,8 6 1-16,2 18 0 0,0 17 4 15,2 9 5-15,4 3 7 0,6 14 5 16,-4 8 5-16,12 5-1 0,0 7 2 15,0 4 1-15,2 16 3 0,-2 1 3 16,4 19 2-16,-8 7 4 0,11 14 1 16,-7 1 1-16,0 4-1 0,-5 1-2 15,-2-4-4-15,-6-8-2 0,7 1-4 0,-1 1-3 16,0-11-1-16,6 9-5 0,-6-7-3 16,10-8-7-16,-3-2-12 0,-3-18-26 15,0-19-13-15,-4 1-158 0,12-9 81 16,-10-4-120-16,5-26-509 0</inkml:trace>
  <inkml:trace contextRef="#ctx0" brushRef="#br0" timeOffset="168273.404">20161 13550 240 0,'11'-22'97'16,"-11"-1"-41"-16,0-6 39 0,-6 2-29 15,1-1-14-15,-9 3 3 0,-1 10 3 16,-3 1 3-16,-10 14-1 0,1 2-8 0,-7 10-6 15,1 0-4-15,0 16-4 0,11 7-3 16,5-1-1-16,0 6-2 0,4 0-4 16,0-7-4-16,6-3-4 0,0-3-2 15,7-2-3-15,0-3-4 0,12-9-5 16,-4-3-2-16,-1-1-3 0,13-9-2 16,-6-5-1-16,-1-12-1 0,0-8-1 15,6-4 1-15,-6-4-1 0,0-7 2 0,-3 5 1 16,7 5 1-16,-2 8 0 0,-13 7 0 15,4 1 0-15,6 13 1 0,-3 2 0 16,-6-1-1-16,0 2 1 0,-1 5 1 16,8 5-1-16,-3 3 1 0,1-7 5 15,-3 4 4-15,10 8 3 0,3 0 1 16,2 0 2-16,4-2-1 0,3 4 0 0,-7-14-5 16,-2 1-5-16,-3-4-2 0,-2-4-1 15,-4 4-2-15,4 0-10 0,-6-5-16 16,-4-5-23-16,-3-6-31 0,-5 1-115 15,0-9 50-15,-8-4-107 0,3 3-354 16</inkml:trace>
  <inkml:trace contextRef="#ctx0" brushRef="#br0" timeOffset="168413.897">20336 13516 341 0,'27'14'175'16,"-7"4"-66"-16,7-3 37 0,-6-7-48 0,13 22-32 15,4-6-16-15,6 3-6 0,1-6-8 16,3-2-12-16,1-8-11 0,-18-2-9 15,-2-9-21-15,3-9-27 0,-9-2-114 16,-3-4 69-16,-7-17-118 0,-8 0-384 16</inkml:trace>
  <inkml:trace contextRef="#ctx0" brushRef="#br0" timeOffset="168547.245">20662 13239 389 0,'-15'62'151'16,"8"16"-78"-16,-8-3 49 0,-3-6-71 15,-2 4-22-15,5-4-8 0,-5-7-24 16,0-9-108-16,0 1 67 0,5-14-81 16,-1 7-428-16</inkml:trace>
  <inkml:trace contextRef="#ctx0" brushRef="#br0" timeOffset="169916.653">21317 12482 345 0,'-7'3'159'0,"0"5"-64"0,6 4 44 16,-11 11-48-16,2-1-23 0,-3 8-11 16,-11-8-1-16,-2 10 2 0,5-2-5 15,1 5-5-15,-8 3-4 0,1 24 3 0,4 5-1 16,-2 3 1-16,6 22-4 0,9 17-4 16,10-7-7-16,2-2-8 0,6 2-5 15,4-8-5-15,3-12-3 0,17-6-6 16,10 5-6-16,10-13-19 0,8-13-9 15,10-8-2-15,-8-23-11 0,-2-24-129 0,-7 3-49 16,-1-11 50-16,-14-14-150 0,-4-22-216 16</inkml:trace>
  <inkml:trace contextRef="#ctx0" brushRef="#br0" timeOffset="170495.98">21661 12806 566 0,'13'0'175'0,"-4"-5"-72"0,4 0 78 16,2-2-96-16,-2 0-25 15,1-4-3-15,-1-3 3 0,5-1-3 16,4-3-15-16,2 3-12 0,-1 3-10 0,4 6-5 16,-9 6-3-16,-5 0-2 0,-3 1-3 15,0 6-2-15,0 5-2 0,-10 8-1 16,0 0-1-16,-6 0 0 0,-4 13-1 0,-4-4-1 15,1-3 1-15,-5 14 0 0,9 7-1 16,-4-12 1-16,-9 6 0 0,-1-1 1 16,3-12-1-16,0 7 0 0,5-1-2 15,3 12-3-15,4-4-4 0,1 3-5 16,0-10-12-16,1 0-25 0,-1-9-24 16,7-6-136-16,-3-7 73 0,-2 2-122 15,10-2-440-15</inkml:trace>
  <inkml:trace contextRef="#ctx0" brushRef="#br0" timeOffset="170637.667">21870 13658 472 0,'10'9'247'0,"10"4"-138"0,-15-13 50 16,-5 0-67-16,-9-10-69 0,-4-3-14 15,3 1-8-15,8 5 134 0,-4-1-292 16,-1-2 149-16,14 8-23 0,1 1-1020 15</inkml:trace>
  <inkml:trace contextRef="#ctx0" brushRef="#br0" timeOffset="170876.394">22286 13710 480 0,'10'64'162'0,"-7"8"-125"0,0-14 75 16,-8 7-83-16,-1 5-150 0,-9-6 46 15,-9-7-24-15,3-2-426 0</inkml:trace>
  <inkml:trace contextRef="#ctx0" brushRef="#br0" timeOffset="171687.281">22690 12597 697 0,'-5'-2'212'16,"3"2"-91"-16,2 27 71 0,-6 6-142 16,-9 4-11-16,-1 15-13 0,0 0-9 15,2 5-10-15,-2-4 1 0,4 4 0 16,0 2-1-16,9-11-1 0,3 0-1 16,8 18 0-16,4-6-1 0,3-10 0 15,0 3-1-15,10 3-4 0,-8-16-6 16,1 0-7-16,9-12-11 0,1-3-16 15,-3-13-17-15,0-12-13 0,-1-5-7 16,-6-20-8-16,6-3-15 0,1-1-23 0,-4-11-35 16,6 2 14-16,0 9-8 0,-9-6-68 15,-1 8 96-15,0 1 123 0</inkml:trace>
  <inkml:trace contextRef="#ctx0" brushRef="#br0" timeOffset="171919.125">23016 13245 11 0,'6'-15'58'0,"4"-1"67"0,-3 1-5 16,0 6-13-16,-1-9 3 0,1 3-11 0,-4 2-13 15,-3-1-15-15,-1 1-12 0,1 6-10 16,-12 0-9-16,-1 1-6 0,-1 6-6 15,-7 6-3-15,-1 8-1 0,5 6 1 16,2-7 4-16,-5 6 1 0,7-3 3 16,-1-2 5-16,1 6 1 0,6-5-2 15,7 17-5-15,0-4-5 0,-3 2-6 16,5-7-4-16,-4 9-7 16,-1-15-4-16,1 1-3 0,-3 4 0 0,5 1-2 15,7-13-1-15,-2-5-3 0,3-1-7 16,5-4-6-16,14-4-19 0,-2-9-18 15,4-7-17-15,6 7-7 0,-4-14-119 16,-9 2 48-16,5 10-55 0,-2 1-383 0</inkml:trace>
  <inkml:trace contextRef="#ctx0" brushRef="#br0" timeOffset="172254.574">23258 13190 200 0,'-5'-5'72'0,"2"10"-11"0,-9-10 16 15,10 12-35-15,-9-7-6 0,2-8-2 16,9 13-3-16,0-4-7 16,3 11-5-16,3-12-3 0,-6-5-1 0,5 5 3 15,5 15 2-15,0-10 2 0,6 12 3 16,-2 1 1-16,2 7 0 0,-7-5-3 16,-1 4-5-16,-1 2-4 0,-1 1-5 15,-1 8-1-15,0 2 0 0,-3-7-1 16,-2 4 2-16,-7 6 3 0,-1-7 6 0,-2 2 4 15,3-1 1-15,1 1-1 0,-1-4 0 16,-3-10 1-16,-13 0-3 0,-4-1-5 16,5-13-3-16,-15 0-5 0,4-1 1 15,3 1-2-15,7-2-1 0,-4-8-3 16,7-11-1-16,-2 6 0 0,12-10 0 16,8-6-1-16,2-9 3 0,2-1-3 15,18-6-25-15,0-8 25 0,2-14-154 16,3-3 83-16,10 3-100 0,2-7-491 15</inkml:trace>
  <inkml:trace contextRef="#ctx0" brushRef="#br0" timeOffset="172781.24">23490 12615 459 0,'-7'32'198'0,"6"-2"-106"16,1 9 66-16,0 9-73 0,5-6-28 0,-2 3-29 15,-3 3 27-15,5 3-5 0,3 0-12 16,-1 3-9-16,5-12-9 0,-4-2-4 16,2-5-3-16,-1-10-3 0,4 3-3 15,2-3-3-15,2-4-2 0,-1-6-2 16,-7-14-2-16,-6-1-1 0,-1-21-1 16,-2-8-1-16,-7-1 1 0,5 0 0 0,-9-12 2 15,-3 9 0-15,1-2 2 0,-2-12 0 16,-3-5 0-16,8 12 0 0,-2-7 1 15,4 5 0-15,-4 11 0 0,5 2 0 16,2 7 1-16,5 9 0 0,5 11 0 16,8-1 1-16,-1 3 2 0,5 7 3 15,6 4 3-15,-6 3 1 0,8 4 3 16,-5 4 1-16,3 0 2 0,4-1-1 16,7 11-3-16,-14-5-1 0,6 3-3 0,-6 2-1 15,0 1-3-15,-6-4 0 0,4 9-3 16,-3-8 0-16,-1 2-1 0,1-12-1 15,1 8 0-15,-6-9 1 0,-1-4-2 16,2 3 1-16,3-3-1 0,-6-1 0 16,4-1-1-16,6 0 0 0,-8-8 0 15,0-5-1-15,0 2-1 0,-3-9 1 16,10-4-1-16,-6-6 1 0,-1-8-1 0,5 3 0 16,4-3 1-16,-9-2-1 0,13-3 1 15,-1-2-14-15,-14-4-9 0,-8-16-5 16,-6-3-8-16,6 1-13 0,3-13-20 15,-10 0-21-15,-3 11-101 0,0-10 62 16,0 13-91-16,-12-2-362 0</inkml:trace>
  <inkml:trace contextRef="#ctx0" brushRef="#br0" timeOffset="173038.034">24003 12156 520 0,'42'6'181'0,"3"-1"-59"16,-3 4 60-16,11-1-87 0,12 12-33 15,0 7-7-15,2 11-3 0,0 9-10 16,-2 8-18-16,-10 5-14 0,-13 16-10 16,-15 11-5-16,-9-5-3 0,-18 6-5 0,0 12-5 15,-10-11-4-15,-10 6-2 16,-8 7-3-16,-19-12-11 0,-7 2-16 15,-7-10-22-15,-16-13-99 0,-15-9 54 0,15-2-94 16,-8-21-334-16</inkml:trace>
  <inkml:trace contextRef="#ctx0" brushRef="#br0" timeOffset="175402.435">24970 11883 595 0,'75'117'220'16,"-14"124"13"0,-61 133-116-1,-17 114 94 1,-103 29-381-1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0:34:14.00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4550 9839 272 0,'-4'7'172'0,"3"-1"-69"0,1-4 25 16,-9-2-29-16,-7-2-39 0,-6-1-13 15,0 1-5-15,-3-3-5 0,-5 5-7 16,0-1-3-16,-7 1-2 0,4 0-3 0,-7 0 0 16,8 0 3-16,-8 0 3 0,10-2 0 15,-24 5-2-15,6 1-3 0,-4-8 1 16,-5 3-3-16,-1 1-3 0,11 1-5 15,-6-1-1-15,4-1-2 0,6-1-3 16,3-3-4-16,6 3 0 0,2-3 2 16,11-1 1-16,-4 1 2 0,3 3 2 0,2 0 0 15,0-1 3-15,0 0 0 0,6-2-3 16,4 1-1-16,4-1-2 16,-1-8-1-16,2 0-3 0,0-7 0 0,5-1-1 15,0 1 0-15,-3-6-1 0,6-3 1 16,0-9-1-16,1 4 0 0,1-1 0 15,1-6 0-15,3 2 0 0,-3-3-1 16,-4-8 0-16,3-13 0 0,-12-1 1 16,7-3-1-16,-6-8 0 0,-1-5 0 15,0 16 0-15,1-8 0 0,4 2 0 0,-3-2 0 16,5 4-2-16,-7-26-2 16,4-3-2-16,0-3-1 0,-4 5-1 0,0-14 0 15,7 7 0-15,-1 7 1 0,-4-12 3 16,-2-15 1-16,7 8 2 0,5 6 0 0,-10-9 1 15,3-4 0-15,4 8 0 0,-2 2 1 16,0-14-1-16,-2 15 1 0,-3 1-1 16,9-5 1-16,-8 2-1 0,3 5 0 15,2-13 0-15,-4 6-1 0,3 11-2 16,0 14 0-16,-3 4 0 0,3 8 0 16,5 15-1-16,-4-3 0 0,3-9 2 15,-8 11 2-15,9-9-2 0,-3 2-7 16,-2 8-4-16,0 2-4 0,5 0-2 15,-5 13-4-15,5 3-2 0,-2-1 2 16,-3 10 6-16,0 0 6 0,0 3 3 16,0 6 0-16,0 4 2 0,-3 2 0 15,3 1 0-15,0 9-4 0,3-8-2 0,-3 5-5 16,0-2-1-16,4-2 2 0,-1 0 0 16,-3 0 2-16,7 1 2 0,-9-3 4 15,2 4 4-15,2-3 3 0,1 8 2 16,0-2-1-16,2-1 1 0,-3-1-1 15,5-6 0-15,-1 0 0 0,-2-1 0 0,-4-1 0 16,1-3 1-16,-2 16-1 0,4-2 1 16,-3-4 1-16,7 3 4 0,-1 10 5 15,3-3 5-15,3 7 4 0,-6-10 3 16,6 8 0-16,-4 0 1 0,-1 0-1 16,-2-15 0-16,3 10 0 0,1-5-1 15,7 0-1-15,-1 3 0 0,12-2 0 16,-5 9 0-16,11-6-3 0,-1-3-4 15,5 4-3-15,3-1-1 0,15 6 1 16,-2 6-5-16,9-11-12 0,5 10-18 16,-5 10-113-16,-2-3-66 0,-13 2 49 0,-7-3-174 15</inkml:trace>
  <inkml:trace contextRef="#ctx0" brushRef="#br0" timeOffset="1739.552">4905 18089 216 0,'0'10'287'0,"0"2"-148"0,-15-5 5 15,-6-1-90-15,-16 3 96 0,2-9-127 16,-14 8-4-16,3-3-1 0,-4 2 0 16,-2-7 1-16,-10 11 0 0,7-7-2 15,-4 1-2-15,-4-5-2 0,3 0-2 16,8-5-3-16,-3 8-1 0,1-6-2 0,1 1 0 15,-1 0-2-15,9 2 0 0,5 0 0 16,3 2 0-16,9 5-1 0,5-6 1 16,-1 5-1-16,-2-1 1 0,12-9 0 15,6 9-1-15,3 2 1 0,2-14 0 16,3 7 0-16,-4 0 0 0,3-8 0 16,-13-11-1-16,6 4 1 0,-4-5 0 15,10-1 0-15,-3-3 0 0,-3 1-1 16,3-9 0-16,3-6 0 0,-3 1 0 15,-1-10 0-15,-8 0-1 0,1-1 0 0,-4-7-1 16,-6-4 0-16,-1-8 0 16,-1-1-1-16,2-12 1 0,-2-4-1 0,0-15 1 15,8 7-1-15,-6-8 1 0,8-9 0 16,1 3 0-16,6 4 0 0,1-14 1 16,2 6 1-16,5-4 1 0,-1 7 1 15,-1-1 1-15,-1 11 0 0,3 1 1 16,-7 16-1-16,7 0 0 0,-7 6-1 0,7 6-1 15,-6 8 0-15,-1 5 0 0,4-1-1 16,-2 18 1-16,5-4-1 0,0 7 1 16,1 5-1-16,3 8 0 0,2-6-1 15,-6 1 1-15,4-13-1 0,2 0 0 16,-6-2 0-16,7-3 0 0,-4 10 0 16,1 13 0-16,1-3 0 0,-4 8-1 0,3 6 1 15,-3-1-1-15,1 4 0 0,-2-1 0 16,0 3 1-16,0 1-1 0,-2 0 1 15,4 3-1-15,3-3 1 0,-3 1 0 16,1-1 0-16,4-1-1 0,-1-6 0 16,1-1 1-16,-4-2-1 0,2 0 0 15,-3 0 1-15,3 3-1 0,-3 5 0 16,6 1 0-16,2-1 1 0,-1 5 0 16,-3-3 0-16,3 3 0 0,1-3 0 0,0 4 1 15,1-4 1-15,8 3 1 0,1-3 3 16,-4 0 1-16,18-2 1 0,1 1 1 15,12-1 0-15,8-3-1 0,15 3-1 16,-5-1-3-16,15 1-4 0,-4 1-11 16,-3 2 101-16,-4 4-293 0,-13 4 151 15,-12-3-64-15,-9 4-1012 0</inkml:trace>
  <inkml:trace contextRef="#ctx0" brushRef="#br0" timeOffset="56911.493">16791 6165 454 0,'12'-21'179'0,"-2"2"-61"0,8-1 46 0,-9 3-74 15,-11-1-25-15,14-2-7 16,-11 0-6-16,-1-7-9 0,-13 4-8 16,1 4-7-16,-1 6-6 0,3 0-2 0,-17 6-2 15,1 2-1-15,-10 10 0 16,-9-5-1-16,-3 13-1 0,3 9-2 0,-4 5-1 16,1 18-3-16,-6 2-2 0,6 3 0 15,-4 10 0-15,-3 9-1 0,12-1-1 16,9 6 0-16,-4-7-1 0,4 21 1 15,14-6 2-15,0 7 0 0,0 3 1 16,12 3 0-16,15-12 0 0,-6 11 0 0,13-7 0 16,4 0-2-16,7-19-2 0,7-4-1 15,-7-19-1-15,0-10-1 0,2-15-1 16,9 2-2-16,4-22 0 0,12-8 0 16,7-11-2-16,1-6 1 0,0-13-1 15,-5-23 1-15,-3 0 0 0,-10-8 0 16,-4-13 0-16,-8-11 1 0,-6 4 1 15,-8-5 1-15,-4 12-7 0,-7 1-5 0,-10 7-4 16,3 2-5-16,-8 15-4 0,0 2-5 16,-13 10-3-16,6 12 5 0,-10 11 1 15,-4 2-3-15,4-2-8 0,0 12-9 16,1 3-14-16,9 6-13 0,-3 1-15 16,0 6-22-16,1-4-60 0,3 3 28 15,2 2-40-15,3-1-200 0</inkml:trace>
  <inkml:trace contextRef="#ctx0" brushRef="#br0" timeOffset="57242.694">17568 6070 256 0,'15'-47'113'16,"-8"5"-42"-16,-9-9 32 0,-10 17-32 15,9 4-17-15,-14-2-3 0,-4 11 1 16,-6 16 3-16,7 5 1 0,-7 6 1 0,0 19-3 16,4 12-1-16,-7 7 1 0,0-3-1 15,5 15-3-15,1 4-8 0,-1 3-7 16,5 21-6-16,7 11-4 0,5-5-4 16,-4 9-3-16,12 6-3 15,7 2-2-15,6 2-3 0,5 11-2 0,-1-6-1 16,6-12-2-16,1 0-2 0,1-12 0 0,3-3-1 15,1-12 0-15,-6-8-1 0,0-17 1 16,-4-11-6-16,-11-14-12 0,6-17-27 16,1-8-22-16,1-2-142 0,-1-14 72 15,-1-11-129-15,4-15-446 0</inkml:trace>
  <inkml:trace contextRef="#ctx0" brushRef="#br0" timeOffset="57838.423">17622 6109 389 0,'0'-24'177'0,"8"9"-126"15,0 0 69-15,4-2-58 0,-5 2-26 16,-1 0-27-16,-6-1 29 0,5 14 10 16,-3-8 8-16,3 3-7 0,-3 7-2 15,4 8-1-15,1 8 0 0,0-3-1 16,-2 2-7-16,8 22-6 0,2-2-5 15,0 7-3-15,4 4-3 0,-3 1-2 16,1 0-1-16,-2 6-2 0,-2 3 2 16,-4-1 0-16,-3 5-1 0,4-3-1 0,0-5 0 15,2-4-1-15,0 12-2 0,1-6-1 16,-4-12-3-16,-6 4-2 0,2-6-1 16,-5-6-2-16,-2-12-1 0,-4 9-2 15,-3-9 0-15,-1-9-2 0,0-6 1 0,-2 2-2 16,4-9 0-16,1-2 0 0,-3-10 0 15,4 4 0-15,-4-14-1 0,-2-10-1 16,0-3 0-16,4 0-1 0,0-17-2 16,1-10 0-16,-3 1-1 0,3-11 0 15,-4-9 1-15,0 5 0 0,1 2 1 16,0-1 2-16,9 8 1 0,-1 14 1 16,2 9 0-16,3 12 2 0,4 11 0 15,5 7 1-15,0 6 2 0,-2 8 0 0,8 2 0 16,-1 11 0-16,3 4 1 0,0 9-1 15,6 14 0-15,1 12-1 16,-2 8 1-16,10 16-1 0,-1 7 0 0,1 4 1 16,7 0-1-16,1-5 1 0,4-9 0 15,-9-9 0-15,16-5-1 0,-14-13 0 16,13-19-1-16,-8-10-2 0,5-11-2 16,-11-6-2-16,-2-21-1 0,-14-11-1 15,-6-17-1-15,-4-7 1 0,-13-10 2 0,-2-7 3 16,-3 3-6-16,-8-4-6 0,-7 4-17 15,-8-15 50-15,-4 10-231 0,3-7 112 16,9 15-81-16,10 12-781 0</inkml:trace>
  <inkml:trace contextRef="#ctx0" brushRef="#br0" timeOffset="58058.794">18327 5575 320 0,'40'0'306'16,"0"-5"-155"-16,8 17 32 0,-3-4-3 16,9 11-103-16,-4 4-25 0,18 21-5 0,11 12-3 15,-2 16-9-15,-9-6-13 0,11 20-12 16,-11 8-7-16,-3 8-6 0,-8 18-5 16,-5 17-2-16,-22-6-1 0,-10-4-2 15,-20 5-25-15,-7-22-17 0,-16-1-145 0,-20-1 88 16,-8 3-135-16,51-111-486 0</inkml:trace>
  <inkml:trace contextRef="#ctx0" brushRef="#br0" timeOffset="113667.675">18619 16914 371 0,'20'-6'144'0,"5"-8"-54"15,3 8 46-15,12 6-58 0,2-6-22 16,-3-2-7-16,2 5-3 0,18 3-6 16,-11 0-11-16,-6-24-10 0,7 18-8 15,9-3-6-15,-16-4-1 0,0 6-2 16,1 1 1-16,-1 1-1 0,-26 3-3 16,4-6-14-16,-1-2-27 0,-4 20-113 0,-3-10 69 15,-17 0-112-15,10 6-390 0</inkml:trace>
  <inkml:trace contextRef="#ctx0" brushRef="#br0" timeOffset="114162.207">19922 16553 292 0,'-12'-10'196'0,"5"2"-110"0,-3 8 38 0,-1-5-23 15,-16 5-42-15,5 7-10 0,-9 3-11 16,-3 0 9-16,-1 13 1 0,10 0-9 16,-10 4-12-16,5 0-10 0,5 13-4 15,5-8-3-15,-9-4-1 0,18-1 0 16,11 3-2-16,0 0 0 0,0-8-1 16,8 11 0-16,17 2-2 0,0-3-1 15,4-9-2-15,-1 3 0 0,4-6-1 16,3-12-1-16,5-6 0 0,7-2-1 0,8-4-1 15,-2-6 1-15,1-6 0 0,-8-11-1 16,-10-12 1-16,-6 4 0 0,0-2 0 16,-9-8 0-16,-6 12 1 0,2-7-6 15,-17 3-8-15,2 0-10 0,-1 21-12 0,-4-3-13 16,-9 12-21-16,4 7-40 0,-2-1-51 16,2 2 27-16,-4 6-72 0,9-19-149 15</inkml:trace>
  <inkml:trace contextRef="#ctx0" brushRef="#br0" timeOffset="114435.399">20675 16413 473 0,'-8'0'129'0,"1"1"-72"0,-6 6 68 16,-2-2-85-16,-10 7-14 0,-4 1-1 15,-4 2 2-15,-7 7 6 0,6 0 2 16,1 10-8-16,10 1-4 0,4 15-3 0,1-6-2 16,3-3 1-16,3 9-4 0,9-13-2 15,5 2-2-15,-2 3-1 0,6-3 0 16,8-9-2-16,1 9-1 0,8-15-3 0,-3-2-2 16,8-7-3-16,3-4-13 0,5-9-15 15,-1 0-16-15,0-7-12 0,-1-3-109 16,-6-9 46-16,-1 4-71 0,-7-3-343 15</inkml:trace>
  <inkml:trace contextRef="#ctx0" brushRef="#br0" timeOffset="114639.827">20695 16441 306 0,'7'12'208'15,"0"1"-100"-15,6 9 34 16,0 5-23-16,1 13-57 0,-1-7-16 0,2 4-4 15,-1 3-3-15,-3 4-5 0,3-1-13 16,-6 9-9-16,2-5-6 0,-2-4-3 16,-6-9-1-16,5 1-4 0,-1-9-16 15,4-5-32-15,-8-8-94 0,0 0-21 16,3-13 13-16,-5 0-154 0,-5-6-7 0</inkml:trace>
  <inkml:trace contextRef="#ctx0" brushRef="#br0" timeOffset="114843.623">20931 16379 233 0,'22'0'176'15,"4"0"-84"-15,-2 2 26 0,-1 10-16 16,10 1-45-16,3 16-15 0,-6 2-8 16,5 11-1-16,0 10-5 0,-2 3-11 15,-11 0-9-15,1 12-6 0,-13 2-11 0,4-9-8 16,-14 15-20-16,0-8-17 15,-10-12-81-15,-9 0 36 0,-14 0-74 0,-12-3-245 16</inkml:trace>
  <inkml:trace contextRef="#ctx0" brushRef="#br0" timeOffset="121320.386">18813 14397 73 0,'11'23'53'16,"-9"-4"13"-16,6-1-4 0,4 1-3 0,-10-9-9 15,-2 0 0-15,6-7 0 0,-6 4-6 16,0-4-3-16,5-3 3 0,-1-3 5 15,2 8 3-15,-2-5 3 0,6 0 2 16,-7-9-1-16,7-2-2 0,4 2-5 16,-1-16-6-16,-6 0-7 0,4-10-7 15,3-2-7-15,4-13-4 0,-1-5-4 16,18-8-3-16,5-11-1 0,7-6 0 16,4-2-1-16,11 2 1 0,-7-9-2 15,7 15-2-15,-8-1 0 0,-13 8-6 16,-11 12-17-16,-13 8-28 0,-5 11-126 0,-12 9 76 15,0 15-123-15,-2 11-432 0</inkml:trace>
  <inkml:trace contextRef="#ctx0" brushRef="#br0" timeOffset="121817.751">19334 13266 293 0,'-7'0'123'0,"2"5"-34"0,2 3 34 16,-11-13-43-16,-4 8-14 0,-2 7-3 15,3 9-5-15,-9-1-5 0,2 4-12 0,2 8-9 16,-4 3-10-16,-4-1-6 16,0 10-4-16,0-9-3 0,4 1-1 0,5-1-3 15,7-4 0-15,9-9-1 0,5 0-1 16,-5-9-1-16,10-11 0 0,2 0-1 16,5-11-2-16,8-16-7 0,-3-15-9 15,16-11-6-15,0-9-4 0,1-5-1 16,1 7 0-16,-2-4 2 0,-9 1 5 0,1 18 10 15,6 13 7-15,-9-2 3 0,5 28 2 16,0 6 2-16,-11 1 2 0,3 16 8 16,1 7 5-16,-4 7 6 0,-6 6 3 15,4 15 3-15,-7-5 1 0,-2 8-1 16,-4 5-6-16,4-5-7 0,0-3-4 16,2 3-4-16,0 7-2 0,-11-9-4 0,11-4-1 15,0 9-9-15,-2-22-18 0,-4-16-23 16,-2-15-120-16,-1-4 67 0,5-1-113 15,-3-25-395-15</inkml:trace>
  <inkml:trace contextRef="#ctx0" brushRef="#br0" timeOffset="122158.725">19888 12447 257 0,'-5'-16'135'0,"2"0"-50"16,-2 7 32-16,-8 4-29 0,-9 5-18 16,-1 10-5-16,-1 4-3 0,-2 14-3 15,5 6-5-15,1 14-11 0,9 7-10 16,-4 20-8-16,-4-14-5 0,11 6-5 16,6 6-2-16,4-4-3 0,10-16-2 15,-11 1-2-15,26 6-1 0,11-18-1 16,-4-11-2-16,4-14 0 0,9-10-1 0,-3-7 0 15,-1-10-1-15,5-20 0 16,-1-1 0-16,-7-19 0 0,0 7 0 0,-18-16 0 16,-9 9 0-16,-6 2 0 0,-2 1-1 15,-5-7 0-15,-12 1 2 0,-8-7-2 16,5 3-19-16,-10 12-20 0,-3 5-30 16,-1 11-60-16,4 16-38 0,-1-2-4 0,4-2-89 15,7-3-56-15</inkml:trace>
  <inkml:trace contextRef="#ctx0" brushRef="#br0" timeOffset="122528.345">20497 12074 364 0,'-14'12'116'16,"-4"-4"-52"-16,-4 7 56 0,7-2-59 0,-2 7-15 16,-11 0-3-16,10 7 1 15,-1 7 0-15,1 7-10 0,-1 4-6 0,16 9-2 16,5-4 0-16,-1 4 1 0,6 14 3 15,6-8 1-15,1 4-2 0,6 3-5 16,-2-11-6-16,2-20-5 0,-5-6-4 16,17-4-3-16,-2-7-3 0,4-6-3 15,1-6-5-15,1-7-11 0,-6-5-15 0,-8-15-23 16,-2-9-25-16,-8-4-43 0,-5-9-49 16,-7 0 10-16,-7-3-70 0,0 7-105 15</inkml:trace>
  <inkml:trace contextRef="#ctx0" brushRef="#br0" timeOffset="123021.035">20478 12059 125 0,'7'-19'121'0,"-7"-1"-28"0,-4-15 0 0,-1 0-4 16,4 3-24-16,-3 6-5 0,4 6-3 0,10 18-3 16,9 2-4-16,-1 0-3 0,-4 10-4 15,4 2-3-15,-3 8-3 0,0 5-4 16,5 5-6-16,-2-2-1 0,4 4 0 15,0 8 2-15,-2-1 0 0,0-4 0 16,3 1-1-16,-8 3-1 0,2-4-1 16,7 0-4-16,-8-3-3 0,-2 1-5 15,-1 1-5-15,-1-8-1 0,-6-4-4 0,3 3 0 16,-9-10-2-16,3 4-2 0,-3-4 0 16,-3-9 0-16,-1-1-2 0,-1-5 1 15,-6-18-1-15,-3-9-1 0,4-11 0 16,4-6-1-16,1-9-1 0,-2 6-1 15,2 5 2-15,3-4-1 0,-3 5 1 16,4 3 0-16,-8 1 1 0,2 4 1 16,2 6 2-16,-1 0-1 0,6 14 1 15,0 13 1-15,6 2 1 0,6 3 1 16,3 8-1-16,-1 9 1 0,1 1 1 16,-2-6 0-16,5 8 1 0,4 10 0 0,5-7 1 15,-7 2 0-15,7 4-1 0,1-4 1 16,-8-10-2-16,0 0-1 0,8-12-1 15,-3-3-1-15,-3-5 0 0,3-13 0 16,-3 0-1-16,3-6-1 0,-10-4 1 16,-2-5-1-16,1 2-1 0,-8 5-3 15,0-18-14-15,-13 4-17 0,-5 0-26 0,0-10-47 16,-3-10-74-16,-5 10 26 0,-3-10-97 16,0-7-201-16</inkml:trace>
  <inkml:trace contextRef="#ctx0" brushRef="#br0" timeOffset="123188.038">20983 11405 277 0,'8'-8'163'16,"5"10"-57"-16,6-2 32 0,4 13-27 16,12-1-34-16,12 16-13 0,1 5-10 15,19 16-6-15,-5 11-8 0,5 7-17 16,-7 0-17-16,7 13 2 0,-19-5-3 0,-6 6-2 16,-4 2-2-16,-12 7-2 0,-23-4 1 15,-3 4-17-15,-13-3-18 0,-9 13-18 16,-18 0-108-16,-9-1 56 0,-9-9-103 15,3 0-336-15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1-29T00:37:07.48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2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9-01-29T00:37:08.107"/>
    </inkml:context>
  </inkml:definitions>
  <inkml:trace contextRef="#ctx0" brushRef="#br0">3796 2419 0,'0'0'0,"0"0"0,0 0 0,0 0 0,0 0 0,0 0 0,0 0 0,0 0 16,0 0 0,-259-234-1,234 242 1,9-24-1,-1-35 1</inkml:trace>
  <inkml:trace contextRef="#ctx0" brushRef="#br0" timeOffset="113.026">3604 2331 0,'0'0'0,"-184"-205"47</inkml:trace>
  <inkml:trace contextRef="#ctx1" brushRef="#br0">10223 9406 558 0,'0'4'161'0,"20"1"-69"16,-2-10 71-16,9-2-107 0,8 4-3 16,3-11-8-16,-4-4-2 0,14 1-3 0,1-6-8 15,6 3-6-15,7-2-7 0,4 0-5 16,8-6-1-16,-1 3-1 0,-2 0-1 15,2 10-1-15,7 1-1 0,-4 6 0 16,-1 8-2-16,-3-5-2 0,-6 3 0 16,-7-3-1-16,-6 0-1 0,1 2-1 15,-13-7-1-15,-2 0-1 0,-12 3 0 16,-6-6-1-16,-14 8 1 0,-5 3-1 16,4 2 1-16,6 5-1 0,-5 8 0 0,-7 2 1 15,0 7 0-15,-12 17 0 16,10 2 1-16,-6 16 1 0,-4 20 2 15,2 13 1-15,10 4 2 0,-6 13 1 16,7-3 2-16,-9 13 3 0,1-2-1 0,7 12 0 16,2 8 0-16,-2-6-2 0,15 15 1 15,-2 9-4-15,7 10-2 0,7 4 1 16,8 18-1-16,9-11 1 0,-1-2 0 16,-1-6 0-16,3-28 1 0,-3 13 0 15,-14-26 0-15,9-4-1 0,-2-11-1 0,-2 5-1 16,-4-33-2-16,-1 3 0 0,-4-14-2 15,-3-6-2-15,-12-23 0 0,-6-6-2 16,-3-11-1-16,-3-11-2 0,-6-8-2 16,-4-4 0-16,-5-2 0 0,2-2 0 15,-17-4 0-15,-10-6 1 0,-11 4 4 16,-18-4 3-16,-8-3 0 0,2 8 2 0,-13 1 1 16,-14 1 2-16,-7 5 1 0,-6 10-1 15,-16 3 0-15,-1-3-1 0,-2 10 1 16,-10 3 0-16,0-1 1 0,-5-2-2 15,5 9 0-15,-2-9-3 0,14-2-127 16,-6-15-93-16,11 1 79 0</inkml:trace>
  <inkml:trace contextRef="#ctx1" brushRef="#br0" timeOffset="975.383">14260 10777 317 0,'36'-233'392'15,"-36"60"-195"1,-84 69 7-16,-43 57-135 16,-30 47 139-16,3 9-180 0,32 42-6 0,35 11-6 15,-1 12-4-15,4-1 1 16,-2 11 0-16,12 9-1 0,11 8-1 0,9-4-1 15,16 16 0-15,18-2-1 0,0-6-1 16,18-3 0-16,2-2 0 0,7-10-2 16,13-8-1-16,8-15-2 0,10-2-2 15,18-21-2-15,9-12-3 0,17-19-2 16,8-13-1-16,5-3-1 0,7-11 1 0,-8-22-1 16,-8-6 2-16,-9-10 1 0,-3-8 1 15,-14-15-2-15,2-1-7 0,-9-6-10 16,1-10-32-16,-8 4-61 0,1-1-102 15,-3 14 55-15,-11-10-153 0,-1 15-300 16</inkml:trace>
  <inkml:trace contextRef="#ctx1" brushRef="#br0" timeOffset="1294.928">15410 10173 394 0,'-5'-8'145'0,"-9"-4"-80"0,-12-3 50 16,11 2-61-16,-19-14-17 0,-3-1-2 15,-13 8 5-15,-6 18 9 0,-13 2 8 16,-13 2 2-16,2 11-4 0,-5 16-4 0,3 9-4 16,7 4-5-16,6 13-4 15,9 12-6-15,13 8-4 0,7 19-4 0,5 1-2 16,10 0-3-16,5 15-2 15,18-6-3-15,2-2-2 0,7 0-2 0,8 2-2 16,4-23-2-16,16 13-1 0,-9-20-2 16,16-8-3-16,17-5-3 0,9 2-2 0,-6-16-7 15,11-14-9-15,-11-6-27 0,-13-24-17 16,-11-3-145-16,-10-28 76 0,-8-9-123 16,-6-15-471-16</inkml:trace>
  <inkml:trace contextRef="#ctx1" brushRef="#br0" timeOffset="1802.445">15194 10041 442 0,'7'-5'178'16,"1"7"-100"-16,-1-2 59 0,-4 0-64 15,-1 3-33-15,6 1-7 0,-4 7 1 0,-1 9 2 16,4-4 3-16,-1 10-5 0,1 8-8 15,3 1-3-15,0 0-3 0,-3 12 1 16,6 4 0-16,-3 0 1 0,0 15 0 16,5-5 0-16,-5 12 0 0,4 2 0 15,-1 11 1-15,4-11-2 0,-7 8-2 16,3-11-4-16,-3-3-2 0,-5-21-3 16,-10-3-4-16,5-23-4 0,-2 2-3 0,-3-24-3 15,-8 0-2-15,-7-15-1 0,5-12 0 16,-5-7-1-16,13-2 1 0,1-16 0 15,-1 8 1-15,0-13 1 0,2-6 1 16,9-4 1-16,-9 5 1 0,3-6 2 0,2 13 0 16,-7 14 1-16,12 10 1 0,4 9 2 15,-14 12 1-15,16 10 0 0,-2 5 1 16,2 3 1-16,13 17 0 0,2 0-1 16,4 24 0-16,2 4-2 0,8 9 0 15,0 13 0-15,7 4 0 0,5-22-1 16,5 8 0-16,-2-15-2 0,5-11 1 15,0-6-2-15,-1-5-1 0,-9-12-2 16,10-16-1-16,-12-2-2 0,-8-17-2 0,2-4-1 16,-2-10 0-16,-16-12 2 0,-14-9-1 15,-4-6-8-15,-6-5-7 0,-6-14-17 16,-8-3-16-16,-1-1 38 0,0 4-182 16,-3-4 79-16,-1-3-54 0,-2-1-582 15</inkml:trace>
  <inkml:trace contextRef="#ctx1" brushRef="#br0" timeOffset="1984.482">16028 9923 350 0,'27'15'182'0,"4"3"-83"16,4-3 42-16,-1 2-44 0,1 0-29 0,17 14-11 15,3 9-4-15,3 9-1 0,17 11-4 16,2 7-11-16,3 7-12 0,-14 7-10 16,-5 3-6-16,3 10-4 0,-11 1-5 15,-11 0-5-15,-2-1-3 0,-26 6-9 16,-14-8-12-16,-24 0-21 0,-14-4-17 15,-24 1-108-15,-27-9 52 0,-17 2-89 16,4 13-340-16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0:38:16.55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16826 1582 304 0,'12'0'284'0,"0"7"-177"15,4 0 49-15,-2-14-23 0,4 0-61 16,1 7-62-16,4-11 45 0,-5 7 0 16,-1-1-8-16,8-1-9 0,0 1-6 15,-1 3-4-15,6-3-2 0,6 3-4 16,-1 2-3-16,4-5-4 0,-4 9-1 16,7-9-1-16,-9-2-1 0,4 7 0 15,-2 0-2-15,2 0-2 0,-17-7-1 16,3 0-2-16,4 6-1 0,-10-3-2 15,-4 3 0-15,0-1-1 0,1 4-2 16,-14-2 1-16,0-7-2 16,-7 7 1-16,0 0-1 0,-1 5 0 15,-2-2 0-15,-3-6 0 0,-4 11 0 0,-3-8 1 0,-14 2-1 16,-4 3 1-16,3-3 1 0,1 3-1 16,-1 2 1-16,2-2 0 0,0 8-1 0,-4-10 1 15,-8 11 0-15,6-3 0 0,3-17 0 16,-10 17 1-16,11-21-1 0,2 10 0 15,0 12 1-15,6-25-1 0,3 6 1 16,-1 2-1-16,12 3 1 0,6 16-1 16,-3-21 1-16,4 0 0 0,9 21-1 15,4-14 1-15,-1 0-1 0,-4-5-1 0,3-2-3 16,10 10-6-16,3-3-6 0,4-3-9 16,5 8-19-16,6-5 43 0,-6 5-210 15,8 2 106-15,-3-7-78 0,-4 8-697 16</inkml:trace>
  <inkml:trace contextRef="#ctx0" brushRef="#br0" timeOffset="561.38">17880 979 216 0,'12'-12'239'0,"-2"1"-117"15,0 17 27-15,-6-2 7 0,2 4-83 16,1-6-20-16,-4 28-4 0,-3-4 3 16,0 10-11-16,-5 7-13 0,-6 15-10 15,1-1-3-15,-2 15-1 0,5 3-3 16,0 6-1-16,7 1-4 0,-6 3-1 0,16-15-1 15,-7-3 0-15,2-14-3 16,-7-11-11-16,6-7-15 0,-6 5-138 0,4-20-19 16,3 0 28-16,-3-6-176 0,3-9-72 15</inkml:trace>
  <inkml:trace contextRef="#ctx0" brushRef="#br0" timeOffset="11801.003">4850 3760 305 0,'5'7'155'15,"-1"0"-70"-15,6-4 36 0,-9-3-40 16,-6 0-31-16,5 5-10 0,0-10-4 16,-6-3-2-16,-3 1-6 0,-11-7-7 0,0 6-6 15,-1 3-2-15,-1-8-1 0,-10 13-1 16,7-7 1-16,-3 5 1 0,-6 11-2 16,-1-9-2-16,-7-5-2 0,-6 16-1 15,9-11-1-15,-1 7 0 0,-1 0-1 16,6-6-1-16,3 11 0 0,-8-5-1 15,0 1 1-15,0-3-1 0,11 7 0 0,2 1 0 16,4-1 0-16,0 0 0 0,3 1 0 16,-4-1 0-16,-1-6 0 0,-2 1-1 15,7-4 1-15,7 4 0 0,-2 5-1 16,3-5 1-16,4 1 1 0,3 4 0 16,2 1 2-16,-1 0 3 0,3 1 2 15,-4 1 2-15,5-2 2 0,0-1 2 0,0 3-1 16,0 3-2-16,3-1-1 0,-6 6-3 15,3-1-2-15,3 8-1 0,-3 4-3 16,-3-1 0-16,3 12-1 0,-2-1 0 16,2 1 0-16,2 5 0 0,-2 3 0 15,0 6 0-15,3 9 0 0,-1 1 0 16,-1 3 0-16,3 6 1 0,-4 1-1 16,3 1 1-16,2 9-1 0,-3 1 0 15,-2-10 0-15,0 2 0 0,-2 0-1 0,4-10 1 16,1 8 0-16,-6 4-1 0,8-4 1 15,-4-3-1-15,-1-5 0 0,0-15-1 16,-3 8 1-16,-4-10-1 0,1-2 0 16,-1-6 0-16,-5 8 0 0,6-10 0 15,-3-3 0-15,-3 0 1 0,6 5-1 16,6-14 0-16,-2 2 0 0,2-3 1 16,-5 2 0-16,12-6 0 0,-2-3-1 15,-2-8 1-15,2 9 0 0,2-5 0 0,0-8-1 16,-1 7 0-16,-1 5 0 0,-3-8 0 15,-2-6 0-15,2 4 0 0,-9-3 0 16,7-5-1-16,-2-5 1 0,4 3-1 16,-2-2 0-16,7 7-1 0,-7-10 1 15,0 2 0-15,-2 6 0 0,4-5 1 16,-4-1 0-16,2-9 1 0,0 2 0 16,2 4 0-16,1 1 1 0,0 0-1 15,4 8 0-15,0-5-1 0,-2 4 0 0,0 6 0 16,1-6 0-16,-2-7-1 0,2-5 1 15,1-2 0-15,-2 9 1 0,2-2 2 16,1-15 1-16,0 10 2 0,11-2 2 16,1-3 1-16,2 0 2 0,4 4-1 15,-2 11 1-15,-9-4-1 0,6-4-1 16,-6-2-1-16,9 0-1 0,-1-4-1 16,7-6-1-16,-6 2-2 0,9 0 0 0,-6 4 0 15,5-2-2-15,3 2-3 0,1 4-7 16,8 10-7-16,11-15-8 0,-5 14-12 15,-3 2 37-15,-7 3-205 0,-7-3 106 16,-11-6-67-16</inkml:trace>
  <inkml:trace contextRef="#ctx0" brushRef="#br0" timeOffset="21505.137">4608 5283 465 0,'18'-47'272'0,"-2"15"-139"16,-3 12 40-16,-8 0-68 0,-5 5-61 15,-5 13-25-15,-8 2-14 16,-1 2 0-16,-6 5 0 0,-2 5 0 0,-3 3 0 16,9 5-1-16,-16-5 1 0,2 5-1 15,5 0 1-15,0 8-1 0,1-1 1 16,9 6 0-16,-1 6 0 0,9 1 1 0,0-3 0 16,4 3 1-16,3 0-1 15,2 2 1-15,13-7-1 0,-2-3 0 16,5-7-1-16,12-2-1 0,10 4-1 0,-3-7 0 15,3-7-1-15,5-6-2 0,-4-7-1 16,-5-8-1-16,-6-13-1 0,4-10-1 16,-13-9 0-16,-2-9-1 0,-4-6 2 0,-3-4 0 15,-12-2 0-15,-2 10 2 0,-8 1 0 16,3 15 3-16,-8 0-5 0,-5 8-11 16,0-6-17-16,2 6-27 0,-4 0-7 15,9 7-121-15,-4 4 43 0,10 4-82 16,1 7-356-16</inkml:trace>
  <inkml:trace contextRef="#ctx0" brushRef="#br0" timeOffset="21776.714">5061 4949 305 0,'13'5'111'0,"-13"-4"-49"0,-1 4 47 0,-18-5-46 16,4 9-18-16,-13 1-2 0,-9 5 1 15,5 5-1-15,0 10-2 0,-3 0-13 0,12 12-4 16,1 3-1-16,9-2 2 16,0 4 1-16,9 8-1 0,4-6 1 15,2-4-1-15,0 3-2 0,11-8-4 16,2-4-4-16,5-11-4 0,5 1-3 0,3-9-3 16,-1-5-3-16,0-6-4 0,1-6-3 15,-1-5-10-15,0 2-10 0,-7-9-16 16,5-3-27-16,2-6-96 0,-1-4 48 15,-12-7-85-15,-1-10-313 0</inkml:trace>
  <inkml:trace contextRef="#ctx0" brushRef="#br0" timeOffset="21976.937">5074 4979 358 0,'14'15'205'0,"6"-2"-99"0,-14 5 41 16,1-6-42-16,5 0-45 0,-9 10-16 15,9 3-4-15,3 8-1 0,-2 6-7 16,7 4-10-16,-10-5-9 0,0-1-5 16,-3 3-3-16,-7 0-3 0,7-6-4 0,-1 6-13 15,1-7-19-15,-5-11-38 0,-4-9-57 16,-3-11-41-16,10-2 5 0,-13-8-110 16,1-7-49-16</inkml:trace>
  <inkml:trace contextRef="#ctx0" brushRef="#br0" timeOffset="22176.599">5189 4949 123 0,'17'-22'146'0,"0"7"-8"0,15 3-11 16,-6 2-6-16,3 0-14 0,-8 7-18 15,16 6-17-15,-13 4-19 0,14 3-14 16,-10 8-14-16,6 16-10 0,-6 16-8 16,-1 0-5-16,-14 17-5 0,2 8-6 15,-15 5-5-15,0 2-11 0,-6 5-12 16,-4-3-46-16,-22-9-67 0,-3-3 36 15,1-22-89-15,-1-10-223 16</inkml:trace>
  <inkml:trace contextRef="#ctx0" brushRef="#br0" timeOffset="25659.699">4899 7045 258 0,'0'1'115'0,"0"4"-51"0,-2-5 35 16,-16-5-32-16,-2 9-27 0,5-4-4 0,-2 1-2 16,-8 6 0-16,-2 1-9 0,-6-1-7 15,-1 1-7-15,-6 6-2 0,-7-8 0 16,-3 4 1-16,5-3 1 0,-8 3 2 15,3 0 0-15,5 5 1 0,8 0 0 16,-8 10 1-16,8-3-2 0,5 5-2 0,-6-6-1 16,8 5-2-16,-12-6-1 15,-1 5-2-15,1-2-1 0,5 2-1 0,-3 2 0 16,13-5-1-16,0 4 0 0,2 3 0 16,-1-2-1-16,2-1 1 15,-1 1 0-15,0 1 0 0,10-4 0 16,8 6 4-16,2 2 6 0,-3-2 5 0,1 3 2 15,-6 1 3-15,13-1-1 0,-13 9 7 16,-2 0-2-16,10 3-3 0,10 8-2 16,-4 4-2-16,3-3 0 0,-8 7 1 15,4 6-4-15,-3-3-3 0,-7 1-2 16,7 7 0-16,-4 3-2 0,4 5-2 16,3 7-1-16,3 2 0 0,-6 8-1 0,6-2 1 15,-1 5-1-15,6 9 0 0,2 0 1 16,-2 4-1-16,7-3 1 0,5 11-2 15,-8-11 0-15,-4-3 0 0,6-5-1 16,-7-7-1-16,4-9-1 0,-2-6 0 16,-1-3 0-16,4-10 0 0,-4-6 0 0,-1-2-1 15,-2-16 0-15,1-9 0 0,-4 4 0 16,5-16 0-16,-2-2 0 0,1-5-1 16,3 0 1-16,-3-2 0 0,-1-1 0 15,-1 2 0-15,7-1 1 0,-4-1-1 16,5-4 1-16,-4-1-1 0,6-1 1 15,-6 3-1-15,2 1 0 0,-2-2 0 16,-6 0-1-16,8-6 1 0,-2 3-1 16,1 0 1-16,4-5-1 0,9-7 0 15,3 2 0-15,2-3 1 0,1-4 1 0,4 2 0 16,3-3 0-16,3-7 1 0,2 0 0 16,4 1 0-16,8-7 0 0,-2 2 0 15,5-1-1-15,5-1 3 0,-5-3-4 16,-3 6-4-16,-10-4 98 0,-9 4-293 15,0 3 157-15,-4 8-65 0,-6 3-1030 16</inkml:trace>
  <inkml:trace contextRef="#ctx0" brushRef="#br0" timeOffset="46122.671">4391 8911 108 0,'3'-23'87'0,"-6"0"-12"0,3 6 4 15,3 5-6-15,1 1-5 16,2-1-1-16,-1-1-2 0,2 2 0 16,-9-2 0-16,-3-4-1 0,4 7 0 0,-9-3-3 15,8 1-2-15,-6-3-5 0,-6 2-5 16,14 13-8-16,-11-8-3 0,-1 4-5 15,-2 11-5-15,-7 3-7 0,6 8-4 16,-10 6 1-16,-2-4 0 0,5 13-6 16,-5-6-2-16,1 3-1 0,11 15 1 15,0-3 0-15,1-2-2 0,8 2-2 0,-1 3 1 16,4-10-2-16,3 0 0 0,3-3-2 16,0-9 0-16,7-4-1 0,5-13-1 15,0-1 0-15,7-5-1 0,5-3 0 16,0 1-1-16,3-18 0 0,-2-5-1 15,-1 2 1-15,-4-9 0 0,-3-3 0 16,-1 7 0-16,-4 1 0 0,-5-5 0 16,-7 4 1-16,0-1-1 0,-3 4-7 0,2-3-7 15,-2 3-11-15,-2 1-6 0,-3 1-8 16,7 1-6-16,-4 2-10 0,-6-5-4 16,5 3-4-16,3 7 1 0,5 2-6 15,3 0-12-15,-8 6-21 0,15 5-16 16,-3-1 9-16,8 1 12 0,0-3 11 15,5 8 15-15,5-6 25 0,8 1 39 16,-9-4 42-16,-1-3 18 0,2-1 13 0,-13 4 12 16,3-3 9-16,2-2 5 0,-4 2-2 15,-3-2-4-15,-8 1-7 0,-7-2-10 16,5 10-8-16,-10-5-7 0,5 7-10 16,-14 2-6-16,6 3-7 0,-5-3-5 15,-9 11-3-15,-5 2-2 0,2 5-3 16,-3 0 0-16,1 10-2 0,14 1-3 15,1 7-2-15,4-5-2 0,1 3-1 0,4 4 0 16,-1-4-3-16,-2 3 0 0,6-4 0 16,13 12-2-16,0-14 0 0,1-6 0 15,11-7-6-15,5-7-5 0,-7-13-8 16,4-5-10-16,1-5-16 0,1-10-24 16,-9-13-39-16,-5-4-85 0,5 2 42 15,-2 0-96-15,-6 1-268 0</inkml:trace>
  <inkml:trace contextRef="#ctx0" brushRef="#br0" timeOffset="46326.588">4890 8527 31 0,'9'-13'175'0,"-3"1"-27"0,1 2-21 15,-4-2 0-15,1 14 23 0,3-2-48 16,-4 7-12-16,0-4-13 0,2-1-11 16,-3 19-11-16,5-1-11 0,-1 0-7 15,8 9-7-15,-6 1-7 0,4-2-6 16,-6 6-5-16,3 3-4 0,1-1-3 15,-4-1-2-15,4-1 0 0,4 6-7 16,-9-5-12-16,1-8-24 0,-6-14-34 0,-1-11-76 16,-9-2-40-16,-7-17 4 0,0-13-119 15,7-10-60-15</inkml:trace>
  <inkml:trace contextRef="#ctx0" brushRef="#br0" timeOffset="46509.189">5032 8447 91 0,'15'-22'137'16,"-1"2"-12"-16,6 7-6 0,-8 1 9 15,-2-1-27-15,1 4-11 0,1 9-10 0,10 0-13 16,-1 5-14-16,-1-1-13 0,7 14-10 16,12 14-7-16,-13-2-6 0,1 3-5 15,3 7-5-15,-3 2-2 0,-12 5-2 16,3 6 0-16,-9 9-9 0,-4-2-2 16,-5 4 1-16,0-4-8 0,-7 5-12 15,-6-10-22-15,-7-1-114 0,-7-6 75 16,0-12-103-16,0-10-386 0</inkml:trace>
  <inkml:trace contextRef="#ctx0" brushRef="#br0" timeOffset="47932.247">4678 11240 100 0,'84'-72'50'16,"-14"2"-25"-16,-3 18 1 0,-27 10 116 0,-8 29 1 15,-9 6 37-15,-23 7-117 32,-2 0 1-32,-39 7 24 15,-60 11-24 1,-49 12 128 0,-57 9-57-1,-4 22-92 1,16 1-21-16,46-7-13 0,46 4 1 15,36-11-2-15,27-14 0 0,10 8 6 16,0-2 2-16,1 0 2 0,9 5 0 0,0-2-3 16,7-2 2-16,6 10 1 0,7 0-7 15,-8 9-2-15,3-5 0 0,1 12 0 16,-2 1-1-16,-4 1 1 0,6 9-1 16,-1 18 0-16,7 4-1 0,-2 12-1 0,0 8 0 15,7 16-1-15,-7 7-1 0,6 3 1 16,1 3-1-16,-14 8 0 0,7-4 1 15,4-2-1-15,-8 1 0 0,1 0 0 16,-7-13-1-16,2 0 0 0,3-14-2 16,-10-6 0-16,8-11 0 0,0-4 0 15,6-16-1-15,-4-7 1 0,-2-13-1 16,5-8 0-16,-1-11 0 0,1 3 0 16,2-14 0-16,0 0 0 0,7-6 0 0,5-5 0 15,1 5 1-15,-3-9-1 16,3-1 0-16,-1-4 0 0,0-4 0 0,4-8-1 15,3 3 0-15,2-4 0 0,5-5-1 16,-3 0 0-16,-3 0 0 0,5-7 1 16,0 9 0-16,5-2 1 0,5 13 1 15,-1-1 1-15,2 1-1 0,-1-6-1 16,1-6 1-16,2 6 0 0,14-7-2 16,1 5 1-16,11-5-2 0,-6-2 2 15,2 4 0-15,7-2 0 0,-5-18-1 16,5 3 2-16,1-5 3 0,-1 6-6 0,-7 8-10 15,-3-1-3-15,-4 7 76 0,-14-8-293 16,-12-4 148-16,-12 14-70 0</inkml:trace>
  <inkml:trace contextRef="#ctx0" brushRef="#br0" timeOffset="62249.399">15188 12762 213 0,'6'2'87'0,"1"-2"-30"0,-7-5 31 15,5 3-27-15,-5 2-10 16,8-5 1-16,1 4 3 0,2 1 4 16,-2-2-1-16,1-3-2 0,-7-3-2 15,0-2-1-15,11 1-1 0,-4-4 0 0,8-2-5 16,2-3-6-16,10 6-8 0,10-3-6 15,0-9-6-15,1-1-5 0,12-1-5 16,-8-8-3-16,4-8-2 0,12 7-2 16,10-12-1-16,2-14-1 0,16-13-1 0,-3-13 0 15,1-16-1-15,2-4 1 0,-1 1-1 16,-9 3-1-16,-4 7 1 0,-11 11-6 16,-9 0-19-16,-10-7-24 0,-10 22-132 15,-15 1 77-15,-10 16-124 0,-10 8-448 16</inkml:trace>
  <inkml:trace contextRef="#ctx0" brushRef="#br0" timeOffset="62857.866">16671 10763 352 0,'-8'20'194'0,"1"4"-102"0,0-1 40 15,-6 11-38-15,0 1-49 0,-7-3-12 16,-14-1-3-16,-1-2-3 0,-2 4 4 15,-9-3-10-15,0 15-9 0,10 1-5 16,-3-3-3-16,4-11-1 0,8-2 0 0,9-7-1 16,-2-16-1-16,7-7-1 0,6-5 0 15,7-8 0-15,7-8 0 0,13 0-1 16,-7-18 1-16,15 4 0 0,11-7 0 16,-11-9 1-16,6-5 0 0,4 11 0 15,-10-3 1-15,6 11 0 0,-6 4 1 16,1 14 1-16,1 13 0 0,3 6 1 0,-6 6 1 15,3 9 3-15,-5 5 4 0,-5 12 1 16,-3 3 1-16,1 19 2 0,2 3 0 16,-5 23-1-16,-8 2-3 0,0 5-3 15,6-12-2-15,-6 12-3 0,8-7 5 16,-10-3-13-16,6-7-5 0,4-13-171 16,-3-24 104-16,-4-14-116 0,1-16-611 15</inkml:trace>
  <inkml:trace contextRef="#ctx0" brushRef="#br0" timeOffset="68319.626">17909 10342 503 0,'63'-162'306'15,"-14"-7"-170"-15,-34 59 50 16,-15 18-85-16,-14 29-41 0,-22 36-34 16,2 22-36-16,-6 5 19 0,-12 6-2 15,-3 13-2-15,-5 8-1 0,-7-7 1 16,4 13 0-16,3 0 1 0,5 14-1 15,15 12 2-15,8 18 0 0,10 0 1 0,9 20 0 16,11 3 1-16,-8 7-1 0,3 1 0 16,14-6-2-16,5-3 0 0,8-7-2 15,0-10-1-15,-2-15 0 0,12-11-2 16,9-20-1-16,-6-28-2 0,10-8-2 16,18-12 0-16,12-9-2 0,-4-21-1 0,4-20 1 15,-9-17 0-15,-18-16 1 0,-6 0 1 16,-8-2 0-16,-18 5-3 0,-6 3-1 15,0 19-3-15,-8 10-22 0,-3 0-22 16,-2 8-25-16,-8 10-27 0,1 5-36 16,-3 4-47-16,-5 3-2 0,-7 8-43 15,5 15-88-15</inkml:trace>
  <inkml:trace contextRef="#ctx0" brushRef="#br0" timeOffset="68606.65">18597 9642 448 0,'0'-5'158'0,"-2"5"-84"0,-8-2 68 16,-11 11-71-16,-1-3-25 0,-11 6-5 16,-7 3 2-16,-4 7 7 0,1 4-4 15,3 15-10-15,1 12-4 0,1 2-2 0,3 4-1 16,10 4 0-16,10 9-5 0,15 12-3 15,-5 4-5-15,5 1-4 0,8-1-3 16,4 4-2-16,-6-11-2 16,1-13-1-16,8-6-1 0,5-9-1 0,13-4-6 15,2-16-8-15,4-13-12 0,-4-15-22 0,3-5-27 16,-14-3-118-16,-1-32-7 0,-6-12 4 16,-5-6-139-16,1-2 30 0</inkml:trace>
  <inkml:trace contextRef="#ctx0" brushRef="#br0" timeOffset="69099.396">18470 9685 208 0,'0'-8'200'0,"5"1"-92"16,-3 7 23-16,10 2-4 0,-4 5-52 16,4-1-16-16,-4 8-3 0,5-1 1 15,-6 2-4-15,10 9-8 0,-7-3-11 0,3 6-5 16,2 8-4-16,3 17 0 0,-4-4-3 15,1 8-3-15,3 4-2 0,-6-5 0 16,-2-2 1-16,3 9-4 0,1-2-2 16,-8-6-2-16,3-1-2 15,-4-11-2-15,-5-8-2 0,-2-6-1 0,-3-1-2 16,-2-2-2-16,1-10 0 0,-1-8-1 16,0-7-2-16,1-2 0 0,2-17 0 15,-1-12 0-15,4-11 0 0,1-7 0 0,3-6 1 16,2-12 1-16,-3 14 0 0,1-11 0 15,0-1 1-15,4 10 1 0,-2 0-2 16,0-4 1-16,-2 18-1 0,4 9 2 16,0 5-1-16,-1 14 1 0,1 9 0 0,8 4 1 15,-1 9 2-15,-1-1 0 0,10 12 0 16,1 17 0-16,-4 1 1 0,1 9 0 16,13 5 1-16,-7 3-1 0,4-13 1 15,4 3 0-15,7-11-1 0,-2-6 0 16,4-13-1-16,-8-10-2 0,-2-5-1 15,-2-7-1-15,-11-13-1 0,-6-15 0 16,4-7 0-16,-9-4 0 0,-5-10 1 0,-5 5-2 16,-2-10-9-16,-3 13-8 0,-7-7-8 15,-3-7-47-15,-1-3-122 16,-1 5 65-16,2-9-105 0,-3-4-440 16</inkml:trace>
  <inkml:trace contextRef="#ctx0" brushRef="#br0" timeOffset="69246.429">19183 9055 71 0,'17'0'265'0,"13"5"-107"0,0 12-8 16,10 6-21-16,9 7 41 0,-2 6-104 16,-1 2-8-16,20 22-8 0,-10 2-17 15,6 27-15-15,5 9-10 0,-12 11-12 16,-11 3 1-16,-1 20-1 0,-25-10 3 16,-18 0-18-16,-5-10-26 0,-8 0-122 0,-20-10 80 15,-34-7-122-15,-15-6-428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0:40:57.67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1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1-29T00:40:58.350"/>
    </inkml:context>
  </inkml:definitions>
  <inkml:trace contextRef="#ctx0" brushRef="#br0">17617 2807 59 0,'0'0'118'0,"3"-1"-25"16,-6-3-5-16,-4 3 8 0,10 1-18 16,-6 5-9-16,-4-9-10 0,0 3 1 15,1 2-5-15,-3-1-7 0,-6 4-1 16,5-9-3-16,0 5-3 0,4-2-3 0,-4 2-4 16,8 0-4-16,-6 0-4 0,1 2-4 15,0-2-3-15,-4 0-3 0,2 1-1 16,4 3-4-16,-3-3 0 0,-4 1 0 15,2 3-1-15,0-5-2 0,-12-2 0 16,2-3 0-16,-1 0-2 0,-8-3 1 16,3 1-1-16,7 7-1 0,1-6 0 15,4 6-1-15,1 0 0 0,-4 1-1 16,1 4-1-16,4 0 0 0,2-3 0 16,-10 3 0-16,6-2-1 0,1 9 0 15,-7-3 0-15,-2 2 0 0,1-4 0 16,-4 0 0-16,-4-7-1 0,-6 5 1 15,3-4-1-15,-1 1 1 0,6 5-1 0,1-1 1 16,5-7-1-16,-14 2 1 0,9 4-1 16,4-3 1-16,-5-7-1 0,-5 5 1 15,12 0-1-15,-1 0 1 0,-13 5-1 0,1-5 0 16,9 5 0-16,-14-2 0 0,8 7 0 16,3-1 1-16,-3 11-1 0,-5 0 0 15,7 2 0-15,-11-2 0 0,4-7 1 16,-10-6-1-16,3-1 0 0,1-1 0 15,2-8 0-15,-4 3 0 0,9 5 0 16,-1 0 0-16,-3 2 0 0,-2-6 1 16,3-2-1-16,-3 1 0 0,-7 1 2 0,9-9 1 15,-6 3 2-15,4 5-1 0,-2-5 1 16,2-3 1-16,-10 21 0 0,12-18 0 16,-2 15-2-16,0-10 0 0,-2 0 0 15,8 0-1-15,-16 7 0 0,7-12-1 16,-6 10-1-16,3-10 0 0,-13 5 0 15,12 0 0-15,-9 1 0 0,-3 4 0 16,2 9-1-16,6-13 1 0,2-1-1 16,-11 12 1-16,13-19-1 0,-13 19 0 0,5-10 0 15,-5-2 1-15,11-7-1 16,-17 12 1-16,2-8-1 0,-1 8 1 0,-10-12-1 16,6-5 1-16,-6 11-1 0,17-1 0 15,-16-8 0-15,11 8 1 0,-4-9 0 16,7 1-1-16,-9 5 1 0,-4-7 0 15,4 19 1-15,-1-9 0 0,3-5 1 0,7 6 0 16,0-6 2-16,-2 0 1 0,-3 2 1 16,8-3 0-16,-10 15 1 0,14-16 0 15,-4 6 1-15,-8-5 0 0,3 8-2 16,-6-9-1-16,-11-3-1 0,6-1 1 16,4 6-3-16,-1-4 0 0,-2 9-1 15,9 2-1-15,-3 2 1 0,-2 4-1 16,-1 4 0-16,1-8 0 0,-7 5 0 15,0 4 1-15,16-14-1 0,-8 1 1 16,-3 2 0-16,12-8 1 0,-2 3 1 0,-7-8-1 16,12 1 1-16,-6-5 1 0,6-9-1 15,2 4 1-15,-2-3 0 0,8-9-7 16,10 6-11-16,-1 1-19 0,18 7-183 16,6 2 107-16,14 9-134 0</inkml:trace>
  <inkml:trace contextRef="#ctx1" brushRef="#br0">13540 15402 0,'0'0'0</inkml:trace>
  <inkml:trace contextRef="#ctx0" brushRef="#br0" timeOffset="1672.505">20745 4766 170 0,'0'-3'0'16,"0"-4"163"-16,-10 1-76 0,0-1 11 16,-3 2-68-16,0-3 76 0,-4 1-76 15,-3 0-1-15,0-1-2 0,-2 1-2 16,-5-3 0-16,-6 2-1 0,3 1 1 0,-3-1 1 15,-6-2 1-15,11 1 2 0,-4-2 1 16,-8 2 1-16,11 4-2 0,-7-5 0 16,-3 4-3-16,1-3-3 0,3 4-3 15,-2-8-4-15,-3 13-3 0,5-2-3 16,-9 6-4-16,4-6-2 0,-1 14 0 16,14-11-1-16,-17 13 1 0,13-3 1 0,-9-1 0 15,-1-1 0-15,-7 2 1 0,3-17-1 16,-10 6 1-16,0-2-1 0,-5-1-1 15,-2 8-1-15,0-4 0 0,3 3 0 16,-2 6 0-16,7 6 0 0,-1-6 0 16,-5-5 0-16,0 4 2 0,11 1 0 15,-6-8 1-15,-5 3 2 0,7-4 0 16,-3-1 0-16,0 7 0 0,-9-7 0 16,3 5-1-16,-5-2-1 0,-2 4-1 15,-4-2-1-15,3 0 0 0,-7-3-2 0,8 4 1 16,-6-6-1-16,-5 0 0 0,-8 4-1 15,6-1 1-15,-12-6-1 0,-9 1 0 16,-3 0 0-16,4 2 0 0,-15-1-1 16,-10-4 1-16,12 0 0 0,-10 3 0 15,-2-3 0-15,-5 2 0 0,2 3 0 16,1-5 0-16,-11 3 0 0,3-3 0 16,-5 5 0-16,0-7 0 0,-14 6 0 0,14-6 0 15,0 7 0-15,7 0 0 0,0 3 1 16,10 4 2-16,6 13-5 0,-3 7-10 15,15 4-6-15,17 10-28 0,10 5-148 16,18 13 82-16,27 4-109 0,5 8-532 16</inkml:trace>
  <inkml:trace contextRef="#ctx0" brushRef="#br0" timeOffset="19235.346">8191 7655 498 0,'0'8'221'0,"-6"2"-130"0,-1 0 75 16,-8 2-85-16,-2-6-28 0,2 8-28 15,-5-8 18-15,-10 1 13 0,-13-12-22 16,-21 5 2-16,-9 0-1 0,-16-8 0 16,-18 1 0-16,-1 2-6 0,7 3 2 0,-2 1 0 15,-6-4-3-15,4 0-5 0,-5 5-3 16,-19-7-3-16,2-3-1 0,-8-7-5 16,-7 2-3-16,-13 0-3 0,4-5 0 15,-18 5-1-15,1 10-1 0,-14-2 1 16,6-4-1-16,-8 4-1 0,9 5 0 15,-9 1 0-15,2-4 2 0,14 3 0 16,5 4-7-16,-5-4-4 0,11-5-5 16,11 4-5-16,8-5-6 0,1 3-10 0,18 1-12 15,14-7-6-15,5 11-10 16,-2-7-17-16,15 0-11 0,0 12-126 0,14-5 65 16,11 3-83-16,12 8-411 15</inkml:trace>
  <inkml:trace contextRef="#ctx0" brushRef="#br0" timeOffset="20021.106">8011 7457 244 0,'5'14'143'0,"-7"-6"-49"0,-3-3 22 0,-1-3-27 16,6-1-25-16,0 3-6 0,-12-9-7 15,5 10-3-15,6-4-8 0,-4-1-7 16,1 0-5-16,-1-6-3 0,0 6-1 15,0 0 3-15,-6-9 2 0,-3-4 1 16,-1 1 2-16,-2 2-1 0,-3-1-3 16,-8-1-3-16,1 4-4 0,-3 1-4 15,-13 2-4-15,-4-2-2 0,5 0-3 16,-11 1-2-16,-9-3-2 0,8 1 1 16,6-5-1-16,-5-1 2 0,2 9-5 0,13 4-7 15,5 6-16-15,-1-9-23 0,6 3-36 16,14 7-114-16,-6-6 53 0,7-1-113 15,11 2-354-15</inkml:trace>
  <inkml:trace contextRef="#ctx0" brushRef="#br0" timeOffset="20296.148">7876 7469 284 0,'20'10'129'0,"-4"3"-36"0,-1-6 32 16,-13 1-38-16,5 3-16 0,-7 4-3 0,0-2 3 16,-10 12-1-16,0-3-7 15,-4 8-7-15,8 3-6 0,-11 7-7 16,-3 4-5-16,-10 6-8 0,1 8-7 0,-11 1-6 16,-1 13-6-16,-3-2-4 0,1-5-1 15,-6-1-2-15,6-7-11 0,-2-17-27 16,0-12-6-16,10-8-152 0,1-5 81 15,11-3-127-15</inkml:trace>
  <inkml:trace contextRef="#ctx0" brushRef="#br0" timeOffset="68914">10345 15505 366 0,'-9'-6'192'0,"9"6"-92"15,-6 0 46-15,1 1-42 0,-2 9-45 16,-6-8-10-16,-7 5 0 0,3-6 2 15,-5-1-5-15,-1 12-7 0,-7-4-6 0,6-1-5 16,-2 6-3-16,1 1-4 0,-9-1-3 16,9-6-3-16,-3 0-3 0,3-1-4 15,8-6-2-15,7 7-1 0,2-7 1 16,3 2-1-16,5 3 0 0,10-5-1 16,0 0 1-16,15 1-1 0,-4-2 2 0,8 2-2 15,-6 4 1-15,4 2-1 0,0 6 1 16,8 4-1-16,-2 1 0 0,-5 4 0 15,1 3-1-15,-9 2 0 0,-7 0 0 16,2 3-1-16,5 3-1 0,-10 1 1 16,0-3-1-16,-6 6 0 0,-4-3-1 15,0-1 1-15,-5 4 0 0,-2-2 0 16,-6-13-1-16,-1-2 1 0,-6 0-1 16,-1-2-1-16,-5-5 1 0,16 3-1 0,-6-8 1 15,7-1-2-15,-2-14-10 0,11 9-13 16,-4-6-15-16,1-14-29 0,3-6-40 15,13-2-99-15,-3-13 41 0,7-4-102 16,10 4-285-16</inkml:trace>
  <inkml:trace contextRef="#ctx0" brushRef="#br0" timeOffset="69082.047">10518 15783 242 0,'12'15'218'0,"-2"0"-80"0,-1 10 17 15,7-3-10-15,1 3-56 0,0 1-19 16,-7-2-6-16,1 1-10 0,-4 2-11 15,-5-7-13-15,1-5-11 0,0 8-7 16,-3-13-5-16,7 4 0 0,-7-1-10 16,0-6-19-16,3-7-26 0,-3-2-137 15,0-3 81-15,4-10-132 0,-6-7-459 16</inkml:trace>
  <inkml:trace contextRef="#ctx0" brushRef="#br0" timeOffset="69725.96">10669 15393 315 0,'0'-6'144'16,"3"6"-71"-16,0 10 40 0,1-9-45 15,-4-9-35-15,1 8-9 0,1 8-1 16,7-1-2-16,-3 0-5 0,6-7-8 16,-4 0-3-16,9 6-2 0,-4-6 0 15,7-6-1-15,0-1 0 0,4 7-1 0,11 0 1 16,-3 12-1-16,-1-16 1 0,-1 16 1 15,-1 0 1-15,-6-4 0 0,1-8 3 16,2 5 4-16,-1-5 1 16,-3 2 3-16,-2 4 0 0,5 1 2 0,-8 0 1 15,1-7-3-15,-3 13-2 0,-3-1-2 16,-5-2-1-16,-12-3-3 0,5 6 0 16,-7 0-1-16,-8-1 0 0,-3 10 0 0,-9-2 0 15,0 2 0-15,5 1 1 0,-6-5-1 16,0-1 0-16,9 3 0 0,6 2 1 15,-2 0 1-15,8 4-1 0,0 3 2 16,4-6 3-16,-4 1 1 0,6-4 1 16,2-2 2-16,9 9 1 0,-6-7 2 15,6-4 2-15,-2 1 1 0,6-7-1 16,7-3-3-16,-1-4 0 0,17-3-1 16,0 4-3-16,5 6-3 0,-4-2-3 0,4-6-1 15,-4-2-2-15,-3-10-1 16,4 5-1-16,-4 5-2 0,2-9 0 0,3-4-1 15,-7 1 0-15,-5 0-1 0,3-4-1 16,-8 4 0-16,-10-18-1 0,6 0 1 16,-4 8-1-16,5-10 0 0,-12 2 1 15,-5-3 0-15,4-1 0 0,-7 6 1 16,-10 0 0-16,8 1 0 0,-4 14 0 0,-1 1 0 16,0 3 1-16,-8 9 0 0,4 0 1 15,-6 4 1-15,4 8 0 0,-4 8 1 16,8 5 0-16,4 5 0 0,5 5 1 15,-1 3 0-15,1 1 0 0,15 4-1 16,-3-3 0-16,6-8-1 0,5-4 0 16,4-6-2-16,1-8-4 0,13-3-8 15,-1-2-10-15,11-3-15 0,6-6 24 0,-3 0-185 16,-3-11 91-16,0-3-75 0,-5-8-628 16</inkml:trace>
  <inkml:trace contextRef="#ctx0" brushRef="#br0" timeOffset="72363.954">10741 16664 404 0,'0'1'116'0,"-5"-2"-16"0,5 1 40 16,0-5-72-16,0 5 2 0,1 10 4 16,-2-15-3-16,2 0-9 0,6 15-5 15,0-7-5-15,-1 7-6 0,8-2-5 16,6-1-4-16,5 15-6 0,-3-4-3 16,6 4-4-16,-1 5-4 0,-2-1-4 0,-5-6-4 15,6 14-3-15,-4 1-2 0,-8-3-2 16,12 3-2-16,-7 5-1 0,-4-10 0 15,0 0-1-15,-2-3-1 0,-8-6 0 16,-10 0-2-16,3-1-1 0,2-14 0 16,-8 3-2-16,-5-4-2 0,-4-4-8 15,-6-1-9-15,-7-1-11 0,-1-13-24 16,-7 1 18-16,-5-2 19 0,4-9-186 16,4 1 95-16,-3 3-16 0,14 2-703 15</inkml:trace>
  <inkml:trace contextRef="#ctx0" brushRef="#br0" timeOffset="72929.189">11055 16577 207 0,'3'11'196'0,"-6"-2"-62"0,13 2 12 15,-7-9-9-15,-5-2-43 0,-6 0-16 16,5 0-7-16,-11-7-6 0,6 4-10 16,-19-9-9-16,9 11-6 0,-6-4-7 15,-11 0-6-15,-10 11-5 0,5-7-5 0,-13 7-4 16,4 8-3-16,3-1 0 0,-1 2-11 15,0-7-15-15,-1-1-183 0,-1-7 113 16,2 0-132-16,14 3-663 16</inkml:trace>
  <inkml:trace contextRef="#ctx0" brushRef="#br0" timeOffset="73663.273">10973 17805 248 0,'0'0'123'16,"2"2"-14"-16,1-2 24 0,0 1-28 15,1-1-11-15,-3 0-3 16,-1 5 0-16,7-3-6 0,-7 5-9 0,-7 3-11 16,1 0-10-16,-1 2-11 0,-5-2-4 15,2 3-9-15,8 7-7 0,-3 0-7 16,-1-2-7-16,7 3-2 0,-1 7-1 16,7-6-1-16,6 4-8 0,-1 6-9 0,3-5-16 15,0-7-27-15,-3 2-123 0,10-16-33 16,-2 1 19-16,0 5-163 0,6-2-82 15</inkml:trace>
  <inkml:trace contextRef="#ctx0" brushRef="#br0" timeOffset="73856.965">11252 18144 372 0,'-14'15'172'15,"-1"-8"-65"-15,-15-5 47 0,0 1-54 16,7-1-17-16,-21 5-19 0,8-7 18 15,-3-2-10-15,-2 10-11 0,5 4-14 16,1-12-10-16,-10 13-9 0,12-6-7 16,-2 1-6-16,-5-1-5 0,6-2-1 15,13-3-10-15,-8-2-19 0,12-7-32 16,4 7-136-16,5-8-18 0,3-11 12 16,5-6-185-16,10-2-15 0</inkml:trace>
  <inkml:trace contextRef="#ctx0" brushRef="#br0" timeOffset="74034.116">11207 17638 300 0,'-19'-12'190'0,"1"11"-79"0,1 2 32 16,-9-2-30-16,-11 6-43 0,7-17-18 15,-12 5-4-15,-10 12-3 0,5-5-5 16,1 2-30-16,-8 10-162 0,6-16 93 15,-7 14-92-15,14-1-609 0</inkml:trace>
  <inkml:trace contextRef="#ctx0" brushRef="#br0" timeOffset="79625.213">13943 15632 249 0,'3'-5'217'0,"-1"5"-85"0,1 0 21 16,-4-8-8-16,6-2-59 0,-9 8-15 15,14-3-4-15,-1 2-4 0,6-2-9 16,8-2-9-16,-6 0-8 0,3-8-4 15,7 4-3-15,-2-3-3 0,-9-6-1 16,11 5-2-16,5 4-2 0,-10-5-5 0,3 3-2 16,3 6-3-16,-1 2-2 0,-5 5-3 15,11 0-2-15,-13 5-2 0,0 2 0 16,-2 5 0-16,-8 3-2 0,-10-2-1 16,-1 2-1-16,-6 10 0 0,2 2 0 15,-17-5-1-15,1 13 1 0,-4 5 0 16,-2-7 0-16,-7 8 1 0,6 4 0 0,6-4 1 15,4-7-1-15,1-6 1 0,14-8 1 16,3 2-1-16,7-14 1 0,-1 13-1 16,14-16 1-16,-3 6 0 0,11-11 0 15,6 0-1-15,13-11 0 0,-4 12 1 16,12-1-5-16,-1 0-11 0,-13-3-15 16,-7 3-2-16,6-10-193 0,-13 7 101 15,1-8-118-15,9 5-661 0</inkml:trace>
  <inkml:trace contextRef="#ctx0" brushRef="#br0" timeOffset="96987.546">14443 3728 1189 0,'5'-35'115'0,"15"35"-86"16,16 42 1-16,6 62-9 31,8 31 0-31,9 12 7 16,-6-18-11 0,-21-29 33-1,-32-31-21 1,0-34-12-1,-39-23-23 1,-31-6-4 0,-32-6 2-1,-33-15 3-15,-4-5 1 0,17 2 2 16,21 9 3-16,27 4 2 0,37 5-2 16,6 20 1-16,7 0 0 0,1 1 0 15,3-1 1-15,11 1 0 0,3-6 0 16,6-1 0-16,3-3 1 0,-1 3 0 15,8-6 0-15,-5-8 0 0,3-2-1 0,4-4-1 16,1-9-1-16,7-4 0 0,-6-7-2 16,4-14-1-16,-3-2 0 0,-3-10 0 15,-2-12 0-15,-4-9-1 0,3-1 1 16,-4 6 0-16,-12 1 1 0,0 3 0 16,1 9 0-16,-8 12 1 0,4 3-4 15,-3 16-2-15,8 9-3 0,-10-1 0 0,5 7-2 16,0-3 2-16,7 4 0 0,-1-4 4 15,4 11 4-15,14-8 4 0,2-4 1 16,-2 8 1-16,16 7 0 0,0-4-1 16,5 9 1-16,15-21-1 0,0 13-4 15,4-4-8-15,1-17-7 0,6-10-21 0,3 2-180 16,-2-7 103-16,1 1-122 0</inkml:trace>
  <inkml:trace contextRef="#ctx0" brushRef="#br0" timeOffset="136929.141">14342 16481 427 0,'12'0'161'16,"-10"-8"-65"-16,-4 0 50 0,2 1-71 15,-5-5-22-15,-5 1-5 0,-10 7-5 16,0-1-4-16,-10 4-6 0,-5-4-6 0,5 5-3 16,-7 15-2-16,-5 3-3 0,4 10 3 15,8 7 0-15,-9 4 2 0,11 6 0 16,8 3 1-16,-4-6-4 0,-1 3-1 15,7 1-3-15,10 0-1 0,-1-1-4 16,9 4-3-16,15-4-4 0,-3-5-1 16,21-5-2-16,9-6-2 0,5-4-3 15,10-17 0-15,5-8-2 0,6-7 0 16,6-14 0-16,6-16 1 0,2-5 1 16,-2-6 1-16,-7 1 0 0,-18-7 0 0,-6 13 0 15,-16-6 0-15,-13 12 0 16,-20-4 0-16,-3 11-2 0,-7-1-3 0,-7 11-12 15,-21-2-24-15,-11 10 136 0,-2 3-292 16,-3-3 134-16,-21 7-39 0,15 3-942 16</inkml:trace>
  <inkml:trace contextRef="#ctx0" brushRef="#br0" timeOffset="158094.033">13893 17793 252 0,'0'2'109'0,"3"-2"-33"0,-4-7 30 0,2 6-33 16,6-1-15-16,0-5-3 0,-1 2 3 15,11 0-2-15,1-1-7 0,2-3-8 16,0 3-6-16,1 1-5 0,-1-4-3 15,-4-4-3-15,-2-6-5 0,1 1-2 16,6-7-3-16,1 7-2 0,1-2-3 0,6 5-3 16,-7-7-3-16,1 3 0 0,-6 13-1 15,3-3 0-15,-7 4-1 0,-5 5 1 16,-1 12-1-16,-7-4 0 0,0 4 0 16,-2-4 0-16,-3 18-1 0,-1 2 2 15,-3 5 1-15,3 2 3 0,-1 12 3 16,9-5 3-16,-2 5 1 0,-2 5 2 15,2-4 0-15,5 2-1 0,-2 9-2 16,2-12-2-16,4-4-3 0,2 7 1 0,-2-15-2 16,4-15-9-16,-1-3 10 0,3-17-189 15,3 3 112-15,9-14-106 0,1-4-675 16</inkml:trace>
  <inkml:trace contextRef="#ctx0" brushRef="#br0" timeOffset="158251.077">14688 18057 414 0,'-15'27'240'0,"-5"0"-113"0,8-17 39 0,-6 7-56 16,1-7-48-16,-3 3-20 15,-8 4-9-15,-7-7-3 0,-4 0-5 0,-14-8-5 16,-9-1-6-16,9 4-2 0,-4 2 1 16,-8 1-13-16,3 2 13 0,-2-20-198 15,-6 15 119-15,5-5-115 0,7 0-708 16</inkml:trace>
  <inkml:trace contextRef="#ctx0" brushRef="#br0" timeOffset="160407.94">16683 15377 251 0,'6'5'123'0,"-1"-9"-41"0,-3 11 30 0,5-7-32 16,-2 0-27-16,-2 5-8 0,7 2-4 15,-7-7-5-15,2 1-13 0,-3-1-9 16,-2-1-5-16,7 2 0 0,-14-14 0 0,7 5 4 16,3-1 4-16,-3-3 3 0,-3-1 2 15,10 20 0-15,-9-14 1 0,9 7 1 16,0 7 0-16,-6-12-2 0,9 10-3 15,0 1-2-15,-3-6-2 0,0 7-2 16,-1-12-2-16,-9-3-1 0,6 14-2 16,4-7-1-16,-4-4 0 0,-6-7 0 15,8 10 2-15,2 7 0 0,-6-3 3 0,1-2 0 16,-4-7 1-16,7 7 1 0,-1 0 0 16,1 2-1-16,-5-10-1 0,1 8-3 15,6 0-1-15,3 6-1 0,-10-12 0 16,13 12-2-16,-9-6 1 0,6 0-2 15,0 5 0-15,-5-10 0 0,3 0-1 16,2 10 0-16,-6-13 0 0,1 8-1 16,-4 2 0-16,6-1 1 0,0-1-1 0,3 10-1 15,-10-20 1-15,3 20-1 0,4-15 1 16,-2 4-1-16,-4-4 0 0,8 6 0 16,-4-9 1-16,3 16-1 0,-3-9 1 15,0 7-1-15,-3 8 0 0,-2-6 0 16,0-3 0-16,0 10-1 0,-2-1-1 15,-3-1 1-15,-2 5-2 0,-6-3 1 16,0 5 0-16,-7-8 0 0,0 8 0 16,3-11 0-16,-2 4 1 0,-1 0 0 0,9-4 0 15,4 4 0-15,-1-5 1 0,-1-1-1 16,4-4 1-16,-8-3-1 0,3-3 1 16,3 1 0-16,4 2 0 0,0 0 0 15,3 0 0-15,10-1-1 0,3 1 2 16,7-4-1-16,-2 9 0 0,9-6 1 15,-7 2 0-15,10-1 1 0,-5 5-1 16,5 4 1-16,-3 4 0 0,0-1-1 16,-2 5 1-16,-3 6-1 0,-7-1-1 15,1-2 0-15,-2 6-1 0,-13-4 0 0,-1-2-2 16,0 0 0-16,-6-5-1 0,-6 0 0 16,-6-5-1-16,-6-1 1 0,-6-3 2 15,0 1-5-15,-12-2-8 0,-4-1-7 16,-1 2-16-16,0 1 130 0,-5-4-291 15,-6-1 131-15,9 5-21 0,9-1-969 16</inkml:trace>
  <inkml:trace contextRef="#ctx0" brushRef="#br0" timeOffset="163452.314">16755 16690 165 0,'13'2'106'0,"-3"-4"-28"0,2 1 19 15,-7-4-9-15,-4-2-24 0,11 0-5 16,-9-6 2-16,-1 4-3 0,10-1-7 16,-6 2-8-16,-6-5-6 0,-8 6-2 15,11-1 0-15,-4-1 0 0,6 4-5 16,-10-1-3-16,0 1-2 0,-4 1-4 16,1-1-3-16,-10 5-3 0,3 0-3 15,-17 0 1-15,3 0-1 0,3 14-3 16,-8-1 0-16,1 2 1 0,3 3-1 15,0 16 0-15,0-4 0 0,1 2 0 0,6-6 0 16,-6 10-1-16,11-1 0 0,5 1 0 16,11 0-1-16,0 10-1 0,2-16-1 15,10-5-1-15,9-1-1 0,3 1-2 16,8-12-1-16,13 6-2 0,4-16 0 16,-2-3-2-16,0-2-1 0,2-13 0 0,-2-8-1 15,3-5 1-15,1-3 0 0,-9-14 0 16,-2 7 1-16,-9-4 2 0,-16 2 0 15,2 5 1-15,-8 8 1 0,-4 4 0 16,-6 13-6-16,3-5-8 0,-7 1-8 16,-8 13-35-16,2-11 0 0,-6 7-124 15,3 3 55-15,4 1-98 0,-1-6-349 0</inkml:trace>
  <inkml:trace contextRef="#ctx0" brushRef="#br0" timeOffset="163729.268">17244 16812 155 0,'5'20'206'0,"-3"-6"-70"16,-7 4 4-16,3 6 10 0,-3-4-55 15,3 25-14-15,-6-15-11 0,-2 10-9 16,0-2-13-16,-3-3-12 0,1-1-12 16,4 3-10-16,-6-7-8 0,12-9-1 15,-8-1-9-15,2-11-25 0,1 1 141 16,-4-8-288-16,11-2 137 0,0-7-42 0,0-7-929 16</inkml:trace>
  <inkml:trace contextRef="#ctx0" brushRef="#br0" timeOffset="163992.311">17595 16458 230 0,'5'17'246'0,"8"3"-114"15,6 6 17-15,-8 8 6 0,1-1-86 16,-4 2-19-16,-1 6-6 0,-5 4-4 16,1-9-9-16,0 16-9 0,-3-3-11 15,0-6-18-15,0-4-23 0,-1 1 39 16,2-15-178-16,3-8 86 0,-4 8-80 16,10-10-573-16</inkml:trace>
  <inkml:trace contextRef="#ctx0" brushRef="#br0" timeOffset="-194285.873">16562 17382 103 0,'5'30'71'16,"2"0"-2"-16,0-5 4 0,-6-3-6 15,-2 3-11-15,6-3-2 0,-9-2-3 16,8 3-7-16,-3-4-6 0,-1-4-5 15,-5 3-4-15,10-3-5 0,-3-1-5 16,3-1-2-16,0-1-5 0,-8-14-4 16,1 2-3-16,4-3-3 0,-9-4-1 0,5-1-1 15,-4-6 1-15,4 6-2 0,-3-4 1 16,-2-8-1-16,1 0-1 16,-1-5-2-16,-1 0-2 0,3-7-8 0,-5 11-3 15,-2 0-1-15,-1 3 0 0,-1 11 1 16,1 2 2-16,6-3 3 0,-1 15 8 0,1-1 4 15,1-6 1-15,0 19 0 0,6-11 1 16,-6 11 5-16,11-4 3 0,-10-7 6 16,0 10 2-16,10-3 4 0,-4-1 3 15,-1 4 3-15,7-8 0 0,0 10 1 16,5-1-1-16,-4-1 0 0,-1 5-2 16,3 2 0-16,5-3 1 0,-2-2 0 15,0 0-2-15,1-13-3 0,-1 1-2 16,0-8-1-16,-3-6-3 0,4-9-4 15,-1-4-3-15,4-3-3 0,-7 1-2 0,3-8 0 16,6 9 0-16,-4 2-1 0,0 10-1 16,-2 1-2-16,-1 4-14 0,-4 3-109 15,6 5-40-15,-14-7 41 0,6-1-159 16,6 9-159-16</inkml:trace>
  <inkml:trace contextRef="#ctx0" brushRef="#br0" timeOffset="-187395.542">16541 17860 314 0,'6'9'244'0,"3"4"-175"16,1 0 80-16,-9 2-31 0,-1 2-44 16,0 0-48-16,0 3 32 0,-6 0 31 15,1 7-41-15,-2-1-8 0,4 3-7 16,-2 9-4-16,3 4-3 0,-1 3-2 15,-1-5-3-15,-1 4-4 0,5-9-4 16,-1-3-4-16,-1-6-3 0,-1-4-1 16,3 0-1-16,0-10-11 0,0-6-12 15,-7-1-20-15,7 2-20 0,0-10-143 16,0 3 69-16,0-9-109 0,7 3-473 16</inkml:trace>
  <inkml:trace contextRef="#ctx0" brushRef="#br0" timeOffset="-187189.34">16771 18195 326 0,'5'36'197'0,"4"-6"-83"0,1 6 36 0,-4 0-34 16,-6-7-50-16,7-6-14 0,-7 9-3 16,2-4-4-16,-7-4-12 0,3-1-11 15,-5 4-7-15,2-5-5 0,-8-2-4 16,0 3-1-16,9-8 2 0,1-3-8 15,-4-6-24-15,7 1 118 0,-3-14-266 16,0 7 130-16,9-5-57 0,-6-8-864 16</inkml:trace>
  <inkml:trace contextRef="#ctx0" brushRef="#br0" timeOffset="-186875.07">16953 18126 252 0,'15'-8'196'0,"19"-4"-89"0,-4-3 29 15,0 2-11-15,3-8-52 0,2 6-11 0,-8-3-4 16,3 5 1-16,-6 6-4 0,-4 0-11 16,-5 7-9-16,3 0-7 0,0 7-7 15,-4 6-3-15,-11-1-5 0,0 1-4 16,-3 1-3-16,-5 3-4 0,-1 1-2 16,-6 12 0-16,2 0 0 0,-3-1-1 15,-6-4 1-15,-1 8-1 0,0-1 1 16,0 8 1-16,0 10-1 0,-2-7 1 15,4 4 0-15,5-13 1 0,3 1-1 16,6-3 0-16,3-2 1 0,7-7-2 16,3-8 1-16,7-3-2 0,6-12 0 0,5-12-2 15,11 4 1-15,4-12 0 16,11 0 1-16,-2-7-8 0,7 7-17 16,-11-5-16-16,5 8-142 0,-9-6 81 0,0 6-124 15,-11 7-479-15</inkml:trace>
  <inkml:trace contextRef="#ctx0" brushRef="#br0" timeOffset="-180364.612">17804 17247 479 0,'16'3'276'0,"4"17"-121"0,0-3 35 0,0 3-73 15,-1 0-50-15,-4 2-31 0,10 3-8 16,-3 2-7-16,4 1-9 0,3 7 2 16,-1 4-3-16,-3-6-3 0,9 4-1 15,-6-4-2-15,-10-13-1 0,6 5-11 16,1-5-16-16,-10-6-20 0,5 1-161 16,-3-9 91-16,-16-6-129 0,-2-5-556 15</inkml:trace>
  <inkml:trace contextRef="#ctx0" brushRef="#br0" timeOffset="-179786.931">18161 17929 296 0,'2'6'147'15,"3"-6"-46"-15,-5 0 33 0,8 7-34 0,-6-7-25 16,-2 0-8-16,7 0-3 0,-1 0-4 16,1 0-9-16,0 0-9 0,6-2-11 15,-5 4-1-15,6 0-3 0,-1 3-3 16,0 0-3-16,-13-3-4 0,5 4-4 15,-3 3-3-15,1 6-4 0,-6 3-3 16,0 0-2-16,4 4 0 0,-6 5-1 16,-3-5-1-16,-10 9 1 0,1-2 0 15,5-4 0-15,-1-2 0 0,5 2 1 16,3-3 0-16,5-2 0 0,6 2 0 0,-6-10 0 16,0-11 2-16,5 9 0 0,4-13 2 15,9 8 1-15,-1-13 0 0,9 1 1 16,6 9 1-16,3-4-1 0,0-3 0 15,10 10-2-15,4-15 0 0,9 1-1 16,-14 4-1-16,9-10 2 0,-13 14-8 16,0-16-10-16,-16 7-4 0,-1 10-3 0,-13 0-180 15,-5 2 94-15,-5 4-89 0,-5 1-650 16</inkml:trace>
  <inkml:trace contextRef="#ctx0" brushRef="#br0" timeOffset="-177844.566">20538 15330 216 0,'0'6'113'0,"-5"-6"-40"16,4-6 26-16,1 4-22 0,-2-10-25 15,-1-1-3-15,6 6 3 0,-6 1 2 0,1-1-5 16,2 5-3-16,5-3-2 0,-3 4 0 15,3-4-2-15,-2 3-1 0,2 2-2 16,-3 2-2-16,3 3-5 0,-4-4-4 16,-1 11-6-16,4-2-2 0,-8 0-2 15,-6-7-2-15,5 14-4 0,-8-2-1 16,1 5-1-16,6 9 1 0,-3-3 0 16,4 6-2-16,-3 3 0 0,-6 0-1 15,8-8-1-15,-8-2 1 0,4 4-1 0,14-9 1 16,-4-5-1-16,0 3 1 0,11-8-1 15,1-5-1-15,7 2-1 0,1-6-1 16,5-1-1-16,-4-3-1 0,9-4-1 16,-10-3 0-16,9 0 2 0,-1-3-5 15,1-2-9-15,-3-3-12 0,1-4-14 16,-2-2-17-16,-3 3-20 0,0-6-31 0,1 0-35 16,0 7-23-16,-3-7-2 15,-6-1 1-15,4 0 30 0,-8 1 35 0,-3 2 28 16,-2-4 56-16,2 14 50 0,-2-1 33 15,-4 1 30-15,1-1-1 0,-5 8-2 16,6 10 13-16,2 4-2 0,-10-1-8 16,5 7-10-16,0 12-10 0,0 2-9 15,0 9-7-15,0 11-8 0,-7 4-11 16,6 3-9-16,1 9-9 0,0-2-5 16,0-5-4-16,-2-1-6 0,-3-1-3 15,5-4-1-15,-2-4-5 0,-1-3-11 0,0-7 2 16,-4-3-189-16,-3-4 110 0,1-13-117 15,4-2-672-15</inkml:trace>
  <inkml:trace contextRef="#ctx0" brushRef="#br0" timeOffset="-176102.583">20583 16446 826 0,'4'-67'156'0,"-4"26"-104"0,-24 21-8 16,-21 20-25 15,-17 20 1-31,-9 90 9 16,15-21 44-1,36 11-26 1,20-18-14 0,24-36-12-16,41-46-10 15,35 0-7 1,12-46-33 0,-23-23-27-1,-21-6 7-15,-33 8-143 0,-21 24 63 16,-13 18-104-16,-1 11-414 0</inkml:trace>
  <inkml:trace contextRef="#ctx0" brushRef="#br0" timeOffset="-175895.246">20931 16418 317 0,'12'13'176'0,"4"9"-46"0,-2 0 26 16,-1-1-37-16,-1 6-32 0,-1 5-11 15,-9 3-7-15,-7 3-11 0,-5-1-12 16,7 2-11-16,-11 11-13 0,8-3-2 15,-3 3-4-15,3 5-5 0,-6-7-4 0,-3-8-1 16,3-6-2-16,-1-6-1 0,-1-8-7 16,11 0-10-16,-2-6-19 15,3-8-19-15,2-4-142 0,-1-2 73 16,4-10-111-16,2-2-476 0</inkml:trace>
  <inkml:trace contextRef="#ctx0" brushRef="#br0" timeOffset="-175632.46">21350 16304 338 0,'2'14'214'16,"8"6"-91"-16,-2 6 35 0,1-4-35 15,1 12-49-15,-4-3-19 0,-6 6-4 16,4-4-4-16,-11 13-11 0,4-5-10 0,-1-4-10 16,-2 0-5-16,6-7-4 0,0 3-1 15,-4-13 0-15,1 1-5 0,8-8-14 16,-5-5-25-16,5-1-21 0,-2-2-126 16,4-12 63-16,0 7-119 0,3-13-393 15</inkml:trace>
  <inkml:trace contextRef="#ctx0" brushRef="#br0" timeOffset="-175435.844">21616 16595 179 0,'10'22'183'0,"-7"3"-62"16,4-8 10-16,0 8-1 0,-7 1-45 16,3-1-13-16,0 4-6 0,-3 1-7 15,0 2-10-15,0-7-11 0,-1 12-12 16,1-4-6-16,-5 0-8 0,-2-6-3 15,0 7-4-15,-1-19-15 0,-1 0-18 16,4-10-141-16,-1-5 86 0,6-2-117 0,1-8-495 16</inkml:trace>
  <inkml:trace contextRef="#ctx0" brushRef="#br0" timeOffset="-175110.858">21858 16344 290 0,'22'-11'190'0,"3"1"-87"0,-4-2 30 16,10-2-25-16,7 1-39 0,9 0-16 0,-9 1 0 15,-6-3-5-15,-14 7-6 0,1 3-8 16,-1 5-14-16,-5-7-7 0,1 7-4 16,1 18-6-16,-10-3 0 0,-5 5-1 15,-4 0-2-15,-2 12-1 0,-1-7-1 16,-13 2 0-16,5 18 0 0,-5-3 0 15,-7 0 0-15,7 10 1 0,-1 3 2 16,0-8 0-16,15-9 0 0,-1 5 1 16,7-9 2-16,2-7 0 0,4-6 3 0,20 6-1 15,2-9 1-15,0-13 0 0,6-1-1 16,9 1-1-16,1-5-1 0,2-12-2 16,3 4 0-16,-2 1 7 0,8 0-16 15,-12 14 95-15,2-15-262 0,-6 1 139 16,-4 2-64-16,-12 5-903 0</inkml:trace>
  <inkml:trace contextRef="#ctx0" brushRef="#br0" timeOffset="-172678.876">19924 17407 216 0,'0'2'174'0,"0"5"-61"16,6 6 18-16,-1 0-13 0,-1 7-38 15,-4-1-15-15,-2 1-3 0,0-5-3 16,-3 12-8-16,-1 1-7 0,-1-1-8 16,0 11-3-16,4 4-4 0,-2-8-4 0,-2 1-4 15,0 5-6-15,9-12-3 0,-2 11-4 16,5-11-2-16,-3-1-8 0,-2-6-18 15,6-4-27-15,1-15-36 0,-3-2-34 16,2-9-70-16,1-9 7 0,3-4-82 16,8-9-138-16</inkml:trace>
  <inkml:trace contextRef="#ctx0" brushRef="#br0" timeOffset="-172513.022">20127 17701 247 0,'17'7'150'0,"-7"12"-45"15,-5-6 21-15,-3 7-25 0,3 7-29 16,-4 1-8-16,-1 6-5 0,-6-1-6 15,-1-6-9-15,0 8-9 0,4 5-8 16,-7-7-7-16,3 1-4 0,1-1-5 16,-1-6-2-16,-1-12-3 0,1-7 6 15,0 2-25-15,2-3-21 0,4-7-129 16,1-5 81-16,0-3-130 0,0-12-441 16</inkml:trace>
  <inkml:trace contextRef="#ctx0" brushRef="#br0" timeOffset="-171661.845">20355 17544 140 0,'6'7'156'16,"-2"-10"-62"-16,7 4 17 0,-2 11 10 16,-9-25-48-16,11 16-9 0,-9-13-1 15,11 7 0-15,1 8-8 0,-8-17-10 0,-1-3-9 16,9 8-7-16,-8-8-4 16,3 4-3-16,4-3-4 0,1 7-6 15,6 6-3-15,-5 1-3 0,5 6-1 0,-7 1-1 16,-3 8-1-16,-8-3-1 0,-2 3 0 15,-2-7 0-15,-5 4-1 0,-3 6 0 16,2 7-1-16,1 6 0 0,-6-5 0 16,0-4 0-16,-2 5 0 0,-4-6 0 0,6 0 0 15,-1 0 1-15,1 6-1 0,5-2 0 16,9 2 1-16,-7-4-1 0,6-3 0 16,-4 0 1-16,11-1-1 0,1-11 1 15,4 2 0-15,-2-10 0 0,8 2-1 16,11-4 2-16,-4-3 0 0,-2-2-1 15,4-1 2-15,3-2-1 0,-5 7 0 16,0-1 1-16,2 1 0 0,-9 5 0 16,-1-4-12-16,0-1-22 0,-4 1 97 15,-3 4-236-15,2-4 112 0,-10 2-58 16,-1-7-755-16</inkml:trace>
  <inkml:trace contextRef="#ctx0" brushRef="#br0" timeOffset="-171487.947">20877 17829 321 0,'14'18'132'0,"-3"-3"-29"0,-2 3 30 16,-9 2-50-16,1 2-20 0,-1-7-5 0,-3 5-7 15,-4 0-10-15,-4-1-13 0,2-4-9 16,-2 3-7-16,1-3-3 0,-2 0-2 16,0-1 5-16,4-3-19 0,0 3-27 15,-2-14-117-15,1 0 76 0,9-7-123 16,0 0-409-16</inkml:trace>
  <inkml:trace contextRef="#ctx0" brushRef="#br0" timeOffset="-171037.526">20956 17429 250 0,'15'0'172'0,"7"0"-78"16,1 7 30-16,-1-12-18 0,-1-5-47 15,1 10-8-15,3-2-4 0,-10-3-1 16,4-7-7-16,-8 9-7 0,8 10-6 16,-14-1-4-16,6-6-3 0,-1 17 1 0,-3-4 2 15,5 12-2-15,-10-3-2 0,-4 3-3 16,0-15-2-16,-10 14-1 0,4-1-4 16,-4 4-2-16,-1 0-1 0,0 1-2 15,4-10-1-15,-4-3 0 0,-5-8 0 16,11 5-1-16,4-4 0 0,-7-6 0 0,10 1 1 15,3-3-1-15,-6-10 1 0,14 8 0 16,-6-4 1-16,4-1-1 0,6 0 1 16,-5 7-1-16,8-3 0 0,0 3 1 15,-4-5-1-15,-6 5 0 0,12 7 0 16,-6-1-1-16,-3-6 0 0,3 9 1 16,1-3-1-16,-4 3 0 0,-2-2-1 15,-1 6 1-15,2 5-1 0,-8-4 1 16,-1-1-1-16,-2 7 0 0,-6 0 1 15,0 4-1-15,-1 2 0 0,-5 1 0 16,-1-2 0-16,8 2-1 0,-1-5-7 0,2 3-14 16,-2-17-21-16,-8-3-18 0,4-5-121 15,11-5 57-15,-9-13-101 0,9-1-381 16</inkml:trace>
  <inkml:trace contextRef="#ctx0" brushRef="#br0" timeOffset="-167726.646">21663 17116 345 0,'5'0'137'0,"-4"9"-31"16,9-2 31-16,-3 6-60 0,1-5-3 15,1-1-8-15,-1 3-6 16,10 0-6-16,-3-5-5 0,5 3-6 0,4 2-4 15,6 5-6-15,-2 0-3 0,2 2-6 16,7 5-6-16,13 6-5 0,-1 1-4 16,-6-4-3-16,9 7-1 0,-4 8-2 0,1-10 0 15,-9-5-1-15,12 17 0 0,-9-7-1 16,-3-9 0-16,-6 1 3 16,-6 0-11-16,-8-20-18 0,-7-7-27 0,1-7-18 15,-14 0-121-15,-7-19 49 0,-3-8-105 16,-8-6-360-16</inkml:trace>
  <inkml:trace contextRef="#ctx0" brushRef="#br0" timeOffset="-167127.79">22276 17646 170 0,'13'5'99'16,"-3"4"-22"-16,3 2 20 0,-3-2-15 15,-1 1-18-15,-3 0-2 0,-1-4-1 0,4-7-2 16,-4 8-9-16,2-13-8 0,3 12-6 16,1-5-4-16,3 4-2 0,-4-3-1 15,1 6-2-15,1-1-4 0,-9-2-1 16,1 7-4-16,-1-11-3 0,0 11-3 15,-1-4-3-15,-2-1-4 0,-2 0-2 0,-1 1-2 16,-5 4 0-16,-4-6 0 0,4 1-1 16,-11 0 0-16,4-5 1 0,0 3-1 15,-3-2 0-15,3 2 0 0,-4-3 0 16,4 3 1-16,4 0-1 0,2-5 0 16,1-5 0-16,1 3 0 0,4-1 1 15,1-4-1-15,2 4 1 0,7-4-1 16,0 5 1-16,13-3 1 0,-5-2 0 15,5 1 1-15,0-1 0 0,7-6 0 0,-9-1 0 16,4-1 0-16,9 2-1 0,-11-4 0 16,2 1-1-16,-3 0 0 0,-6 0 0 15,-10 6 0-15,4-2 3 0,6 10-9 16,-11-4-18-16,3-1-17 0,-5 0 10 16,5 7-136-16,-18-5 57 0,-1-1-73 15,-4-1-426-15</inkml:trace>
  <inkml:trace contextRef="#ctx0" brushRef="#br0" timeOffset="-166018.55">22155 18215 414 0,'2'11'157'16,"10"-2"-60"-16,1-6 56 0,-1-1-65 15,4 1-29-15,1-6-6 0,0 9-2 0,-2-12 1 16,3 4-21-16,-4 4-10 0,1-2-7 15,-2-2-3-15,0-3-1 0,1-3-2 16,-3-4-2-16,-2 5-2 0,1 1-1 16,0 12 0-16,-2-6-2 0,-3-1 1 15,2 9-1-15,-7 4 0 0,2-4 0 16,-4 7-1-16,-10-8 1 0,2 6-1 16,-1 2 1-16,-3 15-1 0,-1-8 0 0,0-2 0 15,2 8 0-15,3-6 1 0,1-3-1 16,3-1 0-16,-1-8 1 0,5 8-1 15,-3-3 0-15,5-1 1 0,0 6 0 16,7-5 0-16,0-3 0 0,-1-1 0 16,3-4 0-16,2-7-1 0,1-3-2 15,-2-4-27-15,3-1-24 0,4-6-33 16,0-6-57-16,3 0-37 0,0 5-12 16,-2-12-74-16,-1 9-34 0</inkml:trace>
  <inkml:trace contextRef="#ctx0" brushRef="#br0" timeOffset="-165832.698">22600 18417 166 0,'0'25'204'16,"6"-2"-103"-16,-11 2 16 0,12-3 9 0,-12 3-66 16,5 2-20-16,-13 1-4 0,13-8-2 15,-17 2-5-15,5-2-9 0,-8-6-9 16,9-3 0-16,-4-2-23 0,13-9-123 15,-3-5 79-15,2 3-80 0,-4-11-480 16</inkml:trace>
  <inkml:trace contextRef="#ctx0" brushRef="#br0" timeOffset="-165424.249">22683 18159 266 0,'19'-6'128'15,"-3"-1"-48"-15,4 7 31 0,4-7-32 16,-3 9-29-16,0 1-6 0,-6-3-1 16,-4 2-6-16,-2-2-9 0,-1 0-10 15,-1 7-7-15,-1-6-4 0,1 11-2 16,-7-5 0-16,0 0 0 0,-2 11-1 16,4-1 0-16,-9-6-1 0,1 11 0 0,-3-15-1 15,3-1-1-15,-6 8-1 0,4-1 1 16,-4 1-1-16,4-3 0 0,1-2-1 15,3 9 2-15,1-16 3 0,0-2 5 16,-7-2 6-16,6-1 6 0,6 8 4 16,0-5 4-16,-2 0 2 0,13 1-2 15,-6-1-3-15,13 5-5 0,0 2-2 16,2 0-3-16,-2-6-2 0,0-1-2 16,0 10-1-16,0-1-2 0,0-6-2 0,-2 2-2 15,-3 2-1-15,-10-1-2 0,-1 1 0 16,-4 2-2-16,0 2 1 0,-4 3-4 15,-2-3-7-15,-1 4-7 0,-3-1-10 16,-5-1-9-16,-3 5-23 0,2-1-36 16,0 3-80-16,2-1 44 0,4 2-91 15,4-7-250-15</inkml:trace>
  <inkml:trace contextRef="#ctx0" brushRef="#br0" timeOffset="-164854.066">22628 16928 482 0,'15'1'167'15,"-1"-2"-55"-15,-8-4 54 0,14 10-82 16,-1-7-22-16,-3 4-3 0,9-1-1 16,4 9-7-16,-1 0-10 0,4 9-8 15,8-4-7-15,-2 5-5 0,4 5-5 16,2-5-3-16,6 2-4 0,-7 3-3 16,-1-4 0-16,5 5-8 0,-7-1-11 0,-12-2-13 15,2-3-21-15,-1 3 138 0,-14-6-293 16,-2-2 122-16,0-1-11 0,-6-8-951 15</inkml:trace>
  <inkml:trace contextRef="#ctx0" brushRef="#br0" timeOffset="-164309.395">23380 17722 156 0,'-8'0'101'0,"-9"-4"-42"0,17 4 26 15,-2 2-7-15,-3 3-25 0,2-5-4 0,-6-3 1 16,3 6-2-16,-1-1-10 0,-10-7-11 16,4 3-4-16,6 2 0 0,1 0 0 15,-1-5 2-15,0 3 1 0,4 2 3 16,-2 0-3-16,-7 0-6 0,2-1-7 15,-3 2-3-15,1 4-4 0,5-1-1 16,6 1-3-16,-1-4 1 0,-3-1 0 16,0 0-1-16,5 0 1 0,3-1 1 0,1-6-1 15,2 5 1-15,6-3-1 0,8 0 1 16,-5 3-1-16,7-6 0 0,-2 0 1 16,10-4 0-16,-7-6 1 0,4 1 1 15,0-6 0-15,-5 1 1 16,4 2-1-16,-1 3 0 0,-8-1-1 0,8-2-2 15,-3 6 0-15,-10-6-2 0,-1-2 3 16,-1-8-15-16,-3 7 5 0,-4 1-146 0,-6-4 85 16,6 0-97-16,-6 6-506 15</inkml:trace>
  <inkml:trace contextRef="#ctx0" brushRef="#br0" timeOffset="-163733.995">23604 17653 411 0,'20'-7'141'0,"-2"6"-66"15,6-1 53-15,-6-5-71 0,0-9-27 16,-1 7-4-16,1 4-2 0,-9 2-1 15,-3-9-9-15,1 12-7 0,0 5-2 16,-7-1-3-16,5 6 0 0,-10-9-2 16,5 14 1-16,-2 4-2 0,-8-6 1 15,2 2 0-15,-2 3-1 0,-7-1 1 16,0 3 0-16,-1-1 0 0,0 1 1 0,4-5-1 16,7 3 0-16,6-3 1 0,1-1 2 15,0-6 5-15,5-3 3 0,-4 3 4 16,8 2 3-16,3-1 3 0,6-3 2 15,5 1-1-15,1-2-3 0,-1-3-2 16,9-2-2-16,-10 0-1 0,-1 6-3 16,11 8-1-16,-5-1-2 0,-6 7-1 0,4 0-2 15,-8 7-2-15,-10-4-1 0,0 2-2 16,-7-5-1-16,-10 6-1 0,5-5-1 16,-14-1-7-16,-4 7-14 0,-2 2-11 15,-4 4-13-15,-2-3-35 0,4 2-84 16,-2-12 36-16,-1-13-68 0,7-2-276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0:46:35.16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4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1-29T00:48:50.763"/>
    </inkml:context>
  </inkml:definitions>
  <inkml:trace contextRef="#ctx0" brushRef="#br0">4794 4445 183 0,'6'0'124'0,"1"-1"-28"15,-10 1 7-15,9-4-11 0,-2 9-22 16,-4-10-3-16,0 10-5 0,-4-5-4 16,8 0-3-16,-3-6 1 0,-2 4-5 15,2 2-3-15,1 0-3 0,5 7-1 0,4-11-3 16,-4 16-3-16,6-7-4 0,-6-5-4 15,-4-10-4-15,2 13-2 0,2-8-3 16,1 5-1-16,-1 0-2 0,6 0-2 16,1 0 1-16,-1 5-1 0,1-5-1 15,-3-5 0-15,4 7-2 0,0-10-1 16,4 1-1-16,-4 5 0 0,1-8-1 16,-1 9 1-16,-3-8-1 0,2 6 1 0,2-4 0 15,3 1-1-15,-4 4 1 0,0-5-2 16,3 6-1-16,-3 4 0 0,-3-6-1 15,3 4 0-15,-2-2 0 0,4-4 1 16,-5 5-2-16,4 5 1 0,-1-15-1 16,4 15 0-16,1-7 0 0,0 4-1 15,-5-4 0-15,0-1 1 0,0-4 0 16,2 7 0-16,3-2 0 0,1 2 1 0,1 0-1 16,5 5 0-16,-4 4 0 0,-1-3-1 15,-2-6-1-15,-3 0 1 0,-4 0-1 16,0-6 0-16,4-1 1 0,0 2 0 15,1 3-1-15,-1 1 0 0,1-3-1 16,-4 9 0-16,1-6 0 0,3 2-1 16,0 1 1-16,6 8-1 0,-4-3 1 15,0 1 0-15,2 0 0 0,1-3 1 16,0 4 0-16,-3-4-1 0,2-5 1 0,-2 5-1 16,4-5 1-16,-8 1-2 0,11-6 1 15,6 5 0-15,-4-1-1 0,1 6 0 16,3-4 0-16,-3-1-1 0,2 0 1 15,2 0-1-15,6-1 0 0,-7 4-1 16,4-6 1-16,-4-2 0 0,6 6-1 16,-6-4 1-16,-1-9-1 0,0 6 1 15,-1-6 0-15,-1 12-1 0,4-8 0 16,1 1 1-16,2 14-1 0,6-14 0 0,-5 0 1 16,-3-1-1-16,1-4 0 0,4 9 1 15,-9 3-1-15,11-5 0 0,-7 5 1 16,12-7-1-16,-2 0 0 0,-3 1 0 15,-7-6 0-15,5 4 0 0,-7 1 1 16,3 0-1-16,-3 1 0 0,0 6 1 16,14-5-1-16,-5 5 1 0,3 0 1 15,2 3-1-15,1-1 0 0,-6-1 1 0,3 4-1 16,-3-3 1-16,6-2-1 0,-6 5 0 16,3-3 0-16,-3 3 0 0,5-5 0 15,-12 5 0-15,-2-5 0 0,7 3 0 16,-1 2 0-16,-4 0 0 0,0 2 0 15,17-6-1-15,-9-1 1 0,6 5 0 16,1-3-1-16,6-2 1 0,-9 5 0 16,0-8 0-16,-4 6 0 0,4-1 0 15,-7-2 0-15,0 0 0 0,2 1 0 16,5 5 0-16,-4 0-1 0,1-4 1 0,1 5-1 16,3-1 0-16,-6-4 1 0,5 5-1 15,-5-2 0-15,6-5 0 0,-8 0 0 16,7-7 1-16,-5 7-1 0,5 5 0 15,-1-8 1-15,1-1-1 0,-5 13 0 16,-2-9 1-16,2 6 0 0,-6-4 0 16,1-2 0-16,10 3-1 0,0 4 1 0,5-5 0 15,-2 4-1-15,1-1 1 0,0-5-1 16,-5 7 1-16,3-7-1 0,-2 2 0 16,-2-1 0-16,-4 6 1 0,11-10-1 15,-10 9 0-15,1 1 0 0,4 1 1 16,-2-8-1-16,-5 5 0 0,4-15 0 15,-9 20 1-15,12-10-1 0,3-3 0 16,0 0 0-16,-3 6 0 0,6-5 0 16,-11 1 0-16,3-4 0 0,-2 0 0 15,4 5 1-15,0-4-1 0,-5-1 0 16,0 5 1-16,-4 9-1 0,15 1 0 0,-9-9 1 16,8-2-1-16,3 2 1 0,0 6-1 15,-8 0 1-15,4-19-1 0,0 5 0 16,-8 6 0-16,-1-6 1 0,-1 12-1 15,-2-3 0-15,8-9 0 0,-11 12 1 16,10-5-1-16,-3 7 0 0,4-7 0 16,-2 1 0-16,5-1 0 0,3 2 1 15,3-2-1-15,-8 5 0 0,5-7 0 0,1 2 0 16,-7-3 0-16,1 0 1 0,-4 3-1 16,-3-4 1-16,-1-2-1 0,4 4 0 15,1 4 1-15,5-2-1 0,4 6 0 16,1 1 1-16,5 5 0 0,2-4-1 15,-2-8 1-15,0-1 0 0,-7-1 0 16,1-3 0-16,-6 3 0 0,7 2 0 16,1-5 0-16,4 5 0 0,0 2 0 15,-7 5 0-15,9 3-1 0,-2-14 1 16,2-2-1-16,0 4 1 0,10 7-1 0,-11-5 0 16,1-14 0-16,-5 4 0 0,0 9 1 15,5-4-1-15,-9-2 0 0,9-1 0 16,5 8 0-16,1 0 1 0,-6 6-1 15,12-12 0-15,-14 11 0 0,7-4 0 16,-14 6 0-16,2-12 0 0,-8 2 0 16,0 3 2-16,1 6-5 0,1-11-2 0,-9 5-5 15,-5-5-3-15,8 10-5 0,-13 0-5 16,-1-10-2-16,2-6 43 0,-6 9-290 16,-10 0 165-16,-6-8-101 0,1 2-1069 15</inkml:trace>
  <inkml:trace contextRef="#ctx0" brushRef="#br0" timeOffset="29172.347">5425 13632 171 0,'0'18'171'0,"0"-1"-89"0,0-4 26 15,0 4-12-15,-7-9-34 0,1-1-17 16,-8-7-17-16,-4 1 8 0,-4-2-1 16,-6 1-16-16,-6 5-4 0,3-12-4 15,-13 4 2-15,-1 8 2 0,3-4 3 0,-4 4 3 16,-1 2 1-16,10-7 2 0,-8 7-1 15,3 0-1-15,-6-2-5 0,-4-4-5 16,2-1-2-16,5-1-2 16,-4 6-2-16,16-10-2 0,-6 1 0 15,11 9-2-15,1-10 1 0,1 4-1 16,-3 1 1-16,7-7-2 0,4 0 1 0,-4-1-1 16,17-2 0-16,2 1 0 0,-2-4 0 15,-3-7 0-15,1-8-1 0,4-4 1 16,3 2-1-16,-7-9 1 0,7-1-1 15,-2-3 0-15,4-9 0 0,1-2 0 0,-9-6 0 16,2-8-1-16,4 1 1 0,-6-8 0 16,2-2-1-16,-7-15 0 0,-1 2 0 15,-2-19 0-15,4 7 1 0,0-12 0 16,4 6 2-16,-3-6 0 0,1 4 1 16,-2-22 0-16,7 8 1 0,-4-5-1 15,2 1 0-15,-2-8-1 0,6 8 1 0,2-13 0 16,4 2 1-16,-3-1 2 15,3-7 4-15,3-2 1 0,6 4 1 0,-3-2 0 16,-1 5 0-16,2 1-2 0,3 11-2 16,2 6-2-16,-4-3-3 0,1 10-1 15,-1-3 0-15,-3 4 0 0,2-12-1 16,-2 11 0-16,1-2 0 0,-2-1 0 16,-3 4 0-16,-2 6-1 0,-1-12 1 15,-5 7-1-15,-4-1 1 0,-1-2-1 16,-6 14-1-16,-2 2-1 0,-5-6 1 0,1 14-2 15,4 0-1-15,2 11-1 0,6 16-1 16,2 5 1-16,2 9 1 0,-1 6 0 16,4 7 0-16,0 5 3 0,0-7 0 15,0 7 2-15,11 3-1 0,-8 5 1 16,10-13 0-16,-13 8-1 0,14 9 1 16,-3 10 0-16,8-3 0 0,-13 5 0 15,4 6 0-15,5 15 0 0,2-4-1 0,-9 3 0 16,4-2 0-16,2 6 0 0,6 5-1 15,-5-6 1-15,3 0 0 0,-8-7 0 16,3 1-1-16,1-6 1 0,1-3 1 16,1 0-1-16,4-2 0 0,2-2 0 15,5 0 1-15,0 2 0 0,8 4 1 16,7-1 2-16,4 0 2 0,1-3 1 16,0 5 0-16,1-1 1 0,11-4-1 15,9 5 0-15,7 0-1 0,7 6-6 16,0-1 111-16,-2-1-292 0,-25 2 152 0,-8 1-43 15</inkml:trace>
  <inkml:trace contextRef="#ctx0" brushRef="#br0" timeOffset="62685.389">6691 13048 48 0,'5'0'95'0,"9"2"4"15,-1 3-8-15,9 2 7 16,-9 1-10-16,5-8-9 0,-1 7-10 0,3-14-10 15,-6 7-11-15,4-8-9 0,-3 1-7 16,0 7-5-16,5 0-3 0,7 0-1 16,3 2-2-16,-2 4-1 0,2-7-1 15,-3 7 1-15,0-12 0 0,0 6 1 16,3-7-2-16,-5 7-1 0,11 0-3 0,-7 0-2 16,-1-5-3-16,-4 10-2 0,7 0-2 15,-4-3-1-15,3-4-1 0,-1-3-2 16,6 12 0-16,-2-7-1 0,-5-7 1 15,9 5 0-15,0-1 1 0,1 1 2 16,-8-3 1-16,10 5 2 0,-4 0 0 0,2 5 2 16,2-5 0-16,-1 0 0 0,-9 7-2 15,10 0-1-15,-5-2-1 0,-5-5-2 16,-5-4-1-16,8 11-1 0,-6-9 0 16,0-4-1-16,-1 6 0 0,8-5 0 15,-6 3 0-15,-1 7 0 16,11-8 1-16,-2 8 0 0,-10-7 1 0,1 2 0 15,6 2 1-15,2-2 0 0,-1-5 1 16,1 3-1-16,2-3 1 0,-9 3 0 16,-8-3 0-16,2 4-1 0,3 1 0 15,-2-2 0-15,4-3 0 0,0 5-1 0,0 0 0 16,4 0 0-16,-2 0-1 0,-1 0 1 16,-1 0-1-16,0 2 1 0,-9-2 0 15,2-2-1-15,2 0 1 0,-2-3-1 16,6 7 0-16,8 5 0 0,-1-4 0 15,-6-1 0-15,3-2-1 0,2 6 1 0,-2-1 0 16,3-8 1-16,4 1-1 0,-9 4 1 16,2-4 0-16,-3 4 1 0,3-4-1 15,0 2 0-15,4-1 0 0,-6-3-1 16,-1 3 1-16,0 1-1 0,-1 0 1 16,1 0 0-16,1 0-1 0,-1 5 1 15,-3-4 0-15,-1 1-1 0,-1 3 1 16,3-3-1-16,6 4 0 0,0-6 0 15,-3 0 0-15,2 4 0 0,0 1 0 16,-3-7 1-16,3 2 1 0,0 0 0 16,3 0 1-16,-4 7 1 0,9-12 0 0,-9 3 0 15,2 9-1-15,-1-12 0 0,-3 3-1 16,-7 7-1-16,7-12 0 0,-5 14-1 16,-4-10 0-16,2 3-1 0,7 0 0 15,-7 5 1-15,0-7-2 0,2 2 1 16,-2-8 0-16,-2 8 0 0,2-5 1 15,3 0-1-15,1-2 0 0,6 10 1 0,-3-1 0 16,-1-2 0-16,-4 0-1 0,5-8 0 16,0 4 1-16,-2 9-1 0,5-6 0 15,-4-4 0-15,4-2 0 0,-6 0-1 16,4 7 1-16,-1-6 0 0,0 0-1 16,-1 5 1-16,8 1 0 0,-1 0 0 15,1 0 0-15,1 1 0 0,-7 3 1 16,-1-2-3-16,-4 3-7 0,-1-5-11 15,-4 6-19-15,9-2 76 0,-9-4-253 16,1-2 119-16,3 0-65 0,4 2-837 16</inkml:trace>
  <inkml:trace contextRef="#ctx0" brushRef="#br0" timeOffset="64502.873">10749 12996 238 0,'5'4'103'16,"-3"-1"-16"-16,6 2 22 0,-5-7-35 15,4-3-13-15,1 5-1 0,4 0-3 16,-2 0-7-16,8 0-7 0,6 2-6 15,-4-2-6-15,-3 0-1 0,-1 0-3 16,-2-2-3-16,-3 1-1 0,-2-6-3 16,2 2-2-16,4-2-1 0,-6 7-2 0,9 0-1 15,4 0 0-15,11-1 0 0,1 4-1 16,6-3 1-16,-5 10 0 0,8-8-1 16,-9-9 0-16,8 0-3 0,-7 2-1 15,0 2-3-15,0 5-1 0,8-7-1 16,-8 5-1-16,0-2 0 0,0 2-2 15,4 2 1-15,-4-4-1 0,3 2 1 0,-9 0 1 16,11 0 1-16,-8 2 1 0,4 3 0 16,4-12 1-16,1 5 1 0,-6 6-1 15,5-6-1-15,-7 0 0 0,2-4-1 16,5 6 0-16,0 3-1 0,0-5-1 16,-1 1 0-16,-2-4 0 0,1 10-1 0,6-5 1 15,-6-5-1-15,-3 0 0 0,7 3-1 16,-2 2 1-16,-2 0-1 0,4-2 1 15,0 2 0-15,-9-3 0 0,6 3 0 16,-9 5 1-16,3-7 0 0,4 4 0 16,-2 0 0-16,5 1-1 0,-7 0 1 15,4-4-1-15,-3 1 0 0,7 0-1 16,-7 1 1-16,6-2-1 0,-7 1 1 16,7 0-1-16,2 0 0 0,-2-7 1 15,-6 2 0-15,1 2 0 0,-7 4 1 0,-3-2 1 16,7-4 1-16,3 5 0 0,-3 5 0 15,0-4 0-15,8-1 0 0,0 5 0 16,0-5 0-16,-2 0 0 0,-1 2-1 16,-7 5 1-16,0-7-1 0,2 0 0 15,-2-5 0-15,2 3-1 0,-4 4-1 16,-3 1 0-16,2-8 0 0,1 3 1 16,1 2 0-16,9 2 0 0,-3 0 2 15,-3-4 0-15,-2 0 0 0,0 4 1 0,0-2-1 16,2 0 0-16,3-2 0 0,-3-1-1 15,4 3 0-15,-2 3 0 0,8-6 0 16,-6 3-1-16,6-2 1 0,-12 2-1 16,2 0 0-16,-10 0-1 0,4 0 1 15,3 0-1-15,1-1 1 0,-8 2-1 16,4 1 0-16,-4 3 0 0,-4-3 0 16,4 3 0-16,10 1 0 0,-9-4 0 15,9 1 0-15,1-1 0 0,-3 0 0 0,-3-2-1 16,5-2 1-16,1 2 0 0,1 0-1 15,-4-7 1-15,3 6 0 0,2-4 0 16,-1 0 1-16,-3 1-1 0,-2-2 1 16,1 1-1-16,-7-4 0 0,2 3 0 15,-1 4 0-15,-4-1 0 0,3 1 0 16,1-3 0-16,-9 8 0 0,16-3 0 16,1-3 0-16,1 3 0 0,3 3 0 0,10 1 0 15,-4-1 0-15,7-3 0 0,6-5 0 16,1 3-1-16,-4-3 1 0,8 4-1 15,-1-5 0-15,-6 0 0 0,-4 1 0 16,-2 3 0-16,-4-6 0 0,-10-2-3 16,1 6-2-16,4-1-5 0,-4 0-5 15,-11 9-7-15,10-9-11 0,-6 5-12 16,-7 0-20-16,2-7-36 0,-2 7-34 16,-8-7-68-16,3 1 25 0,3 11-100 15,-5-10-156-15</inkml:trace>
  <inkml:trace contextRef="#ctx1" brushRef="#br0">5818 6021 0,'0'0'0,"0"0"16,0 0 0,0 0-16,-126 0 15</inkml:trace>
  <inkml:trace contextRef="#ctx0" brushRef="#br0" timeOffset="141578.268">14837 3585 108 0,'0'-4'95'15,"0"3"0"-15,0-1 0 0,0-3-11 16,0 3-9-16,0-3-8 0,3 7-1 15,0-4-6-15,-3 7-6 0,0-3-3 16,0-2 0-16,0 0 2 0,0 2 0 0,0 4-3 16,0 6-6-16,4 1-5 0,-3 1-4 15,1-1-6-15,1 1-3 0,1-1-4 16,1 9-4-16,-4-1-2 0,13 6-3 16,-4 5-1-16,0-5-1 0,3-1-1 0,12 4 0 15,-5-6-2-15,4-2 1 0,1-9-1 16,7 14 0-16,-9-19-2 0,4 5-1 15,4-8-2-15,-2-1-2 0,-7-4-3 16,-2-4-1-16,-12-7-3 0,2-16-1 16,-2 4 0-16,-1-9 0 0,5 3 1 0,-9-4 2 15,-5-2 0-15,2-10 2 16,0-5 0-16,-6-4 1 0,-13-4 1 16,9 4 0-16,-1 4 0 0,2 3 0 0,1 0 1 15,8 7 0-15,3 2 1 0,4 13-1 16,-2-7 0-16,10 4 1 0,-8-3-1 15,1 3 0-15,2-9-1 0,-2 14 0 16,7 1 0-16,-1 7 1 0,6-5-1 16,0 2 1-16,2 6 0 0,3 2 1 15,3-5 0-15,-1 10 1 0,6 7 0 16,2 1-1-16,-5 4 1 0,0 1 0 0,0 7 0 16,-8 5-1-16,-7 0 0 0,-1 0-1 15,-8 7 0-15,6 6 0 0,-4 4-2 16,1 15 1-16,-3 1 0 0,-2 4-1 15,-3 3 1-15,-1 7-1 0,-1-7 1 16,-3 2 0-16,1 0-1 0,-2 12-1 16,0-16 0-16,-5-8 1 0,0-3-2 15,8-7 1-15,2-11-1 0,0 4 1 0,7-6 1 16,5-5-1-16,11-12 0 0,-5-9-1 16,11-6 0-16,-2-1-1 0,8-21 0 15,-2-2 0-15,7-6 0 0,0-5 1 16,5 5 1-16,-8 2 3 0,-10-1-5 15,0 14-10-15,-7 5-12 0,-7-3-13 16,-5 11-31-16,4 7-69 0,-10 0-52 16,1 2 22-16,-6-4-112 0,-7 7-116 15</inkml:trace>
  <inkml:trace contextRef="#ctx0" brushRef="#br0" timeOffset="142008.311">16461 2843 270 0,'0'-7'199'0,"0"0"-74"0,0-1 22 0,-9 6-24 16,-3 2-41-16,-3 7-17 0,-5 8 1 15,-3 12-3-15,-7 8-6 0,0 12-6 16,3 14-6-16,-5 1-8 0,12 17-5 15,7 9-7-15,5-1-5 0,-4 2-6 16,12-1-4-16,7 1-2 0,-1-7 0 16,14 3 0-16,9-8-1 0,18-3 0 0,3-18 0 15,6 5-7-15,6-21-7 0,7-9-13 16,-9-10-9-16,0-15-18 0,0-6-8 16,-8-16-159-16,-22-1 82 0,10-3-87 15,2 5-534-15</inkml:trace>
  <inkml:trace contextRef="#ctx0" brushRef="#br0" timeOffset="147607.899">16811 3045 262 0,'7'-7'116'0,"1"2"-10"16,2-2 22-16,-1 7-34 0,-9-8-15 15,6 0 0-15,-6-6-2 0,5-4-10 16,-3 8-6-16,3-2-5 0,-8 6-3 16,13 11-2-16,-14-12-4 0,14 14-3 15,1 1-4-15,2 12-6 0,0 8-7 16,4 11-6-16,-4-6-4 0,2 24-3 15,-5 2-2-15,7 11-3 0,5 10-2 0,5 29-1 16,1-1-3-16,-6-12 1 0,-4-8-2 16,-5-3 2-16,-1-16-7 0,-10-14-14 15,3-1-22-15,-2-16-34 0,-3-18-144 16,0-20 73-16,-13-7-133 0,4-18-473 16</inkml:trace>
  <inkml:trace contextRef="#ctx0" brushRef="#br0" timeOffset="147876.625">16960 2916 159 0,'7'-28'260'0,"4"-6"-122"16,-1-1 6-16,7 3-57 0,5 11 77 15,6 9-106-15,-4 10-2 0,4 2-4 16,7 4-9-16,5 16-9 0,0 11-11 15,14 16-9-15,-4 8-6 0,12 17-3 16,-4 4-3-16,-9 7-1 0,-8 4-1 16,6 15 0-16,-8-7-1 0,-6 19 0 0,-3 1-1 15,-3-1 0-15,-17 5 1 0,-10-4 4 16,-4-15-19-16,-9-13-15 0,-14-17-146 16,-1-23 90-16,-9-8-126 0,5-18-507 15</inkml:trace>
  <inkml:trace contextRef="#ctx0" brushRef="#br0" timeOffset="149353.321">18111 3829 422 0,'17'-5'262'0,"-1"6"-120"0,-2 9 47 0,-8-10-41 16,1 9-68-16,0 11-24 0,0 5 0 15,-12 5 0-15,3 8-9 16,2 4-13-16,-5-2-9 0,-5 4-9 0,-4 1 3 15,3 8-6-15,1 1-5 16,-4 3-3-16,4 1-2 0,-3-9 0 0,-2-9 2 16,2-7-4-16,1-11-14 0,-1-15-14 15,2-7-29-15,3 0-171 0,1-5 93 16,1-14-135-16,2-13-595 0</inkml:trace>
  <inkml:trace contextRef="#ctx0" brushRef="#br0" timeOffset="149915.416">18652 3282 242 0,'12'-7'116'16,"-10"-4"-23"-16,1-1 27 0,-6 0-30 0,8 6-20 15,-4-8-2-15,3 6 2 0,-4-2-4 16,3 3-8-16,-3 4-9 0,3-7-3 15,-6 0-3-15,3 5-3 0,-7-4-5 16,-1 3-6-16,-4 6-4 0,-1 13-5 16,0-4-4-16,-1 17-3 0,1 6-1 15,-9 3-2-15,2 5 0 0,0 4 0 0,0 2 0 16,0 1 6-16,12 5 1 0,3 0 1 16,5 1 0-16,0-1-1 0,10 2 0 15,6-4-1-15,8 0-5 0,4-13-3 16,2 8-1-16,9-10-2 15,2-8-2-15,11-12-4 0,3-15-3 0,-1-2-4 16,-4-23-1-16,10-8-1 0,-7-14-2 16,-8-22 1-16,-8-1 1 0,2-3 2 15,-24 1 1-15,-14-5 1 0,-1 8 2 16,-1 1 1-16,-6-2 0 0,-6 1-3 16,-7 19-3-16,0 10-2 0,-11 6-5 0,-2 16-8 15,1 10-11-15,2 3-16 0,-1 5-15 16,2 3-19-16,4 17-106 0,-2 0 49 15,1 3-77-15,2 12-344 0</inkml:trace>
  <inkml:trace contextRef="#ctx0" brushRef="#br0" timeOffset="150379.384">19436 2876 248 0,'1'-5'157'16,"-1"-3"-46"-16,-3-2 22 0,0 5-23 0,-6-2-35 15,-4 7-12-15,1 5-1 16,1 12-5-16,-6 8-8 0,-3 5-9 16,-2 17-5-16,-5-6 0 0,-1 4 1 0,6 14 0 15,6-2-3-15,2 3-3 16,11 15-4-16,0 4-3 0,3-16-3 0,0 11-5 15,11 3-5-15,-2-14-2 0,1-6-3 16,0-2-1-16,5-8-2 0,5-15-4 16,3-4-2-16,4-3-5 0,3-16-3 15,-2 4-3-15,-1-11-5 0,-4-4-4 0,1-5-11 16,-6 2-20-16,-3-3-11 0,-5 6 71 16,-6-9-194-16,1 4 80 0,-5-7-19 15,-5 1-632-15</inkml:trace>
  <inkml:trace contextRef="#ctx0" brushRef="#br0" timeOffset="150965.383">19483 2923 375 0,'8'1'163'0,"-1"16"-66"16,-1-3 55-16,1-13-52 0,0 18-37 15,-4-4-7-15,0 6 4 0,4-1-3 0,-2 9-5 16,-2 9-18-16,1 4-6 0,4 10-2 16,-3-4-1-16,-3 6-2 0,-1-1-3 15,6-4-2-15,-2 6-2 0,-3-8-2 16,3-10-2-16,3 3-1 0,5-4-4 15,1-12-1-15,-2 1-2 0,3-12-1 16,-2-13-2-16,-8-5 0 0,3 4-1 16,4-13-2-16,-9 3 0 0,1-10 0 0,-4 5-1 15,-5-9 0-15,6-2 0 0,-9-3 1 16,6 0 0-16,-4 0-1 0,-3-9-2 16,4-1-2-16,-1 5-3 0,-3 2-1 15,6 1-2-15,-4 12 3 0,0 3 0 16,6-1 4-16,2 9 3 0,-1 3 3 15,4 6 2-15,-1-2 3 0,11 5-1 0,2 4 1 16,1 5-1-16,1 1-1 0,4 0 0 16,-2-3 0-16,-5 4-1 15,2-2 0-15,-2-1 0 0,0 3 0 0,-2-1 1 16,6-5-1-16,2 12 0 0,-6-6 0 16,2 1-1-16,0-9 0 0,3-1 0 15,-10-5-1-15,0-6-2 0,-3-1 0 16,4-15-2-16,-2 4 1 0,-4-2-1 15,3-5 0-15,-3 1-1 0,-8 3 2 16,3-11 2-16,-2 0 2 0,-6 4-14 0,3-6-20 16,-7-6 45-16,4 10-204 0,-7-2 101 15,3-14-92-15,-2 4-666 0</inkml:trace>
  <inkml:trace contextRef="#ctx0" brushRef="#br0" timeOffset="151463.223">19877 2448 261 0,'13'8'240'0,"5"6"-107"0,-2 8 24 0,-1 3-8 15,11 21-73-15,4 5-24 0,0 14-7 16,4 8-5-16,-1 23-12 0,-8-13-13 15,-1 12-9-15,-11 6-4 0,0 12-3 16,-13-17 1-16,-3 17-3 0,-9 3-19 0,-8 1-12 16,-13-5-74-16,-7 0-64 0,-14-12 39 15,8-18-126-15,4-22-213 0</inkml:trace>
  <inkml:trace contextRef="#ctx0" brushRef="#br0" timeOffset="157924.124">14411 7818 142 0,'10'5'179'0,"-2"7"-57"16,-8-5 2-16,-2-4 10 0,-8 2-53 16,0-3-18-16,-6 3-2 0,7 2-9 15,-2 6-6-15,9 2-6 0,7 10-5 16,-3-2 0-16,4 2 2 0,1-4 3 16,0 4 0-16,6-4-1 0,2 1-2 15,12 5-3-15,-2-7-6 0,-2 5-5 16,7-8-5-16,0-4-4 0,-3-8-4 15,0-3-3-15,8 4-3 0,-5-11 0 0,-3-3-2 16,0 1-1-16,-7-1-1 0,-12-12-1 16,-6-7-1-16,3-8 1 0,-4-5 0 15,-7-12 0-15,-3 2 1 0,3-17 0 16,-6 7 0-16,9-10 1 0,-4 5-1 16,4 9-1-16,6 8 1 0,0 8-1 0,4 0 0 15,6 6 0-15,1 1 0 0,7-1 1 16,-1-6 0-16,4 17 0 0,-4-9 1 15,3 12 0-15,-3 0-1 0,0 7 1 16,14-2-1-16,-6 8 1 0,-3 2-1 16,-3-2 0-16,3 6 0 0,-15 1 0 0,7 8 1 15,-4 4-2-15,-3-2 1 0,2 8 0 16,-6 2 1-16,-4-2-1 0,5 4 1 16,-4 12-1-16,0-8 2 15,2 9-1-15,-3 11 0 0,-2-6 0 0,0 2 1 16,-7 8-2-16,6 1 2 0,-8-2-2 15,-2 6 1-15,-3 4 0 0,1-4-1 16,6-8 0-16,1-6 1 0,-1-2-1 16,7-12 0-16,0-6 2 0,12 1-1 15,3-15 0-15,10-1 1 0,5-7-1 0,5-11 1 16,3-3-1-16,1-20-1 0,-4-4 0 16,-12-9 0-16,16-4 0 0,-6-5 0 15,0 9 0-15,3-4 1 0,-3 14-9 16,-5 9-10-16,-3 2-13 0,-10 12-23 15,-1 2-156-15,-4 8 79 0,-7 3-109 16,-1 2-539-16</inkml:trace>
  <inkml:trace contextRef="#ctx0" brushRef="#br0" timeOffset="158259.467">15919 6931 404 0,'-1'-3'262'0,"1"3"-170"0,-2 8 68 0,-11 2-49 16,-6 8-45-16,-1 11-49 0,-2 11 29 15,-6 5 4-15,-5-3-8 0,6 11-13 16,0 14-11-16,7-10-5 0,7 15-4 15,4-4-2-15,6-1-1 0,3-13 0 16,0 1-1-16,10-12-1 0,0 9-1 16,10-10 1-16,2-9 1 0,5-4-2 15,3-9 0-15,0-15 0 0,3-5-1 0,-4-5-8 16,-6-4-10-16,0-9-15 0,-9 1-28 16,11 6 102-16,1 4-239 0,-2 0 98 15,-11 2-33-15,-3 2-745 0</inkml:trace>
  <inkml:trace contextRef="#ctx0" brushRef="#br0" timeOffset="158989.153">16195 6939 260 0,'0'0'106'0,"2"-3"-6"0,-2-5 18 16,6 3-46-16,1 3 3 0,-7-3-1 15,7 5-5-15,-2 5-3 0,0-3-5 16,1 13-4-16,3 10-3 0,-1-4-3 15,5 19-5-15,-6 7-10 0,-2 8-8 16,-3 4-7-16,-1 23-6 0,3 3-5 16,-3 0-4-16,-2-1-2 0,-3-4-7 0,4-20-19 15,-1-6-8-15,-8-7-27 0,1-14-105 16,-9-11-29-16,4-9 10 0,10-8-124 16,3-10-73-16</inkml:trace>
  <inkml:trace contextRef="#ctx0" brushRef="#br0" timeOffset="159278.309">16283 6650 294 0,'26'3'186'0,"4"16"-85"15,10 4 33-15,-5 14-29 0,5 0-47 16,-2 5-14-16,1 4-5 0,-8 13-4 16,-4-6-6-16,-2 1-12 0,0 9-7 15,-8-1-6-15,5 5-1 0,1 5-2 16,-6 3-1-16,-4 2 0 0,-3 2-1 16,-10-4 0-16,0 13 1 0,-12-6-3 0,-8-8-1 15,-5 8-32-15,0-2-89 0,-6-20-26 16,2 2 25-16,-1-7-158 0,-3-16-45 15</inkml:trace>
  <inkml:trace contextRef="#ctx0" brushRef="#br0" timeOffset="160176.997">18001 7106 228 0,'15'-5'168'16,"-9"-3"-52"-16,6 0 18 0,-8-4-16 0,2-3-39 15,-6 0-8-15,-1-10-7 0,-6-7-7 16,0 4-7-16,0 6-5 0,-13-5-4 16,7 20-3-16,0 1-3 0,-17 6 2 15,-2 0 0-15,5 6-6 0,-13 13-2 16,5 18-4-16,2 3-2 0,-8 7-3 16,5 8-3-16,6 10-4 0,-5-10 1 15,11 5-4-15,1 2-1 0,6 5-1 0,7-7 0 16,7 2-1-16,3 5 1 15,6-15 0-15,23 6 0 0,4-8 0 0,14-5-2 16,8-11-1-16,2-7 0 0,1-21 0 16,3-6-3-16,-15-15-1 0,1-12-2 15,3-16-1-15,-8-6-1 0,-2-7 1 16,-3 4-1-16,-7-10 0 0,-12 2 1 16,-14-4 1-16,-4-1 5 0,-2 3-7 15,-11 9-8-15,6-2-10 0,-8 10-10 0,1 9-11 16,-4 3-33-16,1 5-31 0,-8 1-9 15,0 0-99-15,2 14 41 0,5 11-79 16,1-3-280-16</inkml:trace>
  <inkml:trace contextRef="#ctx0" brushRef="#br0" timeOffset="160477.877">18624 6849 428 0,'13'-8'209'0,"-6"3"-116"0,-7 5 57 0,-5 0-56 16,-2 0-47-16,-8 5-11 0,-12-4 1 16,1 8 7-16,-8 2 3 0,4 9-4 15,-15 7-2-15,8 7 0 0,1 12 2 16,2 3-3-16,-1-1-2 0,8 12-4 16,1-13-3-16,17 2-8 0,8 4-6 15,1 2-4-15,10 7-2 0,8 3-2 0,4-4-1 16,-1-6-3-16,3-7 1 0,4-9-1 15,4-4 0-15,3-3-3 0,0-11-1 16,0-6-7-16,-5-3-8 0,-8-10-6 16,-7-2-19-16,-2-5-18 0,-6-4-29 15,-5-11-16-15,3-2-120 0,-5 2 50 16,-7 0-85-16,5-1-369 0</inkml:trace>
  <inkml:trace contextRef="#ctx0" brushRef="#br0" timeOffset="161022.642">18597 6984 66 0,'2'-20'43'16,"3"5"-1"-16,0-5 26 0,-10 12 10 16,10 1 18-16,-4 7 12 0,-1 0 13 15,0 2 9-15,0 5-4 0,6 4-15 16,-3 4-14-16,4-6-17 0,3 9-14 0,-2 2-13 15,0-3-10-15,-1 8-10 0,0 2-7 16,-1 1-7-16,1 0-5 0,0 11-3 16,3 1-2-16,0 3 1 0,-4 3 0 15,8-6 2-15,-6-5 0 16,4-2-2-16,-4-13 0 0,2 0-1 0,0-1-1 16,-3-6-2-16,-7-18-3 0,0 7-2 0,5-2-4 15,-5-4 2-15,-5-12 0 0,-2-4-1 16,6 5 0-16,-4 6 1 0,-2-16 3 15,5 7 0-15,-5 1-1 0,7-10 0 16,-8-6 1-16,1 1-1 0,4-6-1 16,-5-1 0-16,-1 1 0 0,-2 3 0 15,11 8 1-15,0 20-1 0,5 4 2 16,-4-2-1-16,6 10 0 0,0 2 1 16,-6 3-1-16,6 1 1 0,5-2-1 15,-6 4 2-15,8 5 2 0,4 9 2 0,6 0 0 16,2 5 0-16,13 4 1 0,8 5 0 15,3-6-2-15,-4-2-2 0,16-5-2 16,-10-7 0-16,-2-15 0 0,-10 6-2 16,7-17-1-16,-22 5-1 0,-2-25-1 15,-11-4 0-15,2 1-1 0,-14-10 0 0,-12-6-1 16,-3 1-4-16,-5-1-11 0,-7-14-14 16,-6-4-18-16,6 8 23 0,0 4 25 15,-3-2-220-15,5 16 111 0,5-1-9 16,3 7-851-16</inkml:trace>
  <inkml:trace contextRef="#ctx0" brushRef="#br0" timeOffset="161260.993">19234 6530 466 0,'20'3'235'0,"13"9"-110"16,14 1 54-16,0 9-62 0,-4 10-54 0,2 3-16 15,-3 7-3-15,-7 14-2 0,-3 1-11 16,-4 5-12-16,9 12-6 0,-5 6-6 16,-6 10-3-16,6-6-2 0,-4-1-4 15,-14-1 0-15,-9 3 1 0,-5-16 1 16,-19 4-4-16,6-14-11 0,-10 8-15 16,-9-5-5-16,-3-11 130 0,3 1-293 0,2-2 127 15,-3-23 2-15,1-14-993 0</inkml:trace>
  <inkml:trace contextRef="#ctx0" brushRef="#br0" timeOffset="166607.128">14028 13578 379 0,'-5'7'145'0,"-1"-2"-58"0,7-5 45 16,-1 0-55-16,0 0-27 0,4 5-2 16,-9 1 4-16,3 3 0 0,-1 4-11 15,6-4-3-15,-6 9 1 0,8-3-3 16,-4 5-2-16,13 0 0 0,-1 9-4 16,7-1 3-16,0 2-5 0,7 0-7 15,-2-6-4-15,-2-3-3 0,2-9-3 0,0 0-3 16,-1-12-3-16,1 0-2 0,-2-10-3 15,1-2-1-15,-9-11-1 0,3-16-1 16,-8-14 0-16,5 4 0 0,-2-9 1 0,1 1 2 16,-3-3-1-16,-2 6 2 0,-3 6 0 15,1 3 1-15,3 8-1 0,-3-2 0 16,3 4 1-16,3 2-2 0,1 8 1 16,6 1 0-16,0 16 0 0,-5 1 0 15,3 2 1-15,0 5-1 0,-1 7 2 16,-3-7-1-16,-1 8 0 0,-1-3 0 15,3 7 0-15,-2 6-1 0,0 2 0 16,-1 1 0-16,-2-1 0 0,2 5 0 16,-12-5-1-16,0 3 1 0,-7 14-1 15,2 0 1-15,-5 8-1 0,-8-10 1 16,-1 12 0-16,4-6 0 0,0 6 1 16,15-12 0-16,2 17 0 0,11-5 0 0,-6-14 1 15,1-6 1-15,16 2 0 16,-1-23-1-16,4-6 0 0,6-5-1 0,14-3 0 15,0-5-2-15,0-8 1 0,1-10-1 16,7 1 0-16,-8-9 0 0,0 9 2 16,-9-2-1-16,-4 11-9 0,-13-4-14 15,-6 8-26-15,-10 3 14 0,-5-2-176 16,0 2 80-16,-5-1-99 0,-1 10-558 0</inkml:trace>
  <inkml:trace contextRef="#ctx0" brushRef="#br0" timeOffset="166894.163">15438 13078 391 0,'-3'-8'164'0,"-2"5"-48"15,-4 3 43-15,3 3-56 0,-4 5-26 16,0 16-6-16,0 6-2 15,-5 2-8-15,-5 6-12 0,1 5-11 0,-1 4-6 16,-2 0-7-16,9 10-4 0,5 0-2 16,-4-5-3-16,12-7-3 0,7 8-2 15,6-11-2-15,11-7-1 0,-1-3-4 16,4-5-5-16,-1-21-7 0,3 3-17 16,4-9-19-16,1-2-22 0,6-10-19 0,-7-11-13 15,2-16-107-15,-10 6 42 0,2-4-51 16,-10-3-333-16</inkml:trace>
  <inkml:trace contextRef="#ctx0" brushRef="#br0" timeOffset="167139.137">15796 13075 278 0,'6'22'182'16,"-4"6"-73"-16,3 6 32 0,2-1-27 15,-1 5-36-15,-4 6-16 0,5-11-5 16,-7 6-3-16,3 9-11 0,-1-8-13 16,-1 0-11-16,-2 7-6 0,2-5-5 15,-1-4-2-15,4-1-1 0,-1-8-1 16,2-6-3-16,-5-6-6 0,2-7-20 0,1-10-24 16,-1-4-27-16,-1-4-96 0,6-10 39 15,-7-4-99-15,0-16-280 0</inkml:trace>
  <inkml:trace contextRef="#ctx0" brushRef="#br0" timeOffset="167349.597">15906 13053 143 0,'10'-5'173'0,"12"0"-44"16,-9 2 4-16,9 0 6 0,-2 13-40 0,1-4-14 16,-2 3-7-16,8 4-11 15,-9 4-11-15,5 8-11 0,2 7-11 0,-3 18-7 16,-2-10-7-16,2 13-5 0,1 9-3 15,-9 0-5-15,-11-5-3 0,4 0-2 16,-7 4-1-16,-7-7-1 0,-6-7 3 16,-1 5-4-16,-6-9-15 0,4-8 127 15,-3-1-292-15,-1 1 148 0,3-24-50 0,-6-4-986 16</inkml:trace>
  <inkml:trace contextRef="#ctx0" brushRef="#br0" timeOffset="168520.008">17663 13070 330 0,'-18'-43'231'16,"3"17"-111"-16,0 1 28 0,-7 15-50 15,4 4-40-15,-4 2-26 0,-5 8-3 16,7-3 2-16,-11 6 1 0,-3 11 3 16,4 9 6-16,0 13-1 0,-5-3-2 0,15 25-2 15,0-2-1-15,0 7-9 16,6 3-3-16,6 7-4 0,8-12-3 0,0 7-2 16,12-3-2-16,4-11-4 0,15-9 0 15,17-1-2-15,7-21-2 16,4-9-3-16,6-11-3 0,8-7 0 0,-1-7-2 15,0-16-2-15,5-12 1 0,-14-12 0 0,-9-8 0 16,-14-7 0-16,-19-18 0 0,-5 3 0 16,-16 5 2-16,0-10 0 0,-9 3 0 15,-8 11 2-15,-9 6-4 0,-11 2-5 16,0 18-6-16,-8 4-11 0,2 8-18 16,-2 9-19-16,1 8-18 0,1 6-7 0,9 7-104 15,4 0 41-15,3 12-45 0,6 2-340 16</inkml:trace>
  <inkml:trace contextRef="#ctx0" brushRef="#br0" timeOffset="168986.423">18560 12799 422 0,'7'-15'181'0,"1"8"-83"0,-9 2 57 16,1 5-59-16,-5-1-35 15,-17 1-9-15,4 11 2 0,-9 0-1 0,0 14-10 16,-13 5-11-16,13 10-9 0,-3 8-6 16,5 11-2-16,-8-7-3 0,13 4 0 0,0 10-2 15,5-10 0-15,3 5-2 0,12 7 1 16,3-8-1-16,14-6 1 0,1-6-1 15,16-6-1-15,1-10-1 0,5-2-3 16,2-5-4-16,5-12-4 0,-14-6-6 16,2-7-9-16,-2-2-12 0,-11-9-23 15,-2-9-22-15,4-2-44 0,-8-5-73 16,-9 2 27-16,0-2-89 0,-1 6-209 16</inkml:trace>
  <inkml:trace contextRef="#ctx0" brushRef="#br0" timeOffset="169715.462">18752 12851 230 0,'7'0'177'0,"2"7"-65"0,-4 1 24 16,-5-1-12-16,0 1-40 0,1 9-13 15,6 5-2-15,-7 4-4 0,3 8-9 0,4 1-9 16,3 10-8-16,0-8-4 0,-2 8-2 15,6 3 0-15,-1 6-1 0,0-11-1 16,-4 2-2-16,2-3-4 0,-4-8-4 16,1-14-4-16,1 1-3 0,1-4-4 0,0-15-7 15,2-2-2-15,-11-5-4 16,3-10-1-16,-4-5 0 0,-5-14-1 16,3-11 0-16,-10 2 2 0,6-13 1 15,-9 5 0-15,3-4 2 0,-2 9 0 16,1-5 0-16,0 7 1 0,6 4 0 0,-1 10 0 15,1-4 0-15,7 21 1 16,8 1 0-16,-3 9 1 0,0 3 1 0,5 3-1 16,5 11 1-16,-3 6 0 0,1 7-1 15,13 6 0-15,4 0-1 0,3 1 0 16,-5-7-1-16,4 1 1 0,-3-3 0 16,9 2-1-16,-1-12 0 0,3 12 1 15,-2-22-2-15,-3 5 0 0,-8-5-1 0,-5-12-1 16,-6-13 0-16,-5 8-1 0,-5-14-1 15,-2 4 1-15,-4 2-3 0,-4 1-6 16,-6-4-9-16,0 8-5 0,-5-10-8 16,0-4-26-16,-3-9-21 0,4 10-129 15,1-18 74-15,0 11-113 0,9-3-412 16</inkml:trace>
  <inkml:trace contextRef="#ctx0" brushRef="#br0" timeOffset="169911.297">19294 12535 442 0,'42'13'201'16,"3"19"-94"-16,3 2 54 0,-8 2-65 15,0 11-37-15,-6 2-13 0,-8 1-5 16,1 7-3-16,0 8-10 0,-12-2-10 16,-3 9-10-16,-9 10-6 0,-3 2-3 15,-2-2 2-15,-19 3-6 0,-10-2-21 0,-9-2-2 16,-1-6-149-16,-13-3 84 0,4-20-118 15,5-7-496-15</inkml:trace>
  <inkml:trace contextRef="#ctx0" brushRef="#br0" timeOffset="171525.549">16215 4059 344 0,'-7'7'319'0,"9"8"-157"0,1 12 28 0,14 8-140 15,6 10 153-15,6 5-154 0,11 14 1 16,3-7 5-16,16 9-9 0,4 8-5 15,12 6-5-15,2-1-4 0,15 19-5 16,7-1-6-16,11 12-7 0,12 6-4 16,12 6-2-16,-14-11-3 0,3 4 0 15,-1 4-2-15,-13-21 0 0,-12-2-1 0,-4-8-1 16,-11-10-1-16,-22-18-1 0,-13-6-7 16,-18-18-13-16,-11-8-25 15,-18-14-22-15,0-13-162 0,-12-5-9 0,-3 4 6 16,-10-19-175-16,2-14-14 0</inkml:trace>
  <inkml:trace contextRef="#ctx0" brushRef="#br0" timeOffset="172229.827">17927 6167 111 0,'15'-3'241'16,"10"-2"-103"-16,-10-2 4 0,-5 0-33 16,0 1 59-16,-3-8-89 0,3 11-1 0,-2 0-1 15,-1 3-8-15,0 0-12 0,-5 8-11 16,4 2-8-16,-6-7-10 0,-8 4-5 16,1-4-6-16,-6-3-4 0,-12-6-4 15,-5-13-3-15,-9-1-3 0,-11-7 1 16,-7-1 0-16,-4 3 0 0,7 3-1 0,-8 6 0 15,19 5-1-15,-1 3-1 0,8 1-3 16,6 16-1-16,26 1 0 0,-7 12-1 16,11-6 0-16,5 9 0 0,11 10 2 15,11-4 1-15,0-1 2 0,9 1 0 16,13 4 0-16,6-6 0 0,0-9 1 16,5-7-1-16,0 1-1 0,1-14 3 15,-18-2 1-15,-3-11 1 0,0-7 0 16,-5-7 1-16,-3 0 1 0,-4-5-1 15,1-11-1-15,1 4-3 0,-10 3 0 0,-10-16-2 16,-3-5 0-16,-7 5 4 0,0-11-1 16,-7-11-4-16,-10 6 3 0,-1 4-217 15,0 7 132-15,-1 17-125 0</inkml:trace>
  <inkml:trace contextRef="#ctx0" brushRef="#br0" timeOffset="173549.275">18530 4310 675 0,'32'-33'-450'0,"-25"33"868"0,-7 6-284 0,-19 14 139 15,-16 2-168-15,-17 23 106 0,-9-3-173 16,-9 12 1-16,-16 7-2 0,-9 8 0 16,-7 13 0-16,-13 13-4 0,-12 9-6 15,-8-6-5-15,-1 16-7 16,-1-7-3-16,-3 0-4 0,3-3-2 0,-12-8-4 16,21 5-5-16,-1-14-7 0,14 0-9 15,1-19-13-15,19-13-25 0,-5-21-26 16,21-6-157-16,1-16 86 0,24 3-127 0,24-8-519 15</inkml:trace>
  <inkml:trace contextRef="#ctx0" brushRef="#br0" timeOffset="174216.865">16133 6109 395 0,'13'-11'196'0,"8"3"-58"0,5 1 39 0,4-4-53 16,7 11-36-16,13 5-9 0,-1-5-7 16,-3 0-8-16,8 0-14 0,-1 1-11 15,-4 3-8-15,-1-4-5 0,6 1-3 16,-8 6-3-16,-10 0-3 0,2 8-4 16,-13-8-3-16,-8 1-3 0,-11-1-4 0,-6-4-1 15,0-3-1-15,-18-5-5 0,1 0-6 16,-8 3-8-16,-8-11-6 0,-4-1-4 15,-5 6-7-15,-9-10-6 0,-11 1-3 16,3 0 0-16,-1 4-2 0,-2-2-2 16,7 7-2-16,8 3 4 0,-1-2 7 0,-4-2 6 15,17 4 6-15,12 10 10 0,-2-5 15 16,11 9 13-16,6-9 19 0,5 0 7 16,3 0 4-16,10-7 7 0,-7 4 4 15,4-2-3-15,9-20-4 0,-1 1-16 16,-1-7-4-16,-4-10-5 0,8-7-4 15,-4 8-4-15,6-5-3 0,6 3-2 16,1-8 9-16,0-5 12 0,-1-4-94 16,5 7-141-16,-6-4 112 0,1 15-156 15,1 13-624-15</inkml:trace>
  <inkml:trace contextRef="#ctx0" brushRef="#br0" timeOffset="193596.465">15188 16602 361 0,'11'-14'217'0,"-2"1"-99"0,-9-5 35 15,-7-6-50-15,2-1-38 0,-8 0-19 0,-12 15-8 16,-6 5-2-16,-2 5-6 0,-20 13-6 16,-4 7-5-16,-5 12-4 0,-13 3-3 15,3 9 2-15,12 14 0 0,-7-4 1 16,17 14-1-16,8 4 1 0,-3-2-1 15,5 4-1-15,18 21-2 0,-3-8-2 16,18-5-1-16,7 8-1 0,7-10 0 16,10-6 0-16,13-4-2 0,3 0-1 15,9-18-2-15,12 2-1 0,6-9-3 16,2-25-2-16,11-10-1 0,7-10-1 16,0-5 0-16,-3-20 0 0,-8-20 0 15,-9-11 1-15,-12-14 1 0,4-2 0 0,-12-16 1 16,-3-6 1-16,-4-3 0 0,-6-3 4 15,-20-9-4-15,-11 12-8 0,4 4-16 16,-16 6-24-16,-6 13-17 0,0 13-125 16,-3 9 53-16,-5 10-99 0,5 19-382 15</inkml:trace>
  <inkml:trace contextRef="#ctx0" brushRef="#br0" timeOffset="193881.439">16160 16530 292 0,'-25'-9'230'16,"5"4"-127"-16,-9 5 25 0,-2 0-11 16,-11 12-71-16,0 8-11 0,-10 14 2 15,-5 6 2-15,-1 8 3 0,3 17-1 0,1 6-7 16,6 11-8-16,0 4-2 0,14 16-1 15,-1 5 0-15,10 4 2 0,5 2 1 16,7-4-1-16,11-7-2 0,4-7-4 16,4-15-3-16,13-4-3 0,4-11-4 15,15-13-4-15,-2-21-5 0,2-12-4 16,-3-18-9-16,3-1-14 0,-7-13-24 0,-5-22 60 16,-11-12-208-16,-3-6 96 0,-12-11-66 15,-5-3-675-15</inkml:trace>
  <inkml:trace contextRef="#ctx0" brushRef="#br0" timeOffset="194354.27">15722 16428 637 0,'22'30'220'0,"11"7"-122"0,-1 3 86 0,-4 0-106 15,-8-5-36-15,7 14-8 0,-5-4 1 16,3 5 2-16,3 8-1 0,6 7-7 15,-9-8-8-15,2 10-4 0,-7-7-3 16,0 7 0-16,-7-2-2 0,2 1-2 16,0 2-2-16,0-1-2 0,-2-12-2 15,-2-1-1-15,-8-8-2 0,-3-12-1 16,-2-19-1-16,-3-2-4 0,-3-11-1 0,-7-2-2 16,1-8 0-16,-1-13-1 0,2 1 0 15,3 0 0-15,7-10 3 0,-9 4 2 16,-3-15 0-16,2-4 1 0,8 2 1 15,-7-2 0-15,15-9 1 0,-8 19 2 16,5 2 0-16,7 6 3 0,0 12 2 16,-6 8 1-16,11 7 2 0,3 0 0 15,8 15 0-15,19 12 1 0,-7 13 0 0,14 14 0 16,-3 1 0-16,15 10 0 0,-13-15 1 16,5-10-1-16,3-6-3 0,4-1-2 15,-5-23-2-15,-2 0-3 0,1-7-2 16,6-3-3-16,-5-13-2 0,-7-15-1 15,-2-7 1-15,-15-7 0 0,-26-12-4 16,-5-8-8-16,-8-4-7 0,-5-6-11 16,-22-7-17-16,-6 2-24 0,1 7-30 15,-6 3-36-15,-16-6-62 0,15 13 21 0,-10-4-76 16,5-1-169-16</inkml:trace>
  <inkml:trace contextRef="#ctx0" brushRef="#br0" timeOffset="194519.056">16430 16466 120 0,'2'-1'213'0,"18"1"-35"0,12-5-24 16,5 10 3-16,16 3-34 0,9 0-28 15,5 7-24-15,6 9-18 0,17 4-11 16,-1 17-8-16,3-1-7 0,3 9-5 16,2 17-6-16,-13-3-3 0,-8 9-5 15,0 10-4-15,-16 6-2 0,-14-1-2 0,-7 9-2 16,-17-11-2-16,-19 4 2 0,-3-4-8 16,-17-7-15-16,-18-2-18 0,-25-5-147 15,-12 14 88-15,-16-7-125 0,-8-2-500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0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4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6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4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9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824-1E6A-4B26-B1B1-527D3EEE64B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4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D824-1E6A-4B26-B1B1-527D3EEE64B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B9DCA-0C7F-4D53-98B3-F8E89DA4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2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8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from the book: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614" y="1932039"/>
            <a:ext cx="8224386" cy="33393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18F6D3-D743-45CB-829C-B316D64B01F4}"/>
                  </a:ext>
                </a:extLst>
              </p14:cNvPr>
              <p14:cNvContentPartPr/>
              <p14:nvPr/>
            </p14:nvContentPartPr>
            <p14:xfrm>
              <a:off x="487440" y="1361520"/>
              <a:ext cx="8512560" cy="5380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18F6D3-D743-45CB-829C-B316D64B01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080" y="1352160"/>
                <a:ext cx="8531280" cy="53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54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38" y="2020528"/>
            <a:ext cx="8570317" cy="29112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F88E28-C20B-4C1D-B104-189B202A7CCE}"/>
                  </a:ext>
                </a:extLst>
              </p14:cNvPr>
              <p14:cNvContentPartPr/>
              <p14:nvPr/>
            </p14:nvContentPartPr>
            <p14:xfrm>
              <a:off x="1342440" y="41760"/>
              <a:ext cx="7251480" cy="4848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F88E28-C20B-4C1D-B104-189B202A7C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3080" y="32400"/>
                <a:ext cx="7270200" cy="48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53506" cy="6400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193747-97AB-4F45-AD08-3A7C112CDC34}"/>
                  </a:ext>
                </a:extLst>
              </p14:cNvPr>
              <p14:cNvContentPartPr/>
              <p14:nvPr/>
            </p14:nvContentPartPr>
            <p14:xfrm>
              <a:off x="769320" y="2821320"/>
              <a:ext cx="8269200" cy="3087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193747-97AB-4F45-AD08-3A7C112CDC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960" y="2811960"/>
                <a:ext cx="8287920" cy="31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15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6" y="8792"/>
            <a:ext cx="7275007" cy="68370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954A21-FB4D-44D0-AF45-5F06DC822D62}"/>
                  </a:ext>
                </a:extLst>
              </p14:cNvPr>
              <p14:cNvContentPartPr/>
              <p14:nvPr/>
            </p14:nvContentPartPr>
            <p14:xfrm>
              <a:off x="1218240" y="1590840"/>
              <a:ext cx="6578280" cy="4959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954A21-FB4D-44D0-AF45-5F06DC822D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8880" y="1581480"/>
                <a:ext cx="6597000" cy="497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00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401" y="-37635"/>
            <a:ext cx="9141526" cy="68956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FE81A4-D898-4743-B71A-44C2AB94A95A}"/>
                  </a:ext>
                </a:extLst>
              </p14:cNvPr>
              <p14:cNvContentPartPr/>
              <p14:nvPr/>
            </p14:nvContentPartPr>
            <p14:xfrm>
              <a:off x="1231200" y="765360"/>
              <a:ext cx="4862880" cy="3915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FE81A4-D898-4743-B71A-44C2AB94A9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1840" y="756000"/>
                <a:ext cx="4881600" cy="39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24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76" y="0"/>
            <a:ext cx="6586200" cy="79598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B376FB-710A-4BFA-A1E3-C283FE98EFE0}"/>
                  </a:ext>
                </a:extLst>
              </p14:cNvPr>
              <p14:cNvContentPartPr/>
              <p14:nvPr/>
            </p14:nvContentPartPr>
            <p14:xfrm>
              <a:off x="1251720" y="344160"/>
              <a:ext cx="5895720" cy="5186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B376FB-710A-4BFA-A1E3-C283FE98EF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2360" y="334800"/>
                <a:ext cx="5914440" cy="520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060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8" y="-32377"/>
            <a:ext cx="8365471" cy="68903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B4F7D5-90F9-4E02-A3DF-2AB27457C78C}"/>
                  </a:ext>
                </a:extLst>
              </p14:cNvPr>
              <p14:cNvContentPartPr/>
              <p14:nvPr/>
            </p14:nvContentPartPr>
            <p14:xfrm>
              <a:off x="1061280" y="959400"/>
              <a:ext cx="7568280" cy="5768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B4F7D5-90F9-4E02-A3DF-2AB27457C7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1920" y="950040"/>
                <a:ext cx="758700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3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80" y="21617"/>
            <a:ext cx="5932803" cy="68363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34001A-70E2-4941-A80B-9C3B4B0DA24B}"/>
                  </a:ext>
                </a:extLst>
              </p14:cNvPr>
              <p14:cNvContentPartPr/>
              <p14:nvPr/>
            </p14:nvContentPartPr>
            <p14:xfrm>
              <a:off x="1533960" y="881280"/>
              <a:ext cx="5726520" cy="561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34001A-70E2-4941-A80B-9C3B4B0DA2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4600" y="871920"/>
                <a:ext cx="5745240" cy="56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72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5646</TotalTime>
  <Words>10</Words>
  <Application>Microsoft Office PowerPoint</Application>
  <PresentationFormat>On-screen Show (4:3)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Simple Algorithms</vt:lpstr>
      <vt:lpstr>Insertion sort from the book: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Algorithms</dc:title>
  <dc:creator>Adam Carter</dc:creator>
  <cp:lastModifiedBy>Adam Carter</cp:lastModifiedBy>
  <cp:revision>8</cp:revision>
  <dcterms:created xsi:type="dcterms:W3CDTF">2017-01-19T04:35:55Z</dcterms:created>
  <dcterms:modified xsi:type="dcterms:W3CDTF">2019-01-29T00:50:06Z</dcterms:modified>
</cp:coreProperties>
</file>