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70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820" autoAdjust="0"/>
  </p:normalViewPr>
  <p:slideViewPr>
    <p:cSldViewPr snapToGrid="0">
      <p:cViewPr varScale="1">
        <p:scale>
          <a:sx n="69" d="100"/>
          <a:sy n="69" d="100"/>
        </p:scale>
        <p:origin x="1673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12:21.9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8820 8988 141 0,'6'0'90'0,"-16"-8"3"0,7-10 3 0,5 9-12 16,-11-4-1-16,4 1 4 0,5 12-1 15,-5 0-1-15,3 10-2 0,7-3 0 16,-10 6-5-16,12 9-3 0,-14 6-5 16,7 6-9-16,-6 19-10 0,6 3-9 15,0 2-10-15,5 6-5 0,-12 9-9 0,4-18-7 16,-4 4-4-16,5-4-1 0,1-13-10 15,-8-14-19-15,6 9-42 0,1-17-147 16,2-18 88-16,2 6-153 0</inkml:trace>
  <inkml:trace contextRef="#ctx0" brushRef="#br0" timeOffset="21464.062">8462 10092 155 0,'2'8'177'15,"4"-3"-68"-15,1-5 10 0,3-5 10 16,-3 5-55-16,3 0-9 0,-4-3 0 16,1-4 0-16,0 0-5 0,1 2-7 15,-1-3-6-15,5 1-7 0,3-1-4 16,5-2-6-16,0 3-3 0,6 4-5 0,1-4-3 15,-7 2-3-15,-1-2 0 0,1 7-3 16,1 2 0-16,1 3-3 0,6 0-1 16,-4 10-1-16,-2 0-2 0,-11 5-2 15,3 7-1-15,-14 6-1 0,-12-4-1 16,-1 7-1-16,-1 1 0 0,-11 2-1 16,-10 8 1-16,12 11-1 0,-16 7 1 15,-6-1 0-15,10 8 0 0,-7-16 0 16,2-2 0-16,13-9 0 0,7 3 1 15,-1-16-1-15,9-10-1 0,5-9 1 0,4-6-1 16,3-7-1-16,2-20 0 0,13 5 0 16,15-3 0-16,7-9 0 0,9-8 1 15,16 1 0-15,-3 3 1 0,4-6 2 16,-3 5-1-16,9 12 1 0,-11 5 0 16,6 7 0-16,-11 4-3 0,-4 4-10 15,-13 5-17-15,-6 0-27 0,-5 10-144 16,-15-1 80-16,2 6-126 0,-7 0-484 15</inkml:trace>
  <inkml:trace contextRef="#ctx0" brushRef="#br0" timeOffset="32884.553">14357 9089 141 0,'7'-5'146'0,"-4"-2"-22"0,-1-3-2 16,3-3-10-16,-3 1-14 0,3-7-14 16,-2 6-15-16,-5 10-5 0,7-7-15 15,-5 1-7-15,4 3-5 0,-4-1-5 16,3 5-3-16,-8-9-4 0,-2 14-4 15,-4-3-2-15,7 8-3 0,-14-1-2 16,-2 1-3-16,0 1-3 0,-14 9-1 16,6-3-2-16,-5 5-1 0,3 5 0 0,-4 2-1 15,-3 0-1-15,2-4 1 0,-5 2-1 16,5 4 1-16,7 2 0 0,8 6 0 16,-2 7 0-16,10-3 1 0,-6 1-1 15,3-2-1-15,3-5 1 0,-1 11-1 16,4-3 0-16,3 4 0 0,-8 0-1 15,3-1 1-15,9-14-1 0,-5 5 1 0,4-10-1 16,-7 1 1-16,13 2 0 0,1-13 1 16,1-5 1-16,1-4 0 0,9-8 2 15,19-7-1-15,-2 6 1 0,1-6 0 16,10 0-1-16,-4 6 1 0,-2-4-1 16,1 5-1-16,-1-2 1 0,-10-3-2 15,-7 3 1-15,-7 2-2 0,0 0 0 16,-1 0 0-16,-4 2-1 0,-1 3-2 15,-2 2-6-15,-2-1-8 0,-3-4-8 0,0-2-15 16,4 0-17-16,-4 2-25 0,1 1-42 16,6 0-72-16,-7-3 33 0,5 0-86 15,2 10-217-15</inkml:trace>
  <inkml:trace contextRef="#ctx0" brushRef="#br0" timeOffset="33165.666">14524 9366 395 0,'14'-7'164'0,"-6"-1"-40"16,4-2 38-16,3 3-62 0,3 7-19 15,11 4-5-15,4 4-4 0,2 4-12 0,2 9-9 16,0 1-11-16,-9-2-9 0,2 0-6 15,5 9-6-15,-8-4-5 0,8 3-4 16,-2-3-3-16,1-1-3 0,-7-6-1 16,1-5-7-16,-8-6-11 0,-2 5-21 15,-1-4-29-15,-4-8-45 0,-6-6-96 16,-7 6 39-16,0-19-115 0,-8-9-271 16</inkml:trace>
  <inkml:trace contextRef="#ctx0" brushRef="#br0" timeOffset="33323.818">15029 9359 291 0,'-7'14'203'16,"1"1"-84"-16,-5 12 30 0,1-12-35 0,-6 10-30 16,-4-7-33-16,0 9 6 0,-7-5-9 15,5 11-13-15,6-5-12 0,-5 6-9 16,1-9-5-16,2-2-2 0,-2-4-2 16,-7-4 0-16,7 0-11 0,0-2-28 15,7-1-30-15,-1-12-110 0,14-7 61 16,0 14-133-16,19-12-331 0</inkml:trace>
  <inkml:trace contextRef="#ctx0" brushRef="#br0" timeOffset="33748.274">15209 8955 463 0,'17'-8'166'0,"-4"3"-52"0,7-4 52 15,-3 9-78-15,3 2-24 16,12-5-7-16,-2-2-5 0,-3 10-11 0,6-10-14 16,-4 10-10-16,1-15-8 0,-4 8-3 15,4-12-2-15,-3 8-1 0,-7-8-1 16,-6 1-1-16,1 5 0 0,-4 11-1 16,-4-13 0-16,0 17-1 0,-2-6 0 0,-5 13-1 15,-4-3 1-15,3 3 1 0,-4 1-1 16,3 17 1-16,0-1 1 0,-1 9 1 15,6 1 0-15,-1-1 1 0,3 8 2 16,3 4 0-16,1 3 2 0,2 0 0 16,4 16 0-16,2-13 1 0,5 7-1 15,-2-3-1-15,2 3-2 0,-2-20 1 16,-5 5 0-16,-5-14-1 0,-4-10-1 16,-2-6-1-16,1-5 0 0,-10-1-2 15,-2-1-1-15,0-1-1 0,-6-4-1 16,0 6 0-16,-11-8 1 0,6-4 0 15,-12 1 0-15,5-6-18 0,-9-7 74 0,-4-2-246 16,-4 1 130-16</inkml:trace>
  <inkml:trace contextRef="#ctx0" brushRef="#br0" timeOffset="37678.42">14055 10073 232 0,'0'5'201'0,"2"-5"-87"16,-1 0 22-16,4-7-13 0,-3 1-44 15,1-3-9-15,-6 3-13 0,3-1 8 0,-8 2-7 16,1 3-7-16,-5 1-7 0,-1 1-7 16,0 1-6-16,-1-1-6 0,-14 7-4 15,-2 0-3-15,3 1-3 0,-3 5-3 16,-5 2-2-16,16 11-2 0,-4-5-1 16,-15 3-2-16,4-3 0 0,-1 8 0 15,-7-2-1-15,11 1 0 0,4 9 0 16,0 3 1-16,-1-2-1 0,8 7 1 15,-4 9 1-15,4-6 0 0,4-1 0 16,7 0 0-16,-2-4 0 0,4-6-1 0,-1-2 0 16,-1 5-1-16,-3-13-1 0,4 7 0 15,-4-6-1-15,6-6 1 0,2 11-1 16,-2-6-1-16,2-2 1 0,4-5-1 16,7 2 1-16,3-16-1 0,-3-6 0 15,3 9 0-15,8 3 0 0,2-9 1 16,4 4-1-16,9-17 0 0,0 13-1 0,-1-3 3 15,2-8 0-15,6 6 1 16,-4-1 1-16,3-3 0 0,-2 10 0 0,1-13 1 16,-10 4-2-16,-13 2-1 0,4-10 0 15,-4-4-1-15,-2 15-3 0,7 1-7 16,-6-3-14-16,-8 4-23 0,-1-1-28 16,-5 2-152-16,-1-1 77 0,-9-10-126 15,10 10-499-15</inkml:trace>
  <inkml:trace contextRef="#ctx0" brushRef="#br0" timeOffset="38020.395">14127 10553 439 0,'0'10'216'16,"10"0"-77"-16,0 7 45 0,10-9-63 0,-7 4-39 15,6 11-17-15,1-5-5 16,6 11-12-16,-4-4-13 0,7 2-14 15,2-11-8-15,3 9-5 0,-8-10-3 0,-2-1-2 16,1 1-5-16,2 3-9 0,-2-9-21 16,-7 2-30-16,7-6-144 0,-7-5 79 15,-4-6-133-15,-4-11-479 0</inkml:trace>
  <inkml:trace contextRef="#ctx0" brushRef="#br0" timeOffset="38194.96">14511 10571 352 0,'2'12'189'0,"-4"8"-61"0,-3-3 32 16,-8-2-48-16,-2 5-27 0,-5 5-16 16,-14-5-6-16,-1 5-10 0,3 12-12 15,4 3-12-15,-5-8-9 0,12 4-6 16,0-1-5-16,1-14-2 0,3-3-11 16,5 0-24-16,6-3-24 0,1-10-138 15,5 2 78-15,0-14-137 0,10-4-447 16</inkml:trace>
  <inkml:trace contextRef="#ctx0" brushRef="#br0" timeOffset="38424.848">14810 10671 474 0,'-2'22'181'0,"4"3"-61"15,5 9 54-15,-4 2-83 0,0 3-29 16,2 9-10-16,-5 1-5 0,0-16-11 16,-5 2-13-16,4-1-13 0,-6-7-3 15,0-6 0-15,1 4-10 0,-1-5-22 16,0-6 45-16,1-14-204 0,6 0 107 16,0-5-97-16,8 3-667 0</inkml:trace>
  <inkml:trace contextRef="#ctx0" brushRef="#br0" timeOffset="38677.752">15052 10600 277 0,'19'5'337'16,"4"0"-216"-16,-3-2 40 0,3 9-10 15,1-6-78-15,-4-6-78 0,0 10 45 16,-7 4-4-16,-1-1-8 0,-4-3-10 16,14 5-6-16,3 4-5 0,0-4-6 15,5 0-6-15,-1-2-20 0,-13-6-30 16,4-7-125-16,-10-2 71 0,4-10-124 16,-1 2-417-16</inkml:trace>
  <inkml:trace contextRef="#ctx0" brushRef="#br0" timeOffset="38829.42">15472 10493 236 0,'0'33'234'16,"-5"6"-88"-16,8 1 11 0,-10 6-8 0,-4-4-60 15,4 5-23-15,-2 3-11 16,-4 10-8-16,15-11-11 0,-9 16-11 0,17-12-9 16,-8-6-6-16,-2-17-3 0,0 2-12 15,6-19-23-15,-7-1-32 0,8-12-122 16,-2-5 70-16,13 4-133 0,-3-13-396 15</inkml:trace>
  <inkml:trace contextRef="#ctx0" brushRef="#br0" timeOffset="39278.112">15632 10205 463 0,'15'17'206'16,"3"-17"-73"-16,9 5 42 0,1-5-79 16,6-13-31-16,3-1-18 0,9-1-10 15,1 3-11-15,8 4-10 0,-5-7-7 16,-4 2-4-16,4 1-3 0,-9-6-1 16,-5 9-1-16,9 4-4 0,-4 4 0 0,-12-6-2 15,-1 7 0-15,-3 0-1 0,-13 5 0 16,-2-2-1-16,-3 2 2 0,-1 2 0 15,-6 0 0-15,0 11 2 0,-3-3 0 16,3 18 1-16,-3 4 0 0,-1 10 2 16,1-2 3-16,1 10 3 0,1 0 1 15,-3 4 2-15,4 8 2 0,4 3 3 16,2-1 2-16,-2 4-4 0,2-6 0 0,11-14-1 16,0-9-2-16,-2-4-1 0,8-2-4 15,-1 6-1-15,-7-6-1 0,-5 4-1 16,0-5-1-16,-7-7 0 0,-3-12-2 15,-6-1-1-15,-6-4 0 0,-1 6-2 16,-8-12 1-16,-12-6-1 0,3-1 1 16,-7-1 4-16,1-8 1 0,-8-9 108 15,-1-7-291-15,-7-2 157 0,-10 12-43 16,-4-2-1043-16</inkml:trace>
  <inkml:trace contextRef="#ctx0" brushRef="#br0" timeOffset="49978.196">13407 11181 224 0,'-5'-8'175'0,"5"3"-53"16,0-2 15-16,0 1-14 0,0-1-36 16,0-3-13-16,-2-2-3 0,0 4-6 15,-4-4-6-15,-4 4-9 0,1 3-6 16,1 3-6-16,-4-3-3 0,-1 5-6 16,1 5-5-16,-8 2-5 0,0-6-5 15,-5 6-3-15,2 0-3 0,-14-2-4 16,12-2 0-16,-2 15-1 0,4-4-1 15,-4 9 0-15,4 2 0 0,6 10 0 0,-13-3 1 16,3 5 2-16,2 8 0 16,-2 2 1-16,-3 0 1 0,10 1 0 15,7-1 0-15,0 1 1 0,9-1-2 0,-2-5 1 16,1-7-2-16,3 10-1 0,-3-11 0 16,3-8 0-16,2 11-1 0,0-3-1 15,5-8-1-15,-1 6 1 0,9-3 0 16,-1-9-1-16,-4-5 0 0,0-4 1 15,6-9-1-15,2-2 0 0,-1-3 0 0,4-7 0 16,1 1 0-16,-5 1-1 0,-2-4 1 16,9-1-1-16,3 4 1 0,2-4 0 15,-1-5 1-15,5 3 0 0,2 3 0 16,-13 5 0-16,0 6 0 0,5 1 1 16,-3 5-2-16,-7-2 0 0,0 7-4 15,-2-8-7-15,-3 9-12 0,-10-9-16 16,0 5-20-16,4-1-27 0,-4-4-26 0,-9-5-106 15,11 11 44-15,-5-15-83 0,6 12-314 16</inkml:trace>
  <inkml:trace contextRef="#ctx0" brushRef="#br0" timeOffset="50347.712">13626 11226 332 0,'6'0'197'0,"-1"7"-68"0,-6 1 32 0,-3 4-39 15,4-3-38-15,0 6-13 0,-6 3-5 16,-1 5-5-16,0 2-9 0,4 9-10 16,-4-1-6-16,-3 2-5 0,4 4-3 15,2 8-4-15,-1-4-4 0,-1-4-5 16,-1 2-3-16,-2-1-4 0,-1-11-2 16,9 11-2-16,-3-7-2 0,4-4-9 15,4-11-13-15,-4-3-21 0,6-15-32 0,-1-1-142 16,-1-9 72-16,8-6-124 15,-6 3-470-15</inkml:trace>
  <inkml:trace contextRef="#ctx0" brushRef="#br0" timeOffset="50551.484">13848 11606 327 0,'-2'17'179'0,"-3"6"-64"16,5-13 36-16,-2 8-40 0,2 9-34 15,-3 10-13-15,3-4-3 0,3 7-7 16,-6 7-11-16,1-5-14 0,-3-2-10 16,4 2-5-16,-6-4-5 0,0-6-3 15,-3-2-4-15,4 4-7 0,-4-9-19 16,6-4-40-16,1-12-116 0,1-9 69 16,-3 0-131-16,9-10-393 0</inkml:trace>
  <inkml:trace contextRef="#ctx0" brushRef="#br0" timeOffset="50929.776">14137 11521 397 0,'22'-9'138'0,"9"-9"-46"16,-2-2 49-16,-6-4-65 0,2 4-20 15,4 0-4-15,-4 2 0 0,-5 3-7 16,1 8-11-16,-1-6-12 0,-1 1-7 0,-9 5-4 15,3 1-3-15,1 2-3 0,-8 4-1 16,-2 2-1-16,-1 5-2 0,2 6 0 16,-5 0 0-16,-12 1-1 0,6 8 0 15,-3 3 0-15,-6-4 0 0,-3 8 0 16,3 9 1-16,-4-6-1 0,4 0 1 16,4 8 0-16,1-2 0 0,0-4 0 0,6-1 0 15,1-3 1-15,3-10 2 0,0 0 2 16,3-1 3-16,1-6 3 0,6-1 3 15,6-11 1-15,-2 4 0 0,7-10 0 16,4 5-3-16,-3-6-3 0,2 6-3 16,6-9-2-16,-9 4 0 0,-1 4-10 15,12-11-16-15,-7 5-28 0,-8-1-36 16,0-2-100-16,11 0 44 0,-15-2-117 0,2-8-294 16</inkml:trace>
  <inkml:trace contextRef="#ctx0" brushRef="#br0" timeOffset="51118.453">14843 11582 162 0,'5'19'265'0,"-5"-4"-107"0,-1-3-1 16,-3 1-65-16,-2-5 75 0,-1 16-110 16,0-3-7-16,1 9-9 0,4 4-11 0,-5 11-10 15,6-17-4-15,-9 14-5 0,10-8-3 16,0 6 0-16,-4-10-10 0,-7-7-18 15,11-8-22-15,-2-1 41 0,4-14-177 16,-2-2 76-16,1-6-70 0,16 3-553 16</inkml:trace>
  <inkml:trace contextRef="#ctx0" brushRef="#br0" timeOffset="51597.85">15036 11350 313 0,'10'-15'148'0,"3"-2"-32"0,0-4 28 16,2 4-46-16,9-1-20 0,-1-1-8 15,-3 4-4-15,7 7-9 0,-5-2-10 16,-9 8-9-16,4 2-7 0,-4 0-5 16,-5 7-4-16,-3 6-5 0,-1-1-4 0,-4 3-4 15,-2 5-4-15,0 0-1 0,-8 2-2 16,7 4-1-16,-7-1-1 0,2-1 0 15,-6-4 1-15,3-2-1 0,-4-1 0 16,1-5 1-16,4-1-1 0,0-2 0 16,8-8 0-16,2 4-1 0,-1-5 1 15,4 0-1-15,1-1 0 0,-1-4 0 0,4-2 1 16,-4 0 0-16,0 1-1 0,9-1 2 16,-4 0-1-16,4-6 1 0,-2 11 0 15,10-6 0-15,-7 3-1 0,6 3 1 16,9 2 0-16,6 9-1 0,-1-1 1 15,-1-1-1-15,-6 6 0 0,-5 0 1 16,-10 1-1-16,-6 4-1 0,4-3 1 16,2 10 0-16,-2 4 0 0,-9-1 0 15,-4-1-1-15,-7 6 1 0,4-4 0 0,-6 6-1 16,-9-3 1-16,13 3 1 16,-2 8-1-16,-9-4 0 0,-5-9 1 0,1-2 0 15,13 4-2-15,-9-12-12 0,4-3-18 16,8-2-20-16,15-2-136 0,-4-8 72 15,11-5-115-15,-3-5-452 0</inkml:trace>
  <inkml:trace contextRef="#ctx0" brushRef="#br0" timeOffset="51821.62">15689 11592 239 0,'0'29'217'0,"0"-2"-85"0,-4-1 17 16,1 14-15-16,1-4-48 0,-6-10-23 16,-2 1-7-16,0 5-7 0,-2-7-12 15,1 7-10-15,2 8-10 0,1-5-6 0,1 0-4 16,-3-10-2-16,9 0-5 16,-4-10-16-16,5 4-16 0,3-18-24 0,0-1-120 15,9-1 60-15,3-11-105 0,3-13-391 16</inkml:trace>
  <inkml:trace contextRef="#ctx0" brushRef="#br0" timeOffset="52113.56">15983 11270 230 0,'8'0'146'0,"-6"3"-19"0,4 1 8 16,-6 1-31-16,-5 0-15 0,5 3-14 15,0 5-12-15,-11 9-17 0,6 3-11 16,-7 4-9-16,4 6-5 0,-4-2-5 16,5-6-1-16,11 6-2 0,-1 7-2 15,-3-5 0-15,0-6-2 0,10-4-1 16,5 0-2-16,-2-12-1 0,2-4-1 0,-1 4-1 16,18 0-1-16,-6-13-1 0,3-11-1 15,-1 4-2-15,4-10-9 16,-9-3-11-16,-4-11-12 0,6 9-19 0,-4-3-27 15,1-4-92-15,0 1 40 0,3 1-75 16,-10-11-281-16</inkml:trace>
  <inkml:trace contextRef="#ctx0" brushRef="#br0" timeOffset="52284.532">16379 11228 151 0,'-2'7'208'15,"2"6"-61"-15,2 14-4 0,-2 6 3 16,-4 2-49-16,1 6-21 0,3 0-14 15,-3 1-11-15,-4 10-11 0,-3-4-11 16,3 6-7-16,6-1-6 0,-1 3-6 16,2-10-2-16,-3 3-7 0,8-14-17 0,-4-10-14 15,3-10-40-15,-1-2-103 0,4-13 53 16,3-1-107-16,6-11-344 0</inkml:trace>
  <inkml:trace contextRef="#ctx0" brushRef="#br0" timeOffset="52753.496">16684 11206 315 0,'20'-6'172'0,"-1"-1"-48"0,-4 2 25 15,5-2-46-15,3 1-27 0,1 1-17 16,2-2-10-16,-1 5-11 0,2-6-13 15,3 8-10-15,-3 2-7 0,0-2-3 16,-6-2-1-16,-1 2-4 0,-1-5-1 0,-7 15-3 16,-2-15-3-16,1-3-3 0,-2 8-3 15,-3 1-2-15,6 6 1 0,-4 1 1 16,-8-1 1-16,7 6 3 0,1 7 4 16,-1 5 2-16,-4-5 2 0,-3-4 1 15,-3 2 2-15,8 0 2 0,-5 9 2 16,0 0 3-16,5 6 2 0,-2 6 1 15,4 4 2-15,0-4 1 0,-2 1 1 16,3 10-1-16,4 2-2 0,1-7 0 0,-1 0-2 16,1 0-1-16,-1-13-3 15,5-2-2-15,-4-2-1 0,0 2-2 0,1-6 0 16,-1 1-1-16,-5-10-1 0,1 3 0 16,-3-1-1-16,-2 1 1 0,-8-4-2 15,-2-1 1-15,-8-1-1 0,4-9 0 16,-13 2 0-16,-5 2 0 0,-1-1 0 15,-13 3 0-15,-4-4 3 0,-6 2-4 16,-2-1-11-16,-2-4 101 0,-3 6-257 16,-1-3 132-16,-2 2-51 0,7 5-876 15</inkml:trace>
  <inkml:trace contextRef="#ctx0" brushRef="#br0" timeOffset="84266.038">8447 11180 380 0,'3'-5'202'0,"4"3"-68"0,-7 2 33 15,13 0-50-15,-9-5-37 0,-1 3-11 16,9-3-7-16,-6 2-8 0,4-4-5 0,4-3-9 16,-2 2-7-16,8-7-6 0,0 3-5 15,1-1-3-15,-1 6-4 0,9-1-3 16,-6-4-3-16,-3 0-2 0,-3 4-1 15,0 1-2-15,-1 7 0 0,3 0-1 16,-4 5-1-16,-2 4-1 0,2 9 1 0,-15-5-1 16,0 2-1-16,-3 5 1 0,-4 7-1 15,-3 2 1-15,-5 4-1 16,-5 0 0-16,-2 3 0 0,-4-1 1 16,-8-9-1-16,1 1 0 0,-1-2 0 0,8-3 1 15,4-2-1-15,2 2 0 0,6-4 1 16,8-5-1-16,-3-4 0 0,4-4 0 15,5-3 0-15,7-2 0 0,5 0 1 16,8-2-1-16,2-5 0 0,19 2 1 16,-4 3-1-16,0-3 1 0,-4 5 0 0,9 4 0 15,-7 4-1-15,10 1 1 0,2 11-1 16,8 6 1-16,-13-1-1 0,-9 5 0 16,-6 2 0-16,-9 2-1 0,-16-8 1 15,-4 8-1-15,-3-4 0 0,-11 7 0 16,-8-11-1-16,-2 11 1 0,-10-5 0 15,-7-9 1-15,0 4-8 0,-4 3-9 16,-10-8-11-16,-5 1-14 0,4 4-30 0,-9-9-146 16,2-4 74-16,6-1-105 0,13-4-498 15</inkml:trace>
  <inkml:trace contextRef="#ctx0" brushRef="#br0" timeOffset="91163.141">14815 11756 62 0,'5'-6'94'0,"-3"1"-7"0,3 5-1 16,-9 0 8-16,4-2-17 0,-1-10-7 15,1 12-3-15,0 5-5 0,-2-3-8 16,2 11-9-16,0-8-3 0,-3 14-1 0,3-6 0 16,-2 2 1-16,-5 5-2 15,6 2-1-15,-6 6-5 0,2 11-3 0,7 9-3 16,-4 6-3-16,-5-1-5 0,1 2-4 15,1-1-3-15,3-7 1 0,-5 1-1 16,7-6-3-16,0-4-2 0,-1-18-2 16,-1 0-1-16,4-11-2 0,-9-9 0 15,5-5-1-15,2-12-1 0,-5 2 0 0,14-5 0 16,-6-12-1-16,0-6 1 16,4-7 0-16,1-7 0 0,-1-7 0 0,-2 2-1 15,2-3 1-15,-6 7 0 0,6-7 0 16,-2 9-1-16,-5-2 1 0,2 0-1 15,1-3 1-15,-8 3 0 0,12-1-1 16,-9 8 1-16,-1 15-1 0,8 0 1 16,-10 17-1-16,3 6 1 0,2 8-1 15,0 0 1-15,2 2 0 0,-4 11 0 16,0 0 0-16,2 12 0 0,0-1 0 16,4 14 1-16,-4 9-1 0,-4 2 0 15,4-1 1-15,2 12-1 0,3 7 0 0,2 0 1 16,-6 10-1-16,1 10 0 0,5-4 0 15,-4-4-1-15,-3-79 1 0,2 124-1 16,-2-79 0-16,1-12 1 0,3-13-3 16,-3-13-7-16,4 0-10 0,-1-7-19 15,-4-12-24-15,0-7-125 0,0-7 62 0,6-11-104 16,1-3-411-16</inkml:trace>
  <inkml:trace contextRef="#ctx0" brushRef="#br0" timeOffset="92206.661">15707 11357 101 0,'2'-14'73'0,"-6"1"7"0,4 0 5 0,2 6-4 16,0 7-8-16,-2-2-5 0,-2 2 0 15,4 14-7-15,3 1-7 0,-5 0-8 16,-2 3-3-16,2 4-4 0,-3 3 2 15,3 3-2-15,-2 12-3 0,2 7-5 16,-2 2-3-16,-4-7-4 0,2 3-4 0,-2 3-3 16,-1-6-4-16,12 1-2 0,-10 13-4 15,8-3-1-15,1-11-1 16,1 11-1-16,-4-4-1 0,6-14-1 0,-7 0 0 16,3-8-1-16,-3-9 0 0,2-11-2 15,-7-6 0-15,10-1 0 0,-7-8 0 16,-1-14 0-16,3-9 0 0,3-5 1 15,-6-10 0-15,8-1 0 0,-3-2 0 16,1-6 0-16,0-10 0 0,1 17 0 16,-1-8-1-16,-3-4 0 0,0 7-2 0,0 4-2 15,0-11-3-15,-7 5-3 16,1-7-2-16,-1 4-4 0,-3 1-3 0,3-2-4 16,-3 11-1-16,0 16 2 0,0 9 3 15,4 13 3-15,-4 1 4 0,6 9 4 16,4 9 6-16,0 9 3 0,-1 2 4 15,2 7 4-15,-1 3 3 0,5 3 4 16,-3 6 4-16,1 9 4 0,1 6 1 16,6-2-1-16,-7 11-4 0,0 2-1 0,4-1-5 15,3 9-4-15,0 3-3 0,-2 2-2 16,-1-3-2-16,5-6-1 0,-11-9 1 16,1-5-1-16,3-18-7 0,-3 1-12 15,0-11-29-15,3-7-117 0,-5-18 70 16,-2-2-113-16,-1-2-403 0</inkml:trace>
  <inkml:trace contextRef="#ctx0" brushRef="#br0" timeOffset="93009.227">15300 12131 98 0,'3'3'90'0,"-3"-8"2"0,0 5-2 16,0 0-4-16,0 12-4 0,-3-4-3 0,-1 5-2 16,-3 6-9-16,4 3-7 0,-7-2-6 15,10 5-8-15,3 11-6 0,4-2-9 16,-10-1-9-16,13-4-5 0,-10-4-6 16,0-12-4-16,-4 2-4 0,1-13-2 15,0 10-2-15,3-11-1 0,-4-11 0 16,4 0 1-16,0-5-1 0,-5-15 0 0,10-2 1 15,-5-1 0-15,0-6 0 16,9 4-1-16,-9 9 0 0,-2-3 1 0,5 1-1 16,-16 8 0-16,13 3 0 0,-8 2 0 15,8 15 0-15,-2-2 1 0,2 7 0 16,-7-3 0-16,11 6 1 0,-6 1-1 16,4 9 1-16,-6 2 0 0,8 5 0 15,-1 4 1-15,-1-1 0 0,-1-1 1 16,-1 1 1-16,4-1-1 0,-1-2 0 0,2-5 0 15,3 3-1-15,-3-19 0 16,-3 4-7-16,10-8 107 0,-12-7-256 0,0-21 131 16,2-17-32-16,4-10-892 0</inkml:trace>
  <inkml:trace contextRef="#ctx0" brushRef="#br0" timeOffset="102043.76">12262 12258 197 0,'7'6'136'15,"0"-4"-38"-15,-4-4 20 0,2 2-15 16,0-1-27-16,-1 7-7 0,-1-2-2 16,-10 1-4-16,4 8-7 0,10 7-7 15,-7 9-6-15,-4 4-4 0,1 0-1 16,3 3-2-16,0 9-3 0,-2-10-5 0,1 7-3 15,-6 14-6-15,4 3-2 0,6-7-4 16,-6 8-4-16,3 2-2 0,-2-9-2 16,-5-4-2-16,5-1 0 0,2-14-2 15,-3-1-11-15,3-11-21 0,0-2-34 16,5-20-128-16,-3-2 72 0,3-5-135 16,2-14-419-16</inkml:trace>
  <inkml:trace contextRef="#ctx0" brushRef="#br0" timeOffset="102320.654">12618 12615 326 0,'5'5'134'0,"2"-8"-29"0,0 13 33 16,-1 0-51-16,1 2-16 0,-7 10-4 15,0-2-3-15,-2 11-10 0,-1 3-11 16,-5 6-9-16,1-3-6 0,2 4-5 16,-2 10-5-16,-1-10-6 0,-5-6-1 15,6-1-4-15,0 9-2 0,-1-11-2 16,3-3-4-16,-2 2-10 0,0-9-15 16,-6-17-26-16,0 2-46 0,4-7-78 0,1-7 32 15,10 7-106-15,-4-7-222 0</inkml:trace>
  <inkml:trace contextRef="#ctx0" brushRef="#br0" timeOffset="102683.727">12827 12533 277 0,'27'-15'132'0,"0"-3"-41"15,4 5 30-15,6-1-38 0,-7-7-21 16,-6-5-6-16,2 18-4 0,1-4-5 15,-9 17-8-15,-1-15-9 0,3 15-6 16,-8 2-4-16,-6 5-5 0,-6-9-2 16,0 16-4-16,-6-8-2 0,-1 16-4 15,-6 3-1-15,1 9-1 0,-10-4-1 16,4 5 1-16,5 0 0 0,-2-5-1 16,-4-2 1-16,4 1 0 0,-5-12 0 15,3-2 0-15,7 0 0 0,2-2 0 16,8-3 0-16,2 0 0 0,4-3 0 15,8-6 0-15,-1-6-1 0,0 0 2 0,8 0-1 16,0-6 1-16,4-8 1 0,0 3 1 16,9-4 1-16,-11 1 0 0,6-1 0 15,-4 10 1-15,-5-6-1 0,1 7-3 16,6-7-15-16,-2 7-28 0,4 4-47 16,-1 2-75-16,2-7 37 0,-10 3-126 0,-3 2-201 15</inkml:trace>
  <inkml:trace contextRef="#ctx0" brushRef="#br0" timeOffset="102845.337">13522 12724 264 0,'0'13'205'15,"5"12"-71"-15,-3 2 16 0,3 5-23 16,-9 5-42-16,9 3-20 0,-5 2-12 16,2 1-9-16,-2-6-12 0,-7-2-9 15,1 0-10-15,-3-13-5 0,-2 1-2 0,-4 1-15 16,0-8-12-16,5-2 61 0,3-8-213 15,-1-4 107-15,8-2-67 0,0-12-714 16</inkml:trace>
  <inkml:trace contextRef="#ctx0" brushRef="#br0" timeOffset="103306.972">13728 12415 393 0,'20'-2'168'0,"11"2"-65"16,3-7 47-16,-8 7-60 0,3-8-26 16,-4 16-9-16,-5-14-7 0,2-1-8 15,1 2-6-15,-3 18-14 0,-3-9-8 16,-7 2-5-16,-5-6-4 0,-3 7 0 0,-2 1-1 16,-4 4-1-16,-1-3-1 0,-3 4-1 15,-6 0 1-15,-4 1-1 0,1 1 1 16,1 6 0-16,1-2 0 0,1 3 1 15,-4-4-1-15,1-5 1 0,-3-4-1 16,2-3 1-16,4-1 0 0,14 2 0 16,0-2 1-16,5-2-1 0,4 1 1 15,-1-8-1-15,4 9 1 0,3-3 0 16,2 3-1-16,4-7 0 0,4 9 1 16,5 1-1-16,-3 1 0 0,5-8 0 0,-10 10 0 15,6-10 0-15,-10 6 0 0,-3 0 0 16,0 4-1-16,4-2 0 0,-11 6 0 15,6 5 0-15,-14 5-1 0,0-5 0 16,0 3 0-16,-11 2-1 0,0 0 1 16,-8-3 0-16,6 7-1 0,0-3 4 15,3-4-8-15,-2-4-12 0,-1-3-18 16,3-15-27-16,-10 0-89 0,15-8-20 16,3 3-1-16,2-22-113 0,7 4-18 0</inkml:trace>
  <inkml:trace contextRef="#ctx0" brushRef="#br0" timeOffset="103501.024">14322 12615 330 0,'12'12'166'0,"0"-4"-68"0,-4 4 39 16,-5 5-44-16,-4 1-29 0,1 9-9 16,0 10-4-16,-4 1-2 0,-2-3-8 15,-4 5-11-15,3-1-9 0,0-11-5 16,4 2-5-16,-2 2-3 0,5-10-2 15,0-4 1-15,2-4-16 0,-2-8-25 16,3-6-21-16,4-1-114 0,3-11 63 16,3-15-127-16,0-13-344 0</inkml:trace>
  <inkml:trace contextRef="#ctx0" brushRef="#br0" timeOffset="103748.099">14586 12311 233 0,'-6'19'174'0,"-1"2"-101"16,17-2 37-16,-17 2-15 0,11 9-39 16,2-6-12-16,-14 4-12 0,8 6 15 15,2-6-1-15,-2 4-8 0,5 1-9 0,3 2-3 16,2-6-2-16,5-7-2 0,2 3-3 16,3-5-4-16,-2-9-5 0,7 3-3 15,5-6-4-15,-5-6-2 0,-1-2-5 16,7-2-10-16,-12-11-13 0,2-7-16 15,1-7-25-15,-5 0-36 0,-7-8-53 16,2 3 16-16,-4-9-70 16,-1 7-124-16</inkml:trace>
  <inkml:trace contextRef="#ctx0" brushRef="#br0" timeOffset="103911.779">14905 12426 186 0,'-5'21'142'16,"2"4"-43"-16,1-2 13 0,-3 2-11 15,5-5-27-15,0 14-11 0,-3-4-4 16,3 8-5-16,-5 4-8 0,5-4-8 0,0-4-10 15,-7 1-7-15,6 0-4 0,-3-7-5 16,4 11-4-16,0-6-3 0,5-9-1 16,-3-1-1-16,-2-1 0 0,5-7-53 15,0-10-34-15,2-4-69 0,3-1 38 16,-2-10-159-16,10-13-125 0</inkml:trace>
  <inkml:trace contextRef="#ctx0" brushRef="#br0" timeOffset="104146.506">15193 12769 278 0,'1'20'146'16,"1"-1"-48"-16,-4-1 28 0,1 2-39 15,-4 5-25-15,5-3-12 0,-5 3-7 16,3 5-8-16,0 5-11 0,-3 10-9 15,2-3-7-15,-2-2-4 0,-2-5-1 16,0-1-2-16,1-8-2 0,-1-11-14 16,5 2-34-16,4-15-91 0,-2-2 57 0,2-25-106 15,4-7-314-15</inkml:trace>
  <inkml:trace contextRef="#ctx0" brushRef="#br0" timeOffset="104545.085">15553 12251 234 0,'-10'13'184'0,"-6"1"-84"0,-1-1 19 16,-1 2-20-16,-2 4-42 0,-5-1-20 15,9 4-8-15,-10-4-3 0,4-1-4 16,4-4-7-16,8 0-6 0,-4-4-3 0,9-2-1 15,5 3 1-15,2-4 1 16,11 8 2-16,6 1 2 0,-4-10 0 16,5 10 1-16,6 0-1 0,-4-2 0 0,2-8-3 15,2-2-3-15,1 2-1 0,3 2-2 16,-3 7 0-16,0-9-1 0,-6-2-1 16,3 9 0-16,-11-11 0 0,-3-1 0 15,2 12-1-15,-7-7 0 0,-4 8-1 16,6 2 0-16,-7 0 0 0,-2 4-1 15,-3-4 1-15,-6 0-1 0,-3 3 1 16,-1-4 0-16,-5-1 1 0,2 0 0 0,-2 1 1 16,-2-6-1-16,9 2-1 0,-7-6-11 15,3-1-14-15,4-3-31 0,1-5-88 16,-6-2 48-16,14-11-97 0,4-4-285 16</inkml:trace>
  <inkml:trace contextRef="#ctx0" brushRef="#br0" timeOffset="104735.882">15837 12214 208 0,'-13'9'134'0,"-14"2"-45"0,1 3 18 16,-9 4-20-16,-9 0-24 0,4 2-10 15,-3 1-8-15,7 4-4 0,0-12-12 0,6 0-9 16,6 4-8-16,4-5-4 15,-1-12-8-15,7 3-25 0,9 2-105 0,3-5 70 16,-1-8-90-16,3-11-381 0</inkml:trace>
  <inkml:trace contextRef="#ctx0" brushRef="#br0" timeOffset="105236.033">15979 12562 361 0,'4'27'173'0,"-1"1"-60"0,-3 4 35 16,0 8-53-16,-13 2-33 0,6-9-10 16,-8 11-9-16,-3-4-10 0,-4-2-9 15,9 2-10-15,4 2-6 0,-1-7-3 16,3 4-9-16,7-4-11 0,-1-17-23 0,-1 4-82 15,-10-21-42-15,9-1 24 0,0-6-134 16,-1-9-110-16</inkml:trace>
  <inkml:trace contextRef="#ctx0" brushRef="#br0" timeOffset="105600.546">16440 12229 66 0,'0'2'113'0,"-8"3"-17"0,-4 7-7 16,2-2 8-16,-1 15-24 0,-13-2-12 15,8 16-11-15,-1-1-9 0,-3 5-6 16,-10-11-3-16,10 8-2 0,1 4 1 16,3-4 0-16,6 0 2 0,10 2 1 15,1-2-1-15,6-13-7 0,1-1-4 0,12-1-5 16,9-3-3-16,4-2-4 0,7-13-4 15,0 0-5-15,9-7-4 0,-4-12 0 16,-2-15-1-16,4-1-1 0,-7-14 2 16,-8-8-1-16,-10 8 2 0,-2 5 2 15,-12-3 0-15,-3 15-2 0,-5 8 1 16,-5-1 0-16,-8 18-1 0,3-8 1 16,-17 11-1-16,-6 7 2 0,-1-2 0 15,-4 14 1-15,-4 5 2 0,2-9-11 0,-2 4-22 16,2-2-114-16,7-7 73 0,-1 2-104 15,18-1-409-15</inkml:trace>
  <inkml:trace contextRef="#ctx0" brushRef="#br0" timeOffset="126615.533">8886 12241 91 0,'2'-3'104'0,"-4"1"-15"0,-3-5-1 16,-3 6-1-16,3-4-9 0,0-2-10 15,3 5-6-15,2-3-4 0,-11 4-4 16,1-4-6-16,13 5-2 0,-11-7-4 16,-1 0-1-16,13-5-1 0,-11 2-2 15,14-3-3-15,-7-4-3 0,6 4-1 16,1-2-4-16,3 7-4 0,-2 1-3 0,4 0-3 16,-2 7-5-16,7 0-2 0,-2-5-3 15,0 5-2-15,3-2-1 0,-1 1 0 16,0-4-1-16,3 5-1 0,0-2 0 15,1 2 0-15,1 3 0 0,5 1-1 16,0-3 0-16,-6 6 0 0,-1 0 1 16,-8 1-1-16,-4-1 1 0,-8 6 0 15,4 1-1-15,-8 6 1 0,-4-7 0 16,-4 5-1-16,-3 3 0 0,-10 0-1 0,3 3 1 16,4 7 0-16,-4-4 0 15,1-7 0-15,9 5-1 0,2 4 1 0,-2-8 0 16,6-6 0-16,1 4 0 0,3-6 0 15,7-8 1-15,-5-3-1 0,7 5 1 16,9-1 0-16,4 1 0 0,12-2 0 16,5 2 0-16,1-1 0 0,2 1-1 15,4 1 0-15,-4-1 0 0,-3 6 0 16,-1-4 0-16,3 11 0 0,-11 7-1 0,-9-6 0 16,-9 3-1-16,-10-1 0 0,-7-4-1 15,-8 2 0-15,-14 1 1 0,-2 5 0 16,-9 3 1-16,-7-7-7 0,-15-1-14 15,-1 3-11-15,-9-10-155 0,10-2 88 16,-12 1-117-16</inkml:trace>
  <inkml:trace contextRef="#ctx0" brushRef="#br0" timeOffset="198844.903">12151 13279 52 0,'6'-12'71'16,"-6"-3"4"-16,-1 3-6 0,2 2 3 15,-1-1 1-15,0 4-1 0,0 0-5 16,4 9-5-16,-3-5-3 0,4 1-1 0,-3-3-2 15,-2 7-2-15,-5-6-5 0,3 8-1 16,1-1-1-16,-3 15-1 0,4 1-3 16,0 14-4-16,0 9-5 0,-1 0-3 15,-1 5-4-15,-3 9-5 0,0-7-4 16,-2-1-5-16,6 9-4 0,1-5-1 16,0 3-3-16,0-8-1 0,0-19 0 0,0 2-4 15,1-9-7-15,3-11-12 0,-3-4-21 16,1-2-30-16,5-8-114 0,-1 3 55 15,6-8-106-15,-4-14-368 0</inkml:trace>
  <inkml:trace contextRef="#ctx0" brushRef="#br0" timeOffset="199059.449">12418 13543 369 0,'10'35'193'0,"-7"-3"-83"16,4-9 36-16,-17 4-51 0,8 3-39 15,-4-2-16-15,-6-1-6 0,8 3-3 16,8 2-8-16,-8 3-7 0,4-10-5 16,-3 2-3-16,-5-5-2 0,1-2-2 15,2-9-1-15,2 3 0 0,-2-1-8 16,3-4-18-16,-3-9-25 0,5 0-111 16,0 0-6-16,0-15 3 0,2-6-145 0,3-4 28 15</inkml:trace>
  <inkml:trace contextRef="#ctx0" brushRef="#br0" timeOffset="199395.798">12618 13468 243 0,'20'-12'132'0,"-6"-8"-40"0,2 3 20 16,4-1-33-16,1-2-19 0,-5 0-6 16,11 0-11-16,0 0-6 0,-7 3-2 0,1-3-5 15,4 2-3-15,-9 18-4 0,-1-7-5 16,1 7 3-16,-1 5-3 0,-6 3-5 15,-3 4-3-15,-6 3-3 0,0-7-3 16,0 11-1-16,-8 2-1 0,1 13-1 16,-1 4 0-16,-4 2 0 0,4-3 0 15,-2 5 0-15,-2-9 0 0,2-1 0 16,-3-3 0-16,6-3 0 0,-6-4 0 0,11 3 1 16,2-6-1-16,2-4 1 0,4 0 2 15,6-7 1-15,-4-5 1 0,4-3 1 16,3 4 0-16,5-1 0 0,2-3 0 15,-2-5-2-15,0-2-2 0,-2 1-2 16,-4-8-14-16,3 6-24 0,6-4-46 16,-3 4-79-16,-5-6 42 0,0-6-122 15,2 0-231-15</inkml:trace>
  <inkml:trace contextRef="#ctx0" brushRef="#br0" timeOffset="199583.355">13243 13595 283 0,'0'8'191'0,"3"7"-68"0,-3-3 21 16,7 5-35-16,-9 14-32 0,-3 3-16 16,12-1-12-16,-7 7-8 0,5-5-8 15,-7-8-9-15,-8-5-7 0,7 11-6 0,-2-8-5 16,-3-3-1-16,-2-3 0 16,-4-4-6-16,13-7-18 0,-8-5-26 0,9-1-118 15,-5-4-5-15,7-3 6 0,8-8-159 16,5 0 21-16</inkml:trace>
  <inkml:trace contextRef="#ctx0" brushRef="#br0" timeOffset="200068.55">13500 13369 299 0,'20'-8'161'0,"4"-4"-67"0,3 2 31 15,-7 2-38-15,-5-4-29 0,1-3-11 16,-1 12-4-16,-6 3-3 0,4-2-5 0,-3 4-9 16,2 3-7-16,-6 13-5 15,6-10-4-15,-14 9-3 0,2 3-2 16,-5-1-1-16,-1 1-2 0,-3 6 0 0,4-6-1 16,-3 2-1-16,0 0 1 0,-2-4-1 15,0-4 1-15,-2-6-1 0,4 2 1 16,3-3-1-16,0-6 1 0,1-1 0 15,1 0 0-15,3 0 0 0,5 0 0 16,0-1 0-16,-2 1 2 0,11 0 1 0,2 0 1 16,-1 0 1-16,5-5 0 0,2-2 1 15,-2 5-1-15,-5-9-1 0,5-3-1 16,-6 13-2-16,2-6-1 0,1 9 0 16,-2-2 0-16,-3 5 0 0,1 1-1 15,-6 8 1-15,-1-4-1 0,1 8 0 16,-5-5 0-16,1 7 0 0,1-4-1 15,-11 4 1-15,4 1 0 0,-3 6-1 16,1 3 1-16,2-1 1 0,-2 6-1 16,-2 3 0-16,-1-4 0 0,1-8 1 15,-4 6 0-15,4-7-1 0,-1-5 1 0,6 2-9 16,-3-5-13-16,7-9-18 0,-9-8-27 16,5-5-28-16,9 3-70 0,5-11 18 15,-9-7-71-15,10-14-171 0</inkml:trace>
  <inkml:trace contextRef="#ctx0" brushRef="#br0" timeOffset="200260.817">14045 13685 352 0,'-3'22'163'0,"11"-5"-62"16,-10 8 34-16,2-5-52 0,-6 0-29 15,2 0-8-15,4 12-5 0,-3-11-5 16,0 4-6-16,-4 17-6 0,7-3-6 15,-7-9-4-15,-6-2-4 0,13 2-3 16,7-20 1-16,-9 4 2 0,2-3-35 16,0-4-27-16,5-2-108 0,-2-5 68 15,4-17-147-15,6 0-325 0</inkml:trace>
  <inkml:trace contextRef="#ctx0" brushRef="#br0" timeOffset="200554.52">14346 13306 406 0,'3'13'120'0,"-3"9"-39"16,0-7 44-16,-3 3-78 0,-1 4-6 15,-2 10-4-15,4-4-4 0,2 6-5 16,2-3-6-16,1-2-5 0,0-9-2 15,4 0-2-15,0-2-2 0,6-1 0 16,0-4-1-16,-1-6-3 0,-4-2 0 16,7-5-2-16,-3 2-1 0,8-7-2 0,-5 1-2 15,5-6-9-15,-13 4-12 0,6-13-17 16,-1-1-25-16,-5-5-64 0,1 0-22 16,5-5 0-16,-6 0-85 0,1 1-18 15</inkml:trace>
  <inkml:trace contextRef="#ctx0" brushRef="#br0" timeOffset="200743.346">14600 13291 72 0,'0'1'140'0,"-7"4"-12"16,-3-5-15-16,7 4 4 0,9 16-14 15,1-2-18-15,-7 5-13 0,-8 8-14 16,13-3-11-16,3 5-9 0,-20 1-7 16,6 1-7-16,-8 0-6 0,6 5-5 15,16 0-3-15,-8 7-4 0,5-5-2 16,4-4-1-16,2-3 0 0,3-10-1 15,-9-11-22-15,1-4-41 0,-2-10-95 16,-4-2 62-16,6 1-129 0,3-10-310 16</inkml:trace>
  <inkml:trace contextRef="#ctx0" brushRef="#br0" timeOffset="200960.267">14884 13590 142 0,'6'22'199'0,"1"3"-76"16,-7-10 1-16,0 5 3 0,0 6-45 16,3 1-25-16,1 2-9 0,-6 6-5 15,-3 1-7-15,5-5-9 0,-3 9-6 0,-2-7-7 16,0 1-3-16,-2-8-4 0,10 6-3 16,-3-9 2-16,0-3-14 0,4-6-23 15,-4-7-121-15,5-7 76 0,0-12-110 16,1-10-432-16</inkml:trace>
  <inkml:trace contextRef="#ctx0" brushRef="#br0" timeOffset="201365.167">15288 13274 159 0,'-7'-3'173'16,"2"6"-59"-16,-3-3 7 0,9 12-6 15,-7-11-35-15,-1 16-20 0,-3-10-7 16,0 6-7-16,3-3-9 0,-6 2-8 16,10-6-9-16,-2 9-5 0,-2-6-4 0,5-2-3 15,-3 4-3-15,4-2-1 0,1-3 0 16,-4 1-1-16,4 3 0 16,4 0 0-16,-1-5 0 0,4-5 0 0,-2 2-1 15,1-2 0-15,6-2 0 0,-2-3 0 16,0 3-1-16,20 2 0 0,2 0 0 15,-4-5-1-15,1 4 0 0,1-6 1 16,-20 2-1-16,10 2 0 0,-3 3 0 0,-1 1-1 16,-4 6 0-16,-4 5 1 0,-8-4-2 15,0 5 0-15,-5 11 1 0,4-4 0 16,-8 0 1-16,-2 10-1 0,1-2 1 16,-7-8 0-16,-7 2 0 0,6 0 0 15,0-5-1-15,3-2 1 0,-5-2-1 16,13-5 0-16,-5 4-1 0,4 1-9 15,-1-6-11-15,9-2-20 0,-11-5-14 0,4 0-97 16,0-5 43-16,1-8-78 0,6-7-297 16</inkml:trace>
  <inkml:trace contextRef="#ctx0" brushRef="#br0" timeOffset="201585.51">15612 13197 247 0,'-13'2'125'16,"1"3"-46"-16,-3 3 25 0,0-13-34 0,-4 12-22 15,-1-17-7-15,-5 11-4 0,5 6-5 16,-1-7-6-16,-3-7-7 16,4 7-5-16,3-6-3 0,4 6-8 15,0 0-26-15,4-4-98 0,8 4 63 0,-6-5-86 16,7 4-366-16</inkml:trace>
  <inkml:trace contextRef="#ctx0" brushRef="#br0" timeOffset="202052.172">15847 13665 259 0,'0'27'225'0,"2"-1"-113"15,0-5 20-15,-9 7-14 0,5 4-70 0,-6 3-24 0,-4-7-5 16,1-1-2-16,-3 6-4 16,1-4-6-16,3 1-4 0,0 3 1 15,3-3-6-15,1-10-20 0,-1 1 1 16,0-6-119-16,6 1 65 0,-6-7-94 16,7-1-383-16</inkml:trace>
  <inkml:trace contextRef="#ctx0" brushRef="#br0" timeOffset="202459.268">16188 13307 82 0,'-5'5'199'0,"-3"2"-87"16,-4 6-6-16,11 2-32 0,-15-1 40 0,-2 13-76 15,5-7-4-15,-11 5-3 0,4 3-1 16,0 6 0-16,9-6 0 0,-1 7 1 16,4 8 1-16,13-6 0 0,-2 3-2 15,7 6-4-15,7-10-4 0,9 4-4 16,1-8-5-16,0-10-4 0,11-14-3 16,-1 4-4-16,1-12-2 0,9-18-2 15,3-6-1-15,0-6 0 0,7-12 0 0,-10 0 0 16,-5 2 1-16,-11 7 1 0,-7-2 0 15,-11 16 0-15,-6 9-1 0,-7-1 0 16,-7 6 0-16,-3 3-4 0,-8 2-5 16,-2 12 9-16,-7-4 0 0,-1 10 1 15,-4 13 0-15,-2 2 1 0,1 2 4 16,5 4 4-16,-2-3-7 0,3-6 0 16,7-3-12-16,1-3-22 0,4-6-4 15,10-3-4-15,5-2-4 0,0-6-108 16,12-7 39-16,-4-13-10 0,12-4-385 15</inkml:trace>
  <inkml:trace contextRef="#ctx0" brushRef="#br0" timeOffset="202644.688">16791 13665 417 0,'-1'47'165'0,"6"3"-51"0,-12 8 29 0,0 4-75 15,7-15-28-15,-5-8-6 0,-6-11-15 16,2-3-11-16,-2 3-12 0,7-4-34 16,1 8-105-16,-1-6 69 0,1-1-115 15,3-3-371-15</inkml:trace>
  <inkml:trace contextRef="#ctx0" brushRef="#br0" timeOffset="203497.099">17109 13341 19 0,'0'-9'198'0,"0"3"-67"16,1 4-14-16,9-3 4 0,-1 5 20 16,-1-7-63-16,-1 1 1 0,4-1-5 15,1-5-8-15,-2-1-9 0,4 11-7 16,6 2-7-16,1-6-5 0,-1 4-5 16,10-1-8-16,0 1-6 0,4-3-5 0,-7-10-5 15,6 1-3-15,-6 8-4 0,1-8 0 16,-1-2-1-16,1 2 0 0,-1 3-1 15,-7 4 0-15,-2 14 0 0,-6-14 0 16,2 15-1-16,-1-1 0 0,-10 5 0 16,-3 1 0-16,-1 0 0 0,-8 2 0 15,6 5 0-15,-4 9 1 0,4 4 1 16,-14 6 1-16,2 3 2 0,-3 11 1 0,3-11 0 16,-7 0 1-16,9 9 0 0,-6-9-1 15,13-2 0-15,-8 5-1 0,6-8-2 16,-4-10 0-16,2 0-8 0,10-14-9 15,7-6-13-15,-11-7-21 0,9-5-34 16,7 1-112-16,2-14 54 0,6-2-105 16,-4-8-355-16</inkml:trace>
  <inkml:trace contextRef="#ctx0" brushRef="#br0" timeOffset="203664.627">17670 13541 289 0,'-8'-5'167'0,"-4"0"-37"0,-1-3 21 16,6 1-34-16,-1 7-30 0,-7-5-8 15,-2 4-10-15,0 1-12 0,-10 1-15 16,-3 4-13-16,-1-5-8 0,-13 7-7 16,-3 0-2-16,7 1-3 0,-2-3-5 15,6 3-184-15,-3 4 113 0,11-10-103 0,0-2-690 16</inkml:trace>
  <inkml:trace contextRef="#ctx0" brushRef="#br0" timeOffset="204587.674">17956 13841 678 0,'-15'55'218'16,"-5"0"-113"-1,-14 23 77-15,-8-9-139 0,1-7-49 16,9-9-32-16,20-13-140 0,11-28 75 15,2-12-129-15,3-3-437 0</inkml:trace>
  <inkml:trace contextRef="#ctx0" brushRef="#br0" timeOffset="205031.933">18517 13240 407 0,'-3'-8'130'0,"-9"1"-61"0,0 12 56 16,-9-5-69-16,-1 9-18 0,-13-1 0 0,3 2 2 16,-1 10 2-16,6 2-4 0,-7-2-6 15,8 10-4-15,6-3-4 0,-9 0-3 16,3-4-1-16,17-1-4 0,4-9-2 16,5 4 2-16,7-11-1 0,-7 1 0 15,13-2 0-15,6 0-1 0,7-5 1 16,1 2 0-16,10 3-3 0,5 2-1 15,4 1 1-15,-6 5 0 0,7-1-1 16,-5 5-1-16,-2 3-1 0,-7 7-1 16,1 4-2-16,-9-2-3 0,-5 9-1 15,0-1-2-15,-17-4-2 0,-3 1 0 0,-1-1-1 16,-6-8-1-16,-13 0 0 0,-12 5 0 0,-3-3 1 16,-2 2 0-16,-6 2 0 15,6-14 0-15,-8-9 2 0,8-3 1 16,7-5 0-16,2-6 3 0,8-11 1 0,20-8 1 15,0 5 1-15,5-12 1 16,3-15-1-16,7 2-1 0,12-2 1 0,0-11 3 16,9-2-11-16,1 5-22 0,3-1-128 15,2-4-41-15,-7 12 44 0,-5 8-201 16,-6 1-138-16</inkml:trace>
  <inkml:trace contextRef="#ctx0" brushRef="#br0" timeOffset="-198343.513">14349 14293 94 0,'0'-1'83'0,"0"1"-11"16,0 1 1-16,-2-1-7 0,4 2-7 15,-2 3-5-15,0 4-3 0,0 4-3 16,0 5-1-16,3 4-3 0,-3 0-4 16,4-2-3-16,-4-2-4 0,0-1-4 0,0-7-5 15,-2 0-7-15,0-3-3 0,-1-7-3 16,1-2-3-16,1 0-1 0,1-3-2 15,3-1-1-15,-3-9-1 0,0-6 1 16,3 0 0-16,1-6 2 0,2 2 0 16,-6 3 2-16,-5 2 0 0,9-2 0 15,-1-1 0-15,0 1-2 0,-6-3 0 16,1-2-2-16,2 6 0 0,5-1-2 0,-5 4 1 16,-3 11-1-16,1 4 0 0,2-1 0 15,0 8 1-15,5-3 3 16,-11 1 2-16,7 3 2 0,-1 2 5 0,7-1 0 15,-7 1 3-15,0-7-2 0,2 7 0 16,3 6 1-16,-5 2-1 0,5 17-2 16,-4-2 1-16,1 2-1 0,3 3 1 15,0 5-1-15,-5-8-2 0,2-4-2 16,-7 2-2-16,5-5-2 0,0-13-2 16,0-2-1-16,-2-10-2 0,4-2 0 15,3-11-1-15,1-12-1 0,3-5 1 0,-3-5 0 16,-2-10-1-16,-1 1 1 0,4-3 0 15,-7 2 0-15,-2 2-1 0,-3 11-2 16,5-1-7-16,0 14-7 0,3-1-12 16,-3 17-12-16,4 3-22 0,-4-10-25 15,-4 13-89-15,4 5 45 0,-10-1-79 16,4 8-278-16</inkml:trace>
  <inkml:trace contextRef="#ctx0" brushRef="#br0" timeOffset="-188874.519">16277 14242 36 0,'1'0'207'15,"-2"6"-72"-15,7 6-15 0,1 0-6 0,0-4 24 16,-6 0-65-16,-2 1-8 15,2 3-5-15,4 1-9 0,-5 2-9 16,0 8-6-16,-1 1-7 0,8 2-5 0,-7-4-5 16,-4 3-4-16,9-5-4 0,-5 5-2 15,0-5-4-15,0-3-1 0,-1 2-2 16,4-3 0-16,-3-11-1 0,-2-5 0 16,2-6-1-16,0-8 0 0,5-2-3 15,-10-15-2-15,4-4-2 0,-3-3-2 16,8-11 0-16,-3 6-1 0,-2-7 0 15,-5 6 2-15,6 4 1 0,2 7 1 16,3 14 2-16,-5 3 1 0,0 14 0 16,0-3 1-16,0 13 0 0,0 4 1 0,-7 3 1 15,2 4-1-15,4 9 1 0,1 7 1 16,5 7 0-16,-2 11 3 0,2 12 0 16,4-9 3-16,1 9 0 0,-7-8 1 15,-3-11 0-15,5-12-1 0,0 1-1 16,2-27 0-16,-4 4 0 0,-3-12-17 15,7-7-15-15,-4-1-141 0,-1-19 87 16,-1-11-121-16</inkml:trace>
  <inkml:trace contextRef="#ctx0" brushRef="#br0" timeOffset="-176235.606">17289 14253 99 0,'7'-6'97'0,"-6"1"-20"15,1 1 2-15,8-1-3 0,-7 0-17 0,1 2-7 16,-1-2-4-16,2 5-2 15,-3-2-1-15,3 4 2 0,-3-2 4 16,1 7-2-16,-1-1 1 0,-2 3 0 0,-2 7-1 16,4-2-4-16,-2 2-5 0,-2 6-7 15,2-2 0-15,3 12-3 0,7 6-3 16,-5-2-5-16,-1-6-4 0,-1 1-4 16,-3-4-3-16,3 0-4 0,-8-7-4 15,-1-10-1-15,4 2-1 0,0-1-2 16,-4-22 0-16,6 11 0 0,-5-19 0 15,5-4 0-15,1 3 0 0,4-7 0 16,0-1 1-16,4-11 0 0,-1 6 1 16,0-1-1-16,-3-7 1 0,-5 4 0 0,5-2 0 15,-1 6 0-15,-1-1 0 0,-6 14 1 16,-4 4-1-16,5 6 0 0,2 13 1 16,-1-3-1-16,1 8 1 0,0 12-1 15,-5 2 1-15,5 12-1 0,0-3 0 16,0 4 1-16,-7 6-1 0,0-6 0 15,1-2 0-15,4 4 0 0,2 0 0 16,2-9 0-16,-2-1 3 0,0-9-4 16,6-3-13-16,3-13-6 0,-3-2-164 0,-6-13 97 15,0-16-119-15,5-3-574 0</inkml:trace>
  <inkml:trace contextRef="#ctx0" brushRef="#br0" timeOffset="-171727.168">18154 14322 41 0,'7'0'57'16,"-4"-5"14"-16,4 2-9 0,-5 4 0 16,3-1 1-16,0-6-4 0,-2 4-4 15,2 4-9-15,4 3-4 0,-11-9-4 16,2 3-3-16,8 2-4 0,-4 4-4 15,-3-5-3-15,-6 0-3 0,5 2-3 16,0 3 1-16,4 0 0 0,-3 2 1 0,-2 6 1 16,1-3 2-16,-4 2 1 0,4 6-1 15,10 4 1-15,-15-7 0 0,12 5-1 16,-5 13-2-16,8-4-1 0,-7 2-2 16,-3-2-1-16,-13-4-3 0,16-5-2 15,-3 2-2-15,7-9-2 0,-6 0-2 16,6-4-2-16,-9-19-2 0,6 10 0 15,2-19-2-15,-9-7 1 0,0-8 0 16,6-8 0-16,-6 1-1 0,3 1 1 0,6-7 0 16,-6 12 0-16,-1-4 1 0,-1 14-1 15,-8 10 1-15,17 5 1 16,-7 3-1-16,0 2 1 0,3 7 2 0,0-2 1 16,7 5 0-16,-8 10 1 0,0 5 1 15,4 7 2-15,6 13-1 0,0 2 1 16,-2 3-1-16,-5 2 0 0,-2-5-1 0,-3-7-2 15,5-9 0-15,-5-1-2 0,0-18-1 16,-7 0-14-16,16 1-25 0,-4-9-140 16,0-3 87-16,-3-23-122 0,16-1-497 15</inkml:trace>
  <inkml:trace contextRef="#ctx0" brushRef="#br0" timeOffset="-170478.526">8841 13234 108 0,'2'-9'110'0,"-2"3"-31"0,7 4 9 15,-1-1-1-15,-6-9-11 0,0 12-11 16,4-5 6-16,-3-2-4 0,1-1-2 16,-9-2-7-16,7 7-5 0,12 6-6 15,-17-10-4-15,5 7-6 0,0-3-4 16,0 5-6-16,0 4-6 0,-8-4-4 0,3-2-4 16,1 17-4-16,1-2-1 0,-4 6 0 15,1 1 0-15,-1 12 1 0,-8-8 0 16,3 8 0-16,2-1-1 15,3 2 1-15,-1-10-2 0,8 2-1 0,-3-4-1 16,6-9 0-16,-13-1 2 0,17-3 0 16,-4-1 1-16,14-9 1 0,-4 5 1 15,2 3-1-15,4-8 0 0,-4-2-2 16,-2-3 0-16,-1-1-2 0,3 4-2 16,10-3 0-16,-4-7-1 0,0 4 0 0,5 3-1 15,-4-3-1-15,-4 1 1 0,1-7-1 16,-1 6 1-16,2-4-1 0,0-1 1 15,7 3-6-15,-7-8-11 0,0 3-14 16,0-4-23-16,-2 1-31 0,-4-6-110 16,1 4 48-16,-2-6-99 0,-1 1-339 15</inkml:trace>
  <inkml:trace contextRef="#ctx0" brushRef="#br0" timeOffset="-170271.097">9316 12926 175 0,'0'0'178'0,"5"2"-46"0,-5 1-1 16,-5-3-10-16,8 10-30 0,-1 4-14 16,-4 11-12-16,-1-4-8 0,-4 6-5 15,-3 13-5-15,3 9-4 0,-3 4-4 16,4 21-6-16,-1 13-3 0,0 3-4 16,1-1-5-16,-3 2-3 0,2-9-6 0,-1-11-3 15,3-6-3-15,3-22-12 0,2-3-19 16,0-11-97-16,-3-24-73 0,8-5 54 15,-3-12-170-15,4-15-252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9:59.0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11980 7706 503 0,'2'-11'217'15,"1"2"-102"-15,4-2 53 0,0-3-89 16,-4 8-21-16,10 4-23 0,4-3 5 0,6 5-3 15,-1 5-2-15,5-3-1 0,5-2-2 16,-4 5-1-16,-1-4-6 0,-2 1-5 16,10-4-2-16,-2 2-3 0,1-1-4 15,2 2-2-15,16-2-4 0,-10 2 0 16,6-1-1-16,2 2-1 0,-8-2-2 0,-7 3 1 16,-3-8-2-16,-9 5 0 0,-3-5 0 15,-9-3-1-15,-8 0 0 0,-3-4-1 16,0 5-6-16,-7 0-3 0,0 1-4 15,-8 6-4-15,-3 5-2 0,-5 3-2 16,-1 7 0-16,-2-1 3 0,-4 4 5 16,-2 4 3-16,2 3 3 0,-2 0 4 15,9 7 1-15,9 6 3 0,-3-5 1 16,11 1 0-16,-4 1 0 0,-7-13 0 16,-5-6 1-16,14-6-1 0,-2 7 1 0,2-13 0 15,8 7 0-15,8-6 1 0,4-5 0 16,-1-3 0-16,-1-7 0 0,10-7 0 15,0 4 1-15,1-2 0 0,5 1 0 16,8 3 1-16,1 1 1 0,5 3-1 16,5-1 2-16,-8-9 0 0,-4-5-1 15,-6 2-2-15,1-13 0 0,-8 1 0 16,0 0-2-16,0 0-1 0,-15 1-1 16,4 9 0-16,-11-3 0 0,-3-4 0 0,-2 3 0 15,-13 11-1-15,-1-7 1 0,-1 4 0 16,-6 16 0-16,4-5 0 0,-3 7 0 15,-1 2-2-15,0-2-2 0,1 12-7 16,-2-6-11-16,-1-2-25 0,9 9-13 16,6 0-134-16,-9-1 67 0,13-4-106 15,7 4-420-15</inkml:trace>
  <inkml:trace contextRef="#ctx0" brushRef="#br0" timeOffset="1532.521">13629 7409 958 0,'22'-19'204'0,"6"19"-148"0,-1 12-19 0,11 72-24 31,-4 43 0-31,1 25-43 15,-27-13-2 1,5-51-82 0,6-68-77-1</inkml:trace>
  <inkml:trace contextRef="#ctx0" brushRef="#br0" timeOffset="1716.5">14050 7334 433 0,'-12'-5'179'16,"-1"3"-78"-16,-7-1 50 15,-2 8-70-15,-11-14-18 0,-7 16-9 0,6-12 1 16,-8 5-4-16,2 5-4 0,-1-2-9 16,-5 7-8-16,1 0-9 0,5-10-7 15,9 9-5-15,-10-4-2 0,6 1-1 16,2-6-2-16,5 5-2 0,-4-10-22 15,18-1-19-15,6-3-11 0,8 11-143 16,0-10 68-16,5 1-110 0,0-6-449 0</inkml:trace>
  <inkml:trace contextRef="#ctx0" brushRef="#br0" timeOffset="1986.748">14326 7121 541 0,'0'10'150'0,"0"-3"-54"16,-10 1 68-16,-4 6-98 0,1 8-10 0,-9 11 0 15,-6 7 1-15,3 0-5 0,-2 7-11 16,-3 1-10-16,5 6-8 0,11 1-7 16,-1 7-4-16,4-4-4 0,4-2-2 15,7-5-2-15,0 0 1 0,5-11-2 16,5-2-3-16,8-9-4 0,4-3-7 15,-2-12-11-15,10-6-19 0,0-8-28 16,4-2-22-16,-1-9-65 0,2-11-37 16,-8-10 5-16,-2 5-77 0,-8-1-82 0</inkml:trace>
  <inkml:trace contextRef="#ctx0" brushRef="#br0" timeOffset="2355.802">14464 7660 178 0,'14'15'207'0,"4"-2"-50"15,-5 5-2-15,-3 4 3 0,7 3-47 16,-4-1-18-16,1-3-12 0,3 4-15 16,-4-3-13-16,5 3-13 0,-4-5-10 0,-4-3-9 15,6 3-5-15,-7-8-5 0,-1-7-3 16,2-5-2-16,-7 0-2 0,7-12-1 16,-8-8-2-16,-9-2-1 0,7-3 0 15,-5-5 1-15,-1-8 0 0,2-9-1 16,-7 3 0-16,11-9-1 0,1 6-1 15,-1 14-1-15,10 11 1 0,-1-3-1 0,-1 17 1 16,5-13 0-16,4 3 2 0,-2 5 0 16,0 4 1-16,10 3-1 0,-8 17 1 15,8-11 0-15,3 15 0 0,6 9 0 16,6 6 0-16,0 5 0 0,-12-2-1 16,-1 1 1-16,-7 1-1 0,0-3 1 15,-6-6-2-15,1-4 0 0,-2 2 0 16,-6-11-10-16,-4-1-13 0,-6-6-15 15,1-6-19-15,-5 0-22 0,-6-13-18 16,0-7-44-16,-7-15-47 0,3-10 21 0,0 3-50 16,-3-22-147-16</inkml:trace>
  <inkml:trace contextRef="#ctx0" brushRef="#br0" timeOffset="2530.047">14937 7081 123 0,'13'-36'157'0,"7"9"-28"0,2 5-9 15,10 12-4-15,3 10-22 0,3 12-17 16,16 1-16-16,3 5-12 0,-6 11-12 15,6 4-8-15,3 4-8 0,-18 20-8 0,5 8-5 16,-5-6-4-16,-9 9-3 0,-10-1 0 16,-13-7-2-16,-3-5 0 0,-2 21 1 15,-5-3-6-15,-7 2-16 0,-4-10-30 16,-4-1-96-16,-12-19 58 0,-1-3-110 16,1 0-320-16</inkml:trace>
  <inkml:trace contextRef="#ctx0" brushRef="#br0" timeOffset="3133.374">16574 7208 589 0,'7'-1'239'0,"1"1"-115"0,-3 6 65 15,-5-11-101-15,-20-3-32 0,0-4-14 0,-8 9-7 16,-4 0-2-16,-15 8-5 0,5-5-5 15,-8 6-6-15,-2 1-7 0,-8 5-3 16,7-2-2-16,4 3 1 0,8 5-3 16,6 2-10-16,11 2-16 0,4-2-25 15,7 0-165-15,11 2 92 0,2 5-134 16,7-2-572-16</inkml:trace>
  <inkml:trace contextRef="#ctx0" brushRef="#br0" timeOffset="3343.127">16853 7593 413 0,'-17'-19'178'0,"-8"3"-84"15,5-3 54-15,-16-1-62 0,5 2-20 16,1 9-10-16,2 3 1 0,-12-3-1 16,3 3-7-16,-13 12-11 0,5-6-11 0,-10 9-9 15,11-4-6-15,1 3-3 0,6 0-10 16,4 4-15-16,13 0-18 0,5 10 140 15,1-7-294-15,11 8 127 0,8-8-16 16,7 7-959-16</inkml:trace>
  <inkml:trace contextRef="#ctx0" brushRef="#br0" timeOffset="3723.12">17279 7227 385 0,'0'-5'181'0,"0"5"-74"0,-3 1 43 16,-4 3-51-16,-11-3-30 0,4 13-7 15,-1 14-3-15,-3 16-4 0,-9-6-4 16,7 7-10-16,-2 2-10 0,-4 8-8 0,4-10-4 15,7 4-4-15,-3 13-4 0,6-16 0 16,12 1-2-16,3 3 1 0,6-5-1 16,6-9 0-16,3-3 0 0,5-1 0 15,4-11-1-15,12-5-1 0,-4-6-2 16,6-4-2-16,6-6 0 0,-7-10-1 16,2 2-1-16,8 1 0 0,-8-5 0 15,0-3-3-15,-1-5-9 0,-7 2-14 0,-4 1-17 16,-5-4-31-16,-8-5 29 0,-7 6 26 15,3 0-187-15,-3 0 88 0,0 7 26 16,0 6-736-16</inkml:trace>
  <inkml:trace contextRef="#ctx0" brushRef="#br0" timeOffset="4809.204">17956 7486 131 0,'5'1'124'0,"-4"-1"-20"0,6 12 0 15,0-10-7-15,-4 4-14 0,-6-2-5 16,9 3-6-16,-1 1-5 0,-3 4-4 16,3-2-4-16,0 15-4 0,3-5-3 0,-6 0-8 15,-2 2-3-15,5 4-5 0,-3 1-6 16,-2 0-5-16,6-6-4 0,1 6-5 15,-2-2-4-15,-3-15-3 0,-2 2-3 16,7 0-2-16,-6-12-2 0,-1-4-1 16,0-9 0-16,0-2-1 0,5 0 0 15,-5-12 0-15,0-1 1 0,7 3-1 0,1-9 1 16,-3-1 0-16,2-12 0 0,0-4 0 16,1 2 0-16,2 2 0 0,7 7-1 15,1 5 0-15,-3 0-1 0,-2 0-2 16,8 3 0-16,-1 0 0 0,0 11 0 15,6 14 1-15,9 5 0 0,-1 7 1 16,-1 10 1-16,7 12-1 0,-1 3 1 16,-2 7-1-16,1 15 0 0,-11-7 0 15,1 7 0-15,0 18-1 0,-2 8 1 0,-10-7 1 16,3 7-2-16,-11-3 2 0,-1-11-6 16,-7 3-6-16,0-7-8 0,0 0 55 15,0-6-223-15,-9-13 114 0,-2-14-65 16,7-7-773-16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00:48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13813 7390 354 0,'6'6'246'0,"11"2"-96"0,-5 5 27 0,-6-13-37 16,-12 0-56-16,7 14-21 0,-2-14-4 16,-11 0-7-16,-16 5-11 0,1-5-8 15,-3-4-6-15,-15 9-6 0,5-13-5 16,5 15-5-16,-17-1-4 0,-7-4-1 15,13-2-1-15,-6 12 0 0,3-6 0 0,9 8-4 16,7 2-13-16,-2-4-17 0,8-3-22 16,7 4-164-16,8-1 86 0,12 3-126 15,10 6-557-15</inkml:trace>
  <inkml:trace contextRef="#ctx0" brushRef="#br0" timeOffset="189.002">13950 7783 470 0,'-14'0'145'0,"1"-5"-71"0,-7-5 61 16,-8-17-78-16,-13-6-25 0,8 6-2 15,-7 7 1-15,-8 14-2 0,-3 6-5 16,13 6-5-16,-22 14-7 0,10 7-1 16,3 6-27-16,0 8-134 0,-5 0 87 15,16 0-98-15,2-6-518 0</inkml:trace>
  <inkml:trace contextRef="#ctx0" brushRef="#br0" timeOffset="1251.792">15121 7230 294 0,'13'12'176'0,"-1"8"-50"0,-4-2 20 0,-8-4-31 15,12-4-38-15,-7 16-8 0,0-4 0 16,0 10-12-16,-5 1-8 0,5 19-7 16,-3-8-9-16,-7 11-6 0,3-4-8 15,2 6-5-15,2-5-5 0,-6-2-3 0,-1 0-3 16,4-6 0-16,2 3-1 0,-2-7 0 15,-8-5-9-15,-1 5-11 0,0-13-22 16,-7-2-34-16,4-17-33 0,-2-8-85 16,2 0 26-16,-2-25-98 0,10-10-206 15</inkml:trace>
  <inkml:trace contextRef="#ctx0" brushRef="#br0" timeOffset="1510.567">15505 7160 516 0,'-7'8'169'0,"-1"-8"-70"16,-2 0 61-16,-12 4-87 0,-1-9-26 16,-14-2 0-16,-3 2-1 0,-3 5-3 0,4 3-7 15,-9-3-7-15,-4 2-7 16,3 10-5-16,6 1-5 0,0 0-3 0,-6-3-2 15,14 4-1-15,0-6 0 0,3 5 2 16,-1 6-8-16,19-11-12 0,6 6-23 16,8-3-85-16,0-9-73 0,5-2 40 15,3-2-150-15,21-4-233 0</inkml:trace>
  <inkml:trace contextRef="#ctx0" brushRef="#br0" timeOffset="1794.333">15857 7026 461 0,'0'12'191'0,"0"1"-82"0,-3 1 54 16,-14 7-74-16,-4 11-22 0,-8-4-10 16,4 13-2-16,-17 9-3 0,2-3-8 15,2-1-9-15,5 13-10 0,-4-9-6 16,10-3-6-16,2 6-4 0,10 1-2 15,0-1 0-15,5 2-1 0,10 6-1 16,5-11-1-16,13 0 0 0,11 0 1 16,-8-10-3-16,18-6-9 0,3-3-11 15,3-14-12-15,-4-9-15 0,10-9-18 16,-5-1-26-16,-6-5-116 0,1-13 60 0,-10-6-80 16,-7-10-377-16</inkml:trace>
  <inkml:trace contextRef="#ctx0" brushRef="#br0" timeOffset="2173.72">15993 7623 444 0,'20'38'197'0,"5"4"-68"0,-8-10 44 16,-1 1-66-16,1-9-31 0,3 1-10 0,-7-4-7 16,1 5-12-16,-8-13-11 0,1 7-10 15,0-10-10-15,-6-3-7 0,-1-2-5 16,6-4-3-16,-6-2-2 0,0 1 1 15,-6-9-2-15,-2-7 0 0,-5-14 0 16,-7-4-1-16,-4-8 2 0,8 2 1 16,1 0-1-16,0-2 1 0,3 2-1 15,12 0-2-15,-5 0 0 0,3 0-2 16,2 11 0-16,14 8 1 0,1-3-1 16,8 3 2-16,-1 14 2 0,13-1 2 0,-8 16 1 15,4-8 0-15,4 2 1 0,7 21 0 16,-3 0 0-16,2 1 0 0,-1-1 0 15,2 6 0-15,-7 1 0 0,2-2-1 16,-5 12 0-16,-1 7 0 0,-11-7-2 16,-4 0 0-16,-10-5-1 0,-6-11 0 0,0-11-5 15,-3 5-17-15,-7-11-25 0,1-7 135 16,-4-2 9-16,-7-9-293 0,0-11 169 16,-7-16 114-16,6-4-1431 0</inkml:trace>
  <inkml:trace contextRef="#ctx0" brushRef="#br0" timeOffset="2414.707">16237 6725 417 0,'28'0'210'15,"16"2"-83"-15,-8 6 38 0,14 6-61 16,-5-3-36-16,14 3-13 0,-11 1-8 0,21 7-7 16,-16 4-8-16,-8 6-7 0,2-4-7 15,3 14-7-15,-10 3-5 0,14 16-3 16,1 0-2-16,-7 8-1 0,-7 6-1 15,-8-3 0-15,-13-4-1 0,-7 8-1 16,-11-1 0-16,-2 5-1 0,-8 0-3 16,-12-4-5-16,-7-10-10 0,-1 3-14 15,-4-16-25-15,-3-6 8 0,1 0-133 0,-1-5 58 16,-3-22-75-16,3-5-404 16</inkml:trace>
  <inkml:trace contextRef="#ctx0" brushRef="#br0" timeOffset="2683.561">17650 7146 413 0,'-13'16'185'0,"4"-5"-80"16,-2 3 42-16,1-3-67 0,-7-4-26 16,-10-5-13-16,-1 6-6 0,-4 4-5 15,-3-11-7-15,1 8-4 0,-1-9-6 16,-5-2 0-16,-3-13-11 0,13 10-18 16,3 5-5-16,12 7-144 0,8-16 83 15,7 23-117-15,15 1-478 0</inkml:trace>
  <inkml:trace contextRef="#ctx0" brushRef="#br0" timeOffset="2853.135">17830 7506 381 0,'-3'0'155'0,"-10"0"-66"0,-9 7 38 16,2-1-63-16,-7 1-31 0,-10-7-7 15,6 13-8-15,-11 2-3 0,-7-3 1 16,4-5 3-16,-6 1 3 0,0 5-153 15,5 6 96-15,-3 3-70 0</inkml:trace>
  <inkml:trace contextRef="#ctx0" brushRef="#br0" timeOffset="4004.831">18930 7364 287 0,'10'-14'132'0,"-14"-2"-27"16,-9-3 21-16,10 4-46 0,-7-3-9 15,3 4-6-15,-2 1-5 0,9 8-9 16,-13-5-7-16,11 12-4 0,-9-9-6 15,-3 7-6-15,1 12-3 0,3 3-5 16,-10 3-1-16,0 4-2 0,2 5-1 0,-3 6 0 16,1 4-2-16,5 3-1 0,2 13-1 15,0 6-2-15,8 3-2 0,3 6 0 16,4-8-2-16,-2 1-1 0,6-15-1 16,13 10 0-16,4-13 0 0,2 1-2 15,4-18 0-15,4 3-1 0,12-16-1 0,-1-5-1 16,12-14-1-16,-11-1-3 0,9-6-2 15,-14-2-18-15,-2-19-14 0,-1 6-13 16,2-2-18-16,-6 0-62 0,-5-10-53 16,-8 14 21-16,-6-2-75 0,-3-5-169 15</inkml:trace>
  <inkml:trace contextRef="#ctx0" brushRef="#br0" timeOffset="4405.07">19244 7479 317 0,'0'0'189'0,"10"8"-49"15,-2 2 23-15,5 6-35 0,4 4-29 16,5-5-10-16,-2 8-7 0,0-6-9 16,-2 8-9-16,2-2-9 0,-5 7-9 15,-1-1-7-15,-1 2-6 0,4-9-4 16,-4 0-6-16,1-4-3 0,-4-9-5 16,3 4-3-16,-6 0-3 0,-4-4-2 15,-3 1-4-15,3-7-1 0,-3-3-2 0,-3-3-2 16,0-2 0-16,-1-9 0 0,-2-4-1 15,-1-10 1-15,-1-6 1 0,-4-8 1 16,3-4 0-16,3-10-1 0,1 8-1 16,3-4-2-16,2 4-1 0,2 8 0 15,11 14 0-15,1 3 0 0,2 11 1 16,8 2 2-16,1 5 2 0,-4 5 1 16,14-5 0-16,-1 10 1 0,-7 4 0 15,8-4 0-15,5 10 0 0,-8 5-1 16,8 7 0-16,1 11 0 0,-1 12 0 0,-6-3-1 15,1 11-1-15,-2 4 0 0,-4-7 0 16,-9 1 0-16,-7-8-1 0,-1 2-5 16,-5-15-10-16,-6 7-8 0,1-20-4 15,-7-2-5-15,0-15-194 0,3-5 103 16,4-8-91-16,-4-18-703 0</inkml:trace>
  <inkml:trace contextRef="#ctx0" brushRef="#br0" timeOffset="5459.136">20918 7514 559 0,'-2'0'185'0,"2"4"-72"0,-10-3 56 16,0-7-104-16,-5 12-23 0,-4-6-7 16,1 0-5-16,-9 0-4 0,-1 0-4 15,-6 0-2-15,1 0-1 0,-4-6-2 16,6 0-2-16,9 5-2 0,-3 1-4 0,5-2-1 16,3-3-1-16,-3 0-7 0,2-2-15 15,6 7-31-15,2-5-40 0,10 2-108 16,0 10 49-16,8 4-132 0,11-2-314 15</inkml:trace>
  <inkml:trace contextRef="#ctx0" brushRef="#br0" timeOffset="6129.878">21546 7482 212 0,'15'-18'143'0,"-2"0"-39"16,-1 4 18-16,-4-7-19 0,4 0-23 16,-6 6-8-16,-2-5-6 0,2 2 0 15,-6 3-15-15,4-3-7 0,-4 1-11 16,-10 0-6-16,1 14-6 0,-16-7-5 0,4 10-5 16,-6 6-3-16,0-6-1 0,-6 10 1 15,9-1 1-15,-1-1 2 0,-3 12 3 16,-4 0 1-16,9 2 1 0,-1 18 2 15,1-1 0-15,3 1-1 0,-5 2-2 16,8 9-1-16,1-4-1 0,0 8-3 16,11-5 0-16,5 6-2 0,5-5 0 15,14-4-2-15,-2 2-1 0,6-9-1 16,4-15-1-16,-4-12-1 0,-3-11-1 0,12-2-1 16,5-2-2-16,3-21 0 0,8-6-2 15,2-11 0-15,-6-15-1 16,-11-18 1-16,2-1 1 0,-8-1 0 0,-9-7 1 15,-4-7 0-15,7 9 0 0,-14-15 1 16,-7 0 0-16,2 1 1 0,4 5-2 16,-6 6-4-16,-8 9-2 0,3 12-2 0,2 17 0 15,3 12-1-15,3 20 1 0,-5 6 0 16,4 7 6-16,1 12 2 0,-3 3 3 16,4 5 0-16,1 5 0 0,-5 5 0 15,8 12 0-15,9 4 1 0,0 21-1 16,-11 2 1-16,6 4 0 0,-4 8 0 15,2 7 0-15,-8 7-1 0,0 6 1 16,4 2 1-16,6-1-3 0,1-10-19 16,-4-15-9-16,4-13-162 0,-6-21 97 15,1-15-129-15,-3-14-551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25:27.2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12857 1577 225 0,'10'-3'109'47,"2"-2"-23"-47,-5-3 21 0,-1 3-33 0,1-2-16 15,-4-1-4-15,4-6-5 0,0-4-7 0,-4 1-3 0,-1-8-6 0,-2-2-2 0,1 1-1 0,-1-1-1 16,0 5-2-16,0 4-1 0,-3 1-4 0,-9-3-3 0,-1 1-4 0,-5 6-2 16,-4 6 0-1,-2 2-2-15,6 5-2 0,-4 10-1 0,4 5-1 16,5 7 1-16,-14 3-1 0,0 10-1 16,7-6 0-16,-7 16-1 15,6-5 1-15,12 2-2 0,-2 3 1 0,-1-3 1 0,10-5 0 16,1 8 0-16,-4-5 0 0,3-10 1 0,5 3-1 15,9-14 0-15,-5-19-2 0,1 0-1 16,9-14-1-16,4-6-1 0,1-13-1 16,5 4 0-16,-7-11 0 0,15 12-2 15,-3-12 1-15,-6-9 1 0,-4-3-1 16,0 4 0-16,-10-7 1 0,-6 10-1 16,-6 11 1-16,5 1 1 0,-3 18-1 15,3 3 1-15,2 10 0 0,1 2 0 0,-3 0 0 16,5 12 0-16,-3-2 0 0,-1 9 0 15,6 2 1-15,-7 8-1 0,5 7 0 16,7 0 0-16,-2-1 0 0,0 11-1 16,10 1 2-16,-8-7-3 0,-1-3-10 15,-6-12-35-15,-10-13-132 0,5-10 83 16,0 9-124-16,12-2-477 0</inkml:trace>
  <inkml:trace contextRef="#ctx0" brushRef="#br0" timeOffset="2551.474">16606 3645 119 0,'8'-3'138'0,"-6"3"-32"15,-2-2 1-15,0 2 1 0,-3-2-31 0,-7-1-9 16,10 3-4-16,0 17-5 0,3-2-6 16,-1 11-6-16,3-4-3 0,-2 10-3 15,4 1-2-15,-2 4-4 0,-5-4-5 16,-5 6-4-16,5-2-4 0,3 1-2 15,0 16-3-15,1-6-3 0,-4 1-3 16,6-11 0-16,-2-3-2 0,-4-22-1 16,0-1-3-16,0-4 0 0,0-6-2 15,-4-2-2-15,6-2 0 0,-2-6-1 16,-5-4 0-16,5-3 1 0,5 2-1 0,-3-12 0 16,3 5 1-16,1-5 0 0,-1 1-1 15,4-7 2-15,-1 16-1 0,5 1 1 16,1-4 0-16,-1 4 0 0,5 6 0 15,4-5-1-15,-3-2 1 0,4 3-2 16,9 4-1-16,-9 1-2 0,4 5 0 16,5 2-2-16,-6 9 1 0,-4-3-2 15,5 9 0-15,-6 7 1 0,0 3 0 0,-11 0 1 16,-2 4-1-16,-8-1 0 0,0 4 1 16,-12 1-4-16,-5-4-7 0,-8 2-8 15,-10 0-16-15,-3 0-27 0,-2-4-111 16,-4-5 57-16,-4-2-94 0,5-7-373 15</inkml:trace>
  <inkml:trace contextRef="#ctx0" brushRef="#br0" timeOffset="4757.502">20862 1642 101 0,'20'-5'185'16,"-5"-10"-79"-16,-8 10 2 0,0-8-38 0,0 3 47 16,-1-7-75-16,-4 7-5 0,-2-6-2 15,-3 2-2-15,3 6-6 0,0-4-2 16,-5 5-1-16,-2 1 1 0,-5-11-2 16,4 9-2-16,-6 3-4 0,-1-4-4 15,-3 4-3-15,-5 5-2 0,-2 0-2 16,3 2-2-16,-13 8 0 0,-2-7 0 15,4 11-1-15,6 6 0 0,-5 0 0 16,2-2-1-16,3 4 1 0,1-2-1 16,-1 5 0-16,8-2 1 0,9 9-1 0,-10-10-1 15,10 6 1-15,-3-1 2 0,10 0 5 16,3 11 4-16,0 16 6 0,6 1 4 16,6-12 4-16,-5 8 2 0,-6-8-1 15,4-15-4-15,-3 4-3 0,3 7-6 16,2-8-5-16,1 1-2 0,1 13-2 15,9-8-2-15,2-2-2 0,7 10 0 16,-12-10-1-16,-2-11 0 0,0-1 0 16,-6-4-4-16,-2-13-7 0,-5 3-10 0,5-1-12 15,-2-3-24-15,6 0-23 0,-4-8-110 16,8 8 53-16,-8-5-94 0,-3-22-333 16</inkml:trace>
  <inkml:trace contextRef="#ctx0" brushRef="#br0" timeOffset="4981.286">20715 2149 399 0,'5'2'128'0,"-3"-2"-45"0,-2 0 51 16,-10 0-66-16,-7-7-18 0,-3 5-2 0,-3-1 0 15,-1 1-4-15,-6 7-11 0,-3 4-10 16,6-3-6-16,7 3-6 0,0 4-2 15,0-1-1-15,13-2-1 0,-13-5-4 16,5 0-3-16,2-4-2 0,1-6-61 16,16 10-96-16,-11-5 65 0,2-15-115 15,5-3-377-15</inkml:trace>
  <inkml:trace contextRef="#ctx0" brushRef="#br0" timeOffset="5273.934">21200 1664 341 0,'0'2'101'0,"-5"-4"-36"0,-9 2 47 16,-1 0-58-16,-5 12-13 0,2-4 1 16,-9 4 4-16,11 8-2 0,-8 8-5 15,4-1-5-15,2 7 1 0,1 6 2 16,2 3 1-16,3 2 0 0,6-1-1 0,4 1-3 15,0 3-3-15,6-13-7 0,1 11-5 16,8 0-5-16,2 3-4 0,3-11-3 16,6 6-1-16,-4-11-3 0,0-6 0 15,17 0-1-15,-11-14-1 0,-2 2-9 16,4-7-11-16,-3-8-22 0,-10-1-27 16,-3-19-113-16,-4-4 55 0,-3-7-105 15,0-11-353-15</inkml:trace>
  <inkml:trace contextRef="#ctx0" brushRef="#br0" timeOffset="5653.715">21318 1957 447 0,'20'25'179'16,"7"2"-73"-16,0 3 57 0,-2 1-69 16,3 8-34-16,6 8-7 0,-6-4 2 15,-11 2-1-15,5-11-11 0,-11-6-11 0,-7-6-7 16,6-2-3-16,-14-7-4 0,4 1-6 15,4-14-5-15,-8 0-2 0,-2-9-3 16,-1-2-2-16,-1-15 0 0,-1 3-1 16,-2 3 1-16,-8-8-1 0,11-9 1 15,-4-3-1-15,-1-2-1 0,3 0-1 16,5-18-1-16,5 6-1 0,0 11 1 16,0-4-1-16,1 0 1 0,11 21 1 15,3 6 1-15,-1 8 2 0,9 4 1 16,0 1 0-16,-3-8 1 0,2 16 0 15,10-2-1-15,-10 8 1 0,3 3 0 16,15 28 0-16,0 7 0 0,-10-3-1 0,2 1 1 16,1-4-1-16,-20-7-1 0,-4-7 1 15,4 8 0-15,-1-6 0 0,-6 5-3 16,-2-12-16-16,-4-7-24 0,0-6-28 16,-2-7-33-16,0-2-92 0,-8-21 25 15,-5-6-89-15,-3-4-246 0</inkml:trace>
  <inkml:trace contextRef="#ctx0" brushRef="#br0" timeOffset="5817.126">21790 1529 346 0,'35'28'154'0,"5"2"-57"0,8 4 31 16,4 3-60-16,3 1-24 0,-3-3-14 16,0 2-7-16,-6-4-9 0,-6-1-9 0,-8 1-6 15,3 4-3-15,-15-5-6 0,2 1-11 16,-10-8-28-16,-7 2-81 0,-5-8 49 15,-5 6-84-15,-4-5-283 0</inkml:trace>
  <inkml:trace contextRef="#ctx0" brushRef="#br0" timeOffset="6629.165">20059 2624 239 0,'7'-4'127'0,"-7"1"-28"15,5-2 24-15,-2-2-26 0,-3 1-20 16,-2-3 0-16,-1 4 4 0,0 5-4 16,-1 0-7-16,-6 7-9 0,-3 0-5 15,-1 1-10-15,-7 10-7 0,-6 2-9 16,2 7-9-16,-5-5-6 0,-2 6-5 0,-5-1-4 16,-6 3-1-16,1-8-1 15,9 6-1-15,-9-1-1 0,9-7-8 0,4 7-7 16,2-7-13-16,-1 8-11 15,10-1-17-15,-4 0-22 0,7-9-29 0,-3 2-32 16,4-20-31-16,-4-12 10 0,4 4 17 16,14 11 32-16,0-9 39 0,7 4 46 15,0-11 54-15,16-1 51 0,1 6 15 16,-9 3 6-16,11-15-5 0,4 12-11 16,-3 1-10-16,7 7-9 0,-4 7-7 15,-9-6-8-15,4 4-8 0,0 4-9 0,-8-4-5 16,3 8-4-16,-6 0-7 0,-8-6-6 15,1 1-5-15,-7-3-3 0,-2-1-3 16,-3 2-2-16,-10-7-1 0,-3 2 0 16,3-1 0-16,-14-1 0 0,-2 2 0 15,4-4 0-15,-6-9 0 0,-1 4 0 16,7-4 0-16,1 6 0 0,-9-4 0 16,8 6 1-16,0 1 0 0,-1-9 1 15,1 6-1-15,4-3 1 0,-1 2-1 16,18-3 1-16,4-5 0 0,0-5 0 0,4 0 0 15,13-1 2-15,5 1 1 0,-7-7 1 16,7 7 0-16,5-7 1 0,-1 2-1 16,3 2 1-16,8-4-2 0,-4 0-15 15,-2 0 132-15,-3-4-293 0,-9-6 146 16,0 5-37-16</inkml:trace>
  <inkml:trace contextRef="#ctx0" brushRef="#br0" timeOffset="14039.731">5729 6159 127 0,'7'-7'134'16,"-6"5"-42"-16,6-4 6 0,-4-4 2 16,-1 6-38-16,0-1-4 0,3 2-1 15,-4 0 0-15,-1 3-1 0,0-2-8 16,0 4-3-16,0 3 4 0,-3-4 0 15,6 4-2-15,-4 5-2 0,6 9-2 0,-2 1-1 16,4 5 3-16,-1 3-10 0,-2 6-4 16,-1-1-2-16,-1 4-2 0,3 8-2 15,0 8-1-15,2 9-2 0,6 20-2 16,-3 8-1-16,-3-3-1 16,3 0-1-1,-9-13-1-15,-1-6 0 0,-6-7-1 0,-1-5 0 0,7 1-2 16,0-8-1-16,0-8-4 0,0-12-2 0,5-4-3 15,2-5-2-15,-4-8-2 0,-3-12-1 16,-2-5 0-16,4-7 0 0,-2-10 0 16,-3-10 0-16,-7-9 1 0,8-8 0 0,0 4 0 15,9 2 1-15,-4-11-1 0,-3 1 0 16,7 9 1-16,5-14-1 0,6-4 0 16,5 8 0-16,4-6 1 0,-7-2-2 15,15 2 0-15,-8-8 1 0,-7 1-1 16,0 7 1-16,0 16 0 0,-8-8 0 15,-4 22 1-15,1-8 0 0,-3 9 0 16,6-1-1-16,-10 15 0 0,8-18 0 0,0 4-2 16,3 3 1-16,4-14 0 0,-2-2-1 15,5 17 0-15,3 3 1 0,4-5 1 16,5 14 1-16,-4 5 0 0,0 8 0 16,4 0 1-16,-5 8 0 0,-5 12 0 15,3 13 0-15,-4 9 0 0,-6 5-1 16,11 5 1-16,-1 25-1 0,-4-17 1 15,-6 13-1-15,2 1 1 0,-7 4 0 0,15 9-1 16,-8 12 1-16,-4-2-1 0,1-8 1 16,-9-9-1-16,-5-25 0 0,-12-2 0 15,3-12-1-15,3 2 1 0,-1-6 3 16,0-2-7-16,6-8-8 0,-4-12-16 16,-2-2-20-16,5-13-27 0,4-2-152 15,3-11 71-15,10-12-116 0</inkml:trace>
  <inkml:trace contextRef="#ctx0" brushRef="#br0" timeOffset="15392.951">7354 4940 219 0,'7'-6'110'16,"-2"-1"-12"-16,-7 0 13 0,6 5-32 15,-1-3-14-15,1 0-4 0,-4-1-5 16,0 6-8-16,0 0-7 0,3 0-3 0,-8 0-4 15,5 3 0-15,-7 5-2 0,5 7-4 16,-8 4-2-16,4 8-4 0,-8 1-4 16,-1 7-3-16,0 4-2 0,4 2-3 15,-4 13-3-15,3 4-2 0,5-1-2 16,1-3 0-16,4-1-1 0,-6-13 0 16,-9-5 0-16,7-8-1 0,5 7 1 15,0-16 0-15,5-3-1 0,-2 2 1 16,10 1 0-16,2-6 0 0,1 1-1 15,2-5 1-15,0-8-2 0,4 7 1 0,0-7-1 16,-2 0-1-16,-2-7-4 0,7 1-8 16,-7-1-9-16,1 0-15 0,4 1-15 15,-3 1-17-15,-3 3-18 0,3 0-72 16,-2-1 0-16,2 1 1 0,2-3-67 16,3 2 14-16</inkml:trace>
  <inkml:trace contextRef="#ctx0" brushRef="#br0" timeOffset="15733.085">7705 5529 160 0,'19'-7'97'16,"-6"-2"-16"-16,-3-1 14 0,0 2-14 0,-7-7-14 16,4 5-1-16,0 0 1 15,-1-2-5-15,-2 2-8 0,-4-1-10 0,-4-1-5 16,4 4-7-16,-1 1-3 0,-1 5-5 16,-1-3-2-16,-4 5-4 0,0 0 0 15,-1 2-2-15,-5 5-2 0,-1 4-2 16,8 1-2-16,-8 3-2 0,1 2-1 15,3 1 0-15,-2-10 1 0,6 4 0 16,6 1 1-16,1 1 0 0,-1 4 1 16,0-3-1-16,12-1-1 0,-10-6-2 15,4 0 0-15,1-3-2 0,0 0-1 16,-2-5-1-16,5 2-1 0,-5 3 0 16,3-3 0-16,4-2-1 0,-1 0-1 15,3 0 1-15,-1-2-1 0,2-3 0 16,-3 3 1-16,-2-4-1 0,-3-6 1 0,-2 4-1 15,-2-6 1-15,2-1 1 0,-5-3-4 16,0 3-10-16,-5-2-15 0,8 2-17 16,-6 2-17-16,1 1-41 0,2 2-71 15,2-5 26-15,-2 3-66 0,0 6-207 16</inkml:trace>
  <inkml:trace contextRef="#ctx0" brushRef="#br0" timeOffset="16139.482">7922 5413 189 0,'14'0'96'0,"-4"0"-20"0,3 0 15 0,4-1-25 16,-10-3-19-16,1 3-1 0,4-4 2 15,-12 3-5-15,5 0-7 0,-5-1-5 16,1 3-2-16,1 3-3 0,-2-1-7 16,0 3-5-16,5-2-5 0,2 4-3 0,-2-2-2 15,-5 2-1-15,1-1 1 0,1 1 3 16,3 6 3-16,2 2 4 15,-1-1 4-15,-1 12 4 0,4-4 3 0,-9 3 0 16,5 2 0-16,-9 3-3 0,3-3-5 16,-6 5-3-16,0 1-4 0,-6-5-3 15,1-1-4-15,-1 0-1 0,-2 0-1 16,-3-9 0-16,-1-1-1 0,-13-2 1 16,6 2 1-16,-6-16-1 0,2 4 1 15,-5-5-1-15,11-11 1 0,-2 9-1 16,6-8 0-16,16 3 0 0,4 4 0 0,-3-2 0 15,3 3 0-15,17-5 1 0,-7-4 0 16,3-4 0-16,7-4 1 0,7-1-1 16,0-1 1-16,-1 0 0 0,6 3-3 15,10 3-6-15,-5 2-9 0,1-2-17 16,-5 3-19-16,-6 4-25 0,-8-4-88 0,-9 3 37 16,3 8-77-16,0-4-259 0</inkml:trace>
  <inkml:trace contextRef="#ctx0" brushRef="#br0" timeOffset="16870.744">8247 5941 137 0,'5'7'221'0,"3"6"-123"16,0-6 22-16,-4 0 6 0,-8-6-48 15,4 6-51-15,-1-9 35 0,-4 1-3 16,-4-3-10-16,8 9-8 0,-6 12-5 16,-3-3-4-16,10-3-2 0,-4 14-3 15,-1 4-4-15,9-8-4 0,-9 13-2 0,3-1-2 16,5-8-4-16,-9 6-2 16,11-6-2-16,-4-10-2 0,-1 5-2 0,0-7 0 15,4-11-2-15,-8-2 0 0,9-2-1 16,-3-5 0-16,0-13 0 0,1-1 0 15,4-1 0-15,1-2 0 0,-1 1 1 16,1 11-1-16,6-1 1 0,2 0 0 16,-2 4 0-16,-1 3 1 0,0-1-1 15,-4 5-3-15,-1-3-2 0,5 4-3 16,1 1-1-16,-1 1-2 0,1 6 1 16,1 1-2-16,-9 1 3 0,1 2 3 0,0 3 1 15,-7-8 1-15,0 6 1 0,-4 1 0 16,-2 1-1-16,-4-6 0 0,-5 6 0 15,3 4 0-15,-1-10 0 0,-4 2 0 16,-3 2-1-16,-5-5-2 0,-4-2-2 16,1-2-6-16,-2 0-13 0,1 1-18 15,3 1-27-15,11-4-85 0,-5 3-5 16,8-8-6-16,12 1-101 0,0-2 30 16</inkml:trace>
  <inkml:trace contextRef="#ctx0" brushRef="#br0" timeOffset="18229.393">9105 5361 16 0,'5'-6'127'0,"4"-3"-32"15,-1 3-13-15,-1-8 1 0,-2-4 15 16,1 6-34-16,-4 1-4 0,3-5-4 16,0 6-4-16,-5 4-3 0,7 4-5 15,-7-6-5-15,-4 3-5 0,1-2-7 16,-10 0-4-16,-6-1-6 0,-6 3-4 15,-3 5-4-15,4 2-3 0,1 4-2 16,-4 19 0-16,7 2-1 0,0 0 0 0,-2 8 0 16,2-3 1-16,12 8 1 15,0-3 1-15,-9 9 1 0,7-12 1 0,-2-1 0 16,11-11-1-16,-4-4 0 0,0-9-1 16,5-1-1-16,10-1-1 0,-2-7-1 15,10-2-1-15,6-3 0 0,1-3-2 16,2-6 1-16,6-1-1 0,-3-3 0 15,-2-2 0-15,-3-7 0 0,1 5 0 16,-5-4 0-16,-1 4 0 0,-5 9 0 16,4-2 0-16,-9-2 1 0,1 8-1 0,-6 9 1 15,4-5-1-15,-3 4 1 0,1 6 0 16,1 3 0-16,3 4 2 0,-5-2 1 16,1 3 2-16,-4 9 2 0,-3-4 0 15,-1 2 2-15,-1 0-2 0,4 1-1 16,-2-8-1-16,0 2-2 0,0-2-2 15,6 1 0-15,-1-8 0 0,2-1-5 16,1-3-15-16,1-2-31 0,1 0-23 0,-2-2-93 16,-1-3 40-16,-4-6-112 0,2-1-255 15</inkml:trace>
  <inkml:trace contextRef="#ctx0" brushRef="#br0" timeOffset="18515.393">9491 5361 269 0,'13'0'150'0,"2"4"-37"0,2-8 24 15,0 4-35-15,1-3-29 0,1 0-10 16,2 1-7-16,6 2-10 0,-4 0-17 0,9 2-10 16,2 4-8-16,-6-6-4 0,-6-1-2 15,3-6-5-15,-7 0-16 0,-8-6-21 16,0 1-27-16,7 11-91 0,-10-8 45 16,1 3-103-16,-3-1-272 0</inkml:trace>
  <inkml:trace contextRef="#ctx0" brushRef="#br0" timeOffset="19122.053">10128 5325 163 0,'20'-4'148'0,"-2"1"-57"16,-1 3 9-16,8-7-10 0,-4 1-35 15,-2-14-14-15,1-2-6 0,-3 3-5 16,1-2-8-16,-5 1-5 0,6 1-6 15,-3 6-5-15,-2-1-2 0,-8 1-2 0,-7 3-1 16,2-7-1-16,-1 2 0 0,-10 2 0 16,-3 6 0-16,-4 1-1 0,-4 6 1 15,-1 0 0-15,-3 6 0 0,1 13 1 16,-2-4 0-16,1 3 1 0,3 5 0 16,-1 3 1-16,1-6-1 0,8 8 0 15,1 5 1-15,6-1 0 0,1 3 0 16,6-6 0-16,-2 4 0 0,0-1 1 0,4 3-1 15,3-7 0-15,3 4-1 0,7-5 0 16,6-5-1-16,5-7-1 0,6-7-1 16,-2-1-10-16,3-7-14 0,6 3-14 15,-2-8-84-15,-1-2 44 0,-2-8-76 16,-2 0-270-16</inkml:trace>
  <inkml:trace contextRef="#ctx0" brushRef="#br0" timeOffset="19824.148">8908 4860 316 0,'-12'-8'154'0,"6"1"-74"16,4 0 43-16,-11-6-49 15,1 11-23-15,-1-3-23 0,-7 5 22 0,3 5-2 16,0 4-12-16,0 6-7 0,-1 5-3 16,-2 5-3-16,0 10-1 0,-2-3-4 15,4 9-4-15,3 10-3 0,3 7 0 16,12 1-3-16,3 17-1 0,6 0-1 0,3-1-5 16,-4-2-6-16,4-6-8 15,-6-17-15-15,9 2-16 0,4-10-18 0,1-2-18 16,15 0-14-16,5-8-21 0,2-10-34 15,6-16 13-15,1-6-20 0,-3-5-98 16</inkml:trace>
  <inkml:trace contextRef="#ctx0" brushRef="#br0" timeOffset="20376.909">10649 4718 206 0,'6'-8'135'0,"11"1"-27"15,0 0 9-15,3 5-26 0,2 2-20 16,9 2-14-16,3 13-10 15,3 9-12-15,1 6-9 0,0 10-9 0,-1 5-6 16,-2 3-4-16,4 3-3 0,2 7-2 16,-1-3-1-16,-11 10-11 0,-6-3-12 15,-13 7-19-15,-10 11-42 0,-20 2-51 16,-20-2 20-16,-12 10-81 0,-18 2-141 16</inkml:trace>
  <inkml:trace contextRef="#ctx0" brushRef="#br0" timeOffset="36115.17">6095 9575 663 0,'-40'-80'37'0,"20"13"0"0,0 40-2 0,0 27 1 0,20 5 10 0,0-3-13 16,3 3-16-16,0 2 1 0,1-1 12 0,-4 3 42 0,3 4-16 0,0 14-15 16,-6 0-2-16,0 3 0 0,4 8-7 0,4 9 0 0,-1 1-4 0,-4 12-1 0,5 9-4 15,-4 5-1-15,-1-4 0 0,4 2-2 0,-4-6-2 0,3-2 1 16,-3 1-2-16,7-8 2 0,-1 1-2 16,1-2-3-16,0-1-1 0,-1-5-2 15,-1-2-1-15,4-11-3 0,-9-10-2 16,7-10-1-16,-7-6-2 0,0-7-3 15,-2-4 0-15,-3-4-1 0,3-6-1 16,2-1 1-16,0-13-1 0,-5-3 2 0,7-11 1 16,5 5-1-16,4-2 1 0,3-6-1 15,4-7 0-15,-5-6 0 0,1-4 0 16,2-6 0-16,9-2 0 0,4-1 0 16,3-2 1-16,-4-6 0 0,-6-5 0 15,4 11-1-15,-11 11 0 0,4 8 0 16,-4 1-1-16,-2 6 1 0,-1 1 0 15,-4 0-1-15,-1 2 2 0,3 13 0 16,0 5 1-16,3 2-1 0,1 5 1 16,4 4 0-16,-3 4 0 0,0 7 0 0,-1 2 1 15,-1 1-1-15,10 12 0 0,6 7 1 16,-3 10-1-16,8 3-1 0,-1 18 1 16,4 9-1-16,-4 0-1 0,2 13 1 15,4 10-1-15,-11 4 0 0,-3-1 1 16,2 24-1-16,-7-15 0 0,4 7 1 15,1-9-1-15,-12-1 0 0,-5-21 3 0,2 3-6 16,-10-18-5-16,0-11-9 0,-6-10-16 16,2-2-17-16,1-17-168 0,-2-6 88 15,0-12-115-15,3 0-581 0</inkml:trace>
  <inkml:trace contextRef="#ctx0" brushRef="#br0" timeOffset="36882.996">8001 8332 371 0,'2'-6'171'0,"-1"12"-95"16,-1-6 54-16,0 1-54 0,-1-1-28 15,1 4-7-15,-5 2-7 0,-4 3 14 16,1 6-2-16,-4 5-5 0,-8 5-7 0,7 3-2 16,-1 12-2-16,-2-8-3 0,2 3-5 15,4 7-4-15,2 5-3 0,-4-12-2 16,9 7-3-16,5-4-1 0,-2-5-1 16,1 1 0-16,6 3-1 0,11-4 0 15,-3 6 0-15,4-8 0 0,-1-6-2 16,4 0-2-16,-14-10-1 0,7 2-1 15,-3-8-1-15,10-3 0 0,-6-6-1 16,-1-5 0-16,4 4 1 0,16-1-6 0,-8-10-13 16,3 7-13-16,3-3-20 0,-8-1-28 15,-8 4-33-15,1-13-80 0,1 16 30 16,1-6-80-16,-10 3-201 0</inkml:trace>
  <inkml:trace contextRef="#ctx0" brushRef="#br0" timeOffset="37249.092">8604 8833 161 0,'8'-10'118'0,"-8"-2"-24"15,4-1 11-15,-4-1-10 0,-4-1-24 16,3 5-4-16,-1 2-4 0,-5 3-7 16,1 10-10-16,-1-12-6 0,-6 2-6 15,-1 10-5-15,1 2-4 0,1 6-3 16,-1 7-1-16,6 1-2 0,0 14-2 0,1-9-1 15,2 8-1-15,1-6-1 0,-4 4-1 16,7-5-1-16,0 1-1 0,5 1-2 16,-3-3-1-16,3-2-1 0,2-4-2 15,-4-4-1-15,7-7 0 0,-1-4-2 16,2-5 0-16,3 0-1 0,1-2-1 16,0-10 0-16,5-8 0 0,-14 0 0 15,4-13 0-15,-1-4-1 0,-1 0 1 16,-1 7 0-16,-7-1 0 0,0 9 0 15,0 2 0-15,1-12 0 0,3 7 0 16,-3-5-1-16,-1 8-3 0,2 2-6 0,3 13-4 16,-3-6-4-16,4 13-5 0,-12-7-12 15,4 2-24-15,-5 9-37 0,14 4-68 16,-7-13 40-16,7 15-105 0,-6-10-199 16</inkml:trace>
  <inkml:trace contextRef="#ctx0" brushRef="#br0" timeOffset="37717.02">8970 8810 267 0,'8'3'114'0,"-3"-3"-35"16,0-2 27-16,-3 1-40 0,0-9-17 16,-2 1-5-16,-4 2-4 0,1 7-5 15,1-6-9-15,-3 6-6 0,-1-7-4 16,-4 5-1-16,-1 2-1 0,5 9 0 0,-3-16-2 15,1 9 0-15,-4 3 1 0,6 8 0 16,-4-6 0-16,-2 1 1 0,4 4-1 16,1-5 1-16,2-7 1 0,7 13 0 15,-2-5 0-15,13 4-3 0,-1-9 1 16,-6-3-1-16,9 12 0 0,5-5-1 0,1-1-1 16,7-1 0-16,-1 10 1 0,-1 6-1 15,3 5 0-15,1 8-2 16,-7 1 0-16,2 7-2 0,-3 8-1 0,-10-7-2 15,-4 4 0-15,-3 6-2 0,-5-9 0 16,-5-1 0-16,-8-1-1 0,-2-7 0 16,-4-1 0-16,-1-1-1 0,0-4 0 15,-2-1 0-15,-8 2 0 0,-6-10 0 16,-1-7 1-16,0 1-1 0,9-11 0 16,1 2-1-16,10-5 0 0,4 0-2 15,1-6 0-15,1-3-2 0,11-9-5 0,0 4-7 16,6 1-6-16,1 0-5 0,6-6-4 15,1 3-6-15,-1-6-7 0,4 3-10 16,1 4-15-16,7 2-74 0,-5 0 44 16,2-4-73-16,5 9-255 0</inkml:trace>
  <inkml:trace contextRef="#ctx0" brushRef="#br0" timeOffset="38297.118">9466 9319 307 0,'12'-1'154'16,"-1"-3"-42"-16,-1-2 30 0,0-3-43 15,-1 3-19-15,-1 4-8 0,-5-1-5 16,1 1-6-16,3 2-10 0,-4 7-10 16,-3-1-9-16,-3 1-7 0,-6 1-6 15,2 9-4-15,-6-2-6 0,0 12-1 0,6 6-3 16,0 9-2-16,-6-2 0 0,5 7-1 15,-6-17 1-15,1 0-1 0,-5-22 1 16,11 11 0-16,0-4 2 0,7-7 0 16,7 4-1-16,5 10 1 0,6-16-1 15,-1-1-1-15,9-1 0 0,8 1-1 16,4-12 0-16,-3 7-16 0,5-8-15 16,-5 3-13-16,-6-9-19 0,-4 1-32 0,2 5-98 15,-6-4-3-15,-1 4 6 0,-5-11-111 16,2 2 59-16</inkml:trace>
  <inkml:trace contextRef="#ctx0" brushRef="#br0" timeOffset="38451.077">9919 9341 85 0,'11'30'229'0,"-6"7"-94"0,-5-9-6 16,-3 4-31 0,-4 0 40-16,4-10-87 0,-10 11-5 0,-1 2-9 15,4 19-9-15,4 1-10 16,-1 7-6-16,4-9-3 0,3 6-1 0,0-16-9 15,3 4-23-15,0-7 9 0,-3-7-131 16,2-13 69-16,0 2-94 0,4-14-418 16</inkml:trace>
  <inkml:trace contextRef="#ctx0" brushRef="#br0" timeOffset="39805.474">10804 8447 275 0,'7'-5'106'16,"-2"3"-19"-16,-4-6 23 0,4-6-44 15,-3 6-9-15,5-4 2 0,-5-1 0 16,-4 5-6-16,9-4-4 0,-6 0-2 0,4 2-1 16,0-3-1-16,4 1-6 0,4 4-4 15,0-4-6-15,1 2-4 0,1-2-5 0,3-1-5 16,-3-2-5-16,7 3-3 15,3 6-2-15,3-1-1 0,6 7 0 16,-1 0-2-16,-5-5 0 0,3 2 0 0,-11-3 0 16,0 6 0-16,-5 0 2 0,-2 0 1 15,-1 14 1-15,-4 13 1 0,-6-1 1 16,-2 14 0-16,-5 4-1 0,-4-1-1 16,-1 3-2-16,-10 0-2 0,-3 1-1 15,-10-5-1-15,-3 3 1 0,1-3-1 16,0 0 0-16,4-4 1 0,4 2-1 15,8 0 0-15,-4-11 0 0,1 2 1 16,-3-11-1-16,7 1 0 0,8-5 0 16,-2 4 1-16,11-1 0 0,2-3 0 15,11 8 1-15,3-9 2 0,12 3 0 0,1-9-1 16,10 2 1-16,-1-11 0 0,10-5-1 16,5 5-1-16,8-11 1 0,7 2-4 15,-2 1-8-15,2-2-10 0,-7 1-17 16,-18-2-158-16,6 1 89 0,-10-2-113 15,-9 5-555-15</inkml:trace>
  <inkml:trace contextRef="#ctx0" brushRef="#br0" timeOffset="41547.696">10858 7825 218 0,'1'-7'166'0,"-1"-1"-42"16,5-4 11-16,-6 4-21 0,-3 0-29 0,-4-4-11 16,0 12-8-16,-9 0-6 0,2 7-6 15,-9 1-5-15,1 10-4 0,-4 9-4 16,-1 7-4-16,-6-1-5 0,-1 2-4 15,-3 19-4-15,-4 1-6 0,0 7-2 16,-3 18-4-16,10 13-2 0,-13-9 0 16,6 16-3-16,-3-6-1 0,8 8 0 15,12 5 0-15,13 5-1 0,12 3-1 16,0 5-2-16,17 1-3 0,7-24-9 16,11 3-13-16,5-25-12 0,3-15-19 15,-1-11-80-15,1-12-74 0,-9-21 41 16,-1 4-118-16</inkml:trace>
  <inkml:trace contextRef="#ctx0" brushRef="#br0" timeOffset="45893.978">11908 8462 1391 0,'27'0'124'0,"20"0"-86"0,21 13-12 0,38 11-9 15,17-16-7-15,-1-8-1 16,-27 2-227 0</inkml:trace>
  <inkml:trace contextRef="#ctx0" brushRef="#br0" timeOffset="46532.394">12956 7875 343 0,'-2'2'156'0,"2"-2"-32"16,-2 0 33-16,-3-5-48 0,0 3-22 16,5 2-5-16,0-1-3 0,0-3-10 15,4 3-17-15,2 1-6 0,-2-7-7 16,7 0-4-16,3-1-2 0,8-4-5 0,-7 5-2 15,10 1 2-15,3 1-7 0,-1 5-3 16,-2 0-4-16,3 0-3 0,-6-2-2 16,3 0-2-16,3 4-1 0,-3-2-2 15,-8 0-1-15,13 7 0 0,-8 1 0 16,-7 10-1-16,5 4 0 0,-2 3 0 16,-9-3 0-16,-3 5-1 0,-2-6 0 15,-4 11-1-15,-5 0 0 0,-4-2 0 16,-4-3-1-16,0 6 0 0,-4-4 1 0,7 11-1 15,-8-2 0-15,-2-3 1 16,-1 5 0-16,-12-13-1 0,0-7 1 0,4 2 0 16,9 5 0-16,7-1 1 0,6 3-1 15,-3-1 2-15,3-3-5 0,-3-6-4 16,10-11-7-16,-10-6-8 0,0 8-7 16,7-4-31-16,3 3-21 0,0-9-145 15,-3 1 81-15,6 4-127 0,0-5-469 0</inkml:trace>
  <inkml:trace contextRef="#ctx0" brushRef="#br0" timeOffset="46748.453">13074 8947 442 0,'17'11'165'0,"-7"-2"-50"0,0-4 47 15,-3-4-71-15,-1-2-29 0,-2-4-4 16,-1 10-3-16,4-5-11 0,-7-5-14 16,-2 3-10-16,12 4-6 0,2 6-4 15,0 5-1-15,-12-11-15 0,-10-4-15 0,21 9-161 16,-11-7 98-16,-13-2-123 16,1-11-570-16</inkml:trace>
  <inkml:trace contextRef="#ctx0" brushRef="#br0" timeOffset="47205.291">13571 7424 356 0,'11'-8'167'0,"3"4"-61"0,-6 3 42 0,0 1-53 16,9 11-31-16,3-16-10 0,0 19-4 15,3 1-8-15,6-4-5 0,-4-4-11 16,-3 8-5-16,3 5-2 0,-2 7 1 16,15 15 0-16,4 11-1 0,12 7-2 15,-1 9-3-15,6 9-2 0,-16-1-1 16,-1 10-2-16,-5 8-3 0,-4 1 0 16,-8-3-2-16,-2 11-1 0,-3 8-1 15,-9-10-1-15,-11 17-2 0,0 8-2 0,-14 0 2 16,-8-12-5-16,-24 12-6 0,-18-28-13 15,-8 1 29-15,-1-8-193 0,3-9 101 16,10-7-85-16</inkml:trace>
  <inkml:trace contextRef="#ctx0" brushRef="#br0" timeOffset="149249.83">6133 12602 316 0,'4'5'103'16,"2"2"-17"-16,-1-4 33 0,-3 0-55 15,5-1-12-15,-4 0-2 0,0 4 0 16,2 1-9-16,2 6-10 0,-5-8-3 15,4 5-1-15,-2 7 2 0,-1-7 1 0,4 4 4 16,-6 11 1-16,11 10 1 0,-5-2 0 16,0 7-3-16,4 0 0 0,-1 1 2 15,-10 0-6-15,5-1-2 0,-3 1-1 16,8 22-4-16,0-4 0 0,-3-6-1 16,-1 14-2-16,-1 3 0 0,-3-23-2 15,-2 6-3-15,0-2 2 0,0-1-3 16,0-4-4-16,3-9-1 0,-1-3-2 15,0-3-2-15,4-4 0 0,-6-12-2 0,-1-1-2 16,-1-14-1-16,-3-4-1 16,-3-2 0-16,-2-11 0 0,0 2 0 15,3-5 0-15,-3-5 1 0,8 0 0 0,2-4 0 16,0-14-1-16,0-9 1 0,5-12 0 16,-5-7-1-16,7 7-1 0,0-8-1 15,3-3-2-15,1 3-1 0,3-5 0 16,-3-18-1-16,1 8 0 0,0-15 2 0,8 0 1 15,-5 10 1-15,10 17 3 0,-7 6 0 16,4 14 1-16,-9 15 1 0,1 8 0 16,7 4 1-16,-6 5 0 0,9 9 0 15,4 11 0-15,6-4 0 0,-11 6 0 16,2 2-1-16,4 9 1 0,2 4 0 16,-2 9-1-16,9 19 0 0,2 5 0 15,-3 18 0-15,-4 2 1 0,7 11-1 16,-13-1 0-16,-2 20-1 0,-3-3 1 0,0 14 0 15,-2 1-2-15,-5 8 0 0,5-3 0 16,-4-4 0-16,-12-8 0 0,-1-15 1 16,-3-14-5-16,-3-11-5 0,-1 0-10 15,-1-10-20-15,-6-17-12 0,2-5-160 16,3-13 80-16,-1-11-110 0,0 1-535 16</inkml:trace>
  <inkml:trace contextRef="#ctx0" brushRef="#br0" timeOffset="150033.769">8056 11104 417 0,'-5'0'196'0,"5"7"-101"0,-3 1 51 0,-2 6-61 16,0 6-42-16,-5-5-14 0,0 10-2 15,-7 3 2-15,-1 13 0 0,-6-6-5 16,7 16-3-16,2-2-3 0,2 8-1 16,5-5-2-16,3 16-3 0,0-14-3 0,5-1-4 15,0-13-1-15,3 2-3 0,0-17 2 16,9-2-1-16,1 2 0 0,6-3 1 15,-2-8 0-15,4-8-1 0,3 6 1 16,6-12-1-16,-4-10 1 0,8 8-2 16,4-11 0-16,-1 0 0 15,-12 2-1-15,8 6 1 0,-2 5-1 0,2-8-4 16,-6-2-18-16,-2 2-17 0,-5 1 32 16,7-6-172-16,-7 8 78 0,3-4-73 15,0-2-549-15</inkml:trace>
  <inkml:trace contextRef="#ctx0" brushRef="#br0" timeOffset="150541.528">8673 11634 286 0,'11'-11'168'0,"-9"2"-49"0,-9 2 22 16,6 1-35-16,-11 1-33 0,0 8-13 16,4-1-6-16,-6-1-11 0,1 11-10 0,-2 2-8 15,0 6-7-15,-2 6-5 0,1-6-2 16,-1 0-3-16,7 2-1 0,-2-7-3 15,0 15 0-15,4-1-1 0,5-3-1 16,-2 3 0-16,5-2-1 0,1-16-1 16,4-2-1-16,2-4-1 0,6-5 0 15,3-10 0-15,4 1-1 0,1-4 1 16,11-9 0-16,1-3 1 0,-4 3 1 16,6-4 0-16,-2 11 1 0,-8-4-1 15,-5 4 2-15,9 4-1 0,-7 4 0 16,1-2 1-16,0 3-1 0,-4 1 1 0,-8 11-1 15,6-1 0-15,-4 12 1 0,1 2-1 16,-1 9 0-16,-4 4-1 0,-9-7 1 16,0 3-1-16,-7 7 0 0,5 0 0 15,-11 6 0-15,-1-3 0 0,1 4 0 16,-4-2 0-16,-8-5 0 0,4 0 0 16,-3 9 0-16,-11-16-1 0,5 0 1 15,3 1 0-15,-3-4-1 0,4 2 0 0,4-7 0 16,-5-5-1-16,0-10-2 0,1 5-1 15,-1-5-1-15,10-14-2 0,4 3-2 16,8 6-1-16,3-7 0 0,4 0 1 16,5-4 1-16,6-6 1 0,0-8 3 15,6 5 1-15,4-5 3 0,-3 0 1 16,0 1-2-16,8 8-12 0,3-3-18 16,-11-1-23-16,3 5-41 0,4 2-59 15,-12-6 16-15,1-1-82 0,13 17-150 16</inkml:trace>
  <inkml:trace contextRef="#ctx0" brushRef="#br0" timeOffset="152345.145">9215 12007 119 0,'5'0'90'0,"-5"0"-32"16,5 7 10-16,-5-1-12 0,2-12-26 0,0 1-8 15,-4 8-4-15,4-3-4 0,3 7-8 16,-7-12-5-16,4 3 0 0,-2 2-2 16,0 2 2-16,5-7-1 0,-4 11 1 15,1-2 2-15,-2-4 1 0,4 3 5 16,-3 4 1-16,-2-9 1 0,1 7 0 15,0-8 2-15,1 1 4 0,1 2 4 16,-2 0 2-16,3 0 1 0,-3 2 4 0,2-4 3 16,0 7 2-16,-2-10-1 0,0-2-2 15,0 7-1-15,3-1-1 0,-3-4-2 16,0 5-2-16,2-5-1 0,-1 10-2 16,4-7-1-16,-6-1 0 0,-3-1-1 15,4-6 2-15,-1 7 1 0,-6 5-1 16,-1-7 0-16,2 10-3 0,0-4-2 15,6 11-3-15,-7 1-2 0,0 1-3 16,1 1 0-16,-1 3-2 0,-5 4 0 16,11 5-1-16,-6 4 0 0,4 4 0 0,-1-6-1 15,-2-2 0-15,9-6-1 16,-6-4-1-16,3-7 0 0,0 3 0 0,10 1 0 16,0-1-1-16,10 4 2 0,0-15-1 15,-2-7 0-15,2 15-1 0,9-2 1 16,-1-6-1-16,-3-11 0 0,-2 9 0 15,4-5-9-15,-7 10-14 0,-6-20-21 16,-3-3-27-16,11 3-103 0,-20 1 46 16,-4-16-99-16,15 7-318 0</inkml:trace>
  <inkml:trace contextRef="#ctx0" brushRef="#br0" timeOffset="152513.278">9524 12060 268 0,'0'12'177'0,"2"12"-60"0,3 7 22 15,-10-2-29-15,-3 4-34 0,3 7-17 16,-4-5-8-16,1 4-8 0,5-4-11 0,-1 18-10 16,-1-4-8-16,-3 6-5 0,5-2-3 15,1 1-2-15,2-14-7 0,-8 2-16 16,3-4-19-16,6-3-102 0,-1-10-21 16,-3-8 14-16,-2-3-136 0,5 1-53 15</inkml:trace>
  <inkml:trace contextRef="#ctx0" brushRef="#br0" timeOffset="153498.912">10345 10767 384 0,'6'-5'125'16,"-2"-5"-22"-16,-14-2 34 0,6-1-71 15,1-1-4-15,-10 13 1 0,-1 1-11 16,-1 3-13-16,-11 2 0 0,4 10-3 16,-5 12-3-16,-8-7-1 0,-3 12-4 15,8 3 2-15,-2 13 4 0,0 4-10 16,10 11-3-16,2 11-2 0,4 8-3 15,-1-2-4-15,4 2-2 0,6 0-4 16,7-7-1-16,3-8-5 0,11 7-8 16,9-14-10-16,-1-12-10 0,8-3-9 0,0-8-30 15,0-10-130-15,2-7 70 0,-1 0-88 16,18 0-464-16</inkml:trace>
  <inkml:trace contextRef="#ctx0" brushRef="#br0" timeOffset="154949.504">10682 10924 200 0,'7'8'159'0,"0"-8"-57"0,-6-1 21 16,4-4-8-16,-6 5-43 0,-4-4-13 15,11 13 3-15,-11-9 3 0,4 13-5 16,-1 5-6-16,-3 12-2 0,5 4 0 16,0 6 1-16,-7 7-1 0,5 3-7 15,1 2-7-15,1 8-7 0,0-3-6 16,-4-5-6-16,4 3-5 0,4-2-4 16,-4-11-4-16,3-2-2 0,2 5-2 15,-1-15-1-15,1-16-2 0,-4 11-7 0,4-19-13 16,-5-6-20-16,2-8-21 0,3 1 81 15,-5-9-229-15,8-1 93 0,-9-8-33 16,7-15-734-16</inkml:trace>
  <inkml:trace contextRef="#ctx0" brushRef="#br0" timeOffset="155197.898">10801 10760 299 0,'25'-15'175'0,"7"-2"-82"0,-14 1 40 0,-1-3-28 16,3 6-37-16,-4 13-8 0,-6-2 0 16,12 2 2-16,-3 9-8 0,6 4-10 15,1 14-13-15,1 6-8 0,-5 9-7 16,8 3-4-16,7 10-4 0,-11 2-2 0,4 15-2 16,4-2 0-16,-9 9-2 0,-3 4 0 15,-1-3 0-15,-9 6 0 0,-12-9-1 16,-2-9-1-16,-4 4 0 0,-6-9-5 15,-13-16-15-15,-4 2-9 0,-4-7-152 16,-9-17 86-16,-4-5-112 0,4-2-522 16</inkml:trace>
  <inkml:trace contextRef="#ctx0" brushRef="#br0" timeOffset="161219.43">13165 12871 1414 0,'-27'-40'44'0,"-67"40"-42"0,-54 2-1 0,-8-2 0 0,-11-7 105 15,25 7-368-15</inkml:trace>
  <inkml:trace contextRef="#ctx0" brushRef="#br0" timeOffset="161389.561">13293 13132 663 0,'-27'12'159'15,"1"-6"-34"-15,-8-6 71 0,1 14-133 0,-7-14-1 16,-9 8 0-16,-4 10-11 0,1-16-14 16,-5 10-14-16,2 8-9 0,2-7-5 15,-4 2-3-15,4-1 2 0,7-3-7 16,0-1-18-16,16 2-12 0,4-5-182 16,0-7 105-16,17-5-138 0,9 3-628 15</inkml:trace>
  <inkml:trace contextRef="#ctx0" brushRef="#br0" timeOffset="162027.974">14147 12751 560 0,'13'33'184'0,"4"-3"-86"0,0-5 76 15,-4 2-93-15,-13 0-25 0,7-2-5 16,-1 17 4-16,1 4-1 0,-5-9-7 15,8 5-10-15,-7 15-9 0,9-10-3 16,-4 9-2-16,-3 6-1 0,-5-2-2 16,8 2-2-16,-4-7-3 0,-3-14-2 0,-2-3-3 15,2-11-4-15,-2-14-4 0,1-13-2 16,-7 0-2-16,0 0-1 0,-4-7 0 16,4-13-1-16,-1-6 0 0,-2-8 2 15,6-9 0-15,-1-7 1 0,5-4 0 16,-1-3 1-16,1-3-1 0,8 0 2 15,4-2-1-15,1 2 0 0,4-14-1 0,13 13-1 16,-8-8 0-16,6 9-1 0,-6 0 0 16,8 13 0-16,-15-3 1 0,10 16 0 15,-5 3 2-15,2 9 1 0,-2 0 1 16,0 12 0-16,0 10 0 0,3 0 1 16,2 12 0-16,4 1 1 0,-1 16-1 15,-1 2 0-15,-7 3 0 0,-4 8 0 16,5-1 0-16,2 13-2 0,-1-1 0 15,8 9 1-15,-4 0-1 0,-6-3-1 16,-4-6 1-16,2 9-1 0,-8-2 1 16,3 2-1-16,2-2 0 0,-1 4 0 0,-8-14 0 15,1-15-1-15,-4-13 3 0,-3-7-11 16,4-15-14-16,-8 0-21 0,8-4-23 16,-1-13-66-16,5-11-92 0,1-7 35 15,1 7-113-15,0-19-282 0</inkml:trace>
  <inkml:trace contextRef="#ctx0" brushRef="#br0" timeOffset="162443.933">15620 11798 360 0,'-6'-15'175'0,"6"17"-84"0,-5-9 52 15,-4-3-47-15,-6 5-31 0,-5 10-13 16,-8-2 0-16,-2 21 2 0,6-11-13 16,-7 10-14-16,2 11-8 0,4 4-3 15,-2-9 0-15,1 4 1 0,11 4 1 16,-4-5 3-16,14 1 1 0,2 2-3 0,6-3-2 15,2-4-3-15,19-1-4 0,19-2-4 16,4-5-2-16,5-10-3 0,1-10-2 16,6-1-1-16,4-4-1 0,-1-9 0 15,-5-14 0-15,-7 1 0 0,-14-1-1 16,-9-11 1-16,-13-1 0 0,1 7 0 16,-15-4 1-16,0-5 0 0,0 9 2 15,-7 1 1-15,-6-3-8 0,-9 15-13 16,7 5-16-16,-10-5-23 0,-4 0 69 0,-4-4-200 15,1 8 77-15,0-10-30 16,7 18-624-16</inkml:trace>
  <inkml:trace contextRef="#ctx0" brushRef="#br0" timeOffset="163116.058">17556 12711 474 0,'-6'0'208'16,"-1"0"-101"-16,7 0 63 0,-15-5-69 16,0-4-31-16,2 8-13 0,-6-4 2 0,-8-9 3 15,-6 6-8-15,-7-4-10 16,-2 4-11-16,-8 1-6 0,5 7-6 15,5-2-5-15,-10 6-3 0,3 1-3 0,9 8-2 16,-2 4 0-16,-7 0-4 0,17-4-11 16,-4 4-13-16,1 1 84 0,6 0-285 15,27 4 141-15,0 7-73 0,2-3-976 16</inkml:trace>
  <inkml:trace contextRef="#ctx0" brushRef="#br0" timeOffset="163291.264">17575 13055 334 0,'-49'0'121'0,"1"2"-53"0,-16 3 45 16,9-4-53-16,2 6-20 0,4 13-7 16,-4 8 7-16,-1 4 41 15,-1-5-184-15,0-7 90 0,-7 8-43 16</inkml:trace>
  <inkml:trace contextRef="#ctx0" brushRef="#br0" timeOffset="165438.351">18936 12042 1628 0,'-3'0'40'0,"5"33"-26"0,-4 141 3 0</inkml:trace>
  <inkml:trace contextRef="#ctx0" brushRef="#br0" timeOffset="167476.294">18930 12154 233 0,'3'-13'119'0,"0"-1"-11"0,4-1 5 15,-2 4-29-15,-3-3-12 0,-4 1-5 16,2 6-1-16,-8-5-12 0,3 4-4 16,-2 8 7-16,2-2 0 0,2 4 3 15,-2 0 1-15,6 8-3 0,-4 5 1 16,5 3 0-16,-7 14-9 0,-2 18-4 16,-2 10-5-16,8 5-4 0,1 24-5 0,1 15-4 15,-9-1-6-15,1 11-1 16,4 16-5-16,1-3-5 0,4-15-3 0,-4 7-2 15,2-17-1-15,0-18 0 0,-6-13-7 16,-1-15-4-16,7-21-9 0,-17-19-13 16,-1-14-216-16,11-2 121 0</inkml:trace>
  <inkml:trace contextRef="#ctx0" brushRef="#br0" timeOffset="174152.479">3004 14842 1375 0,'-30'-9'48'0,"0"9"-23"0,15 22-13 0,9 13 1 0,-4 39-2 0,-1-6 1 16,-17-13 7-16,0 1-11 0,3 15-4 0,3 10 0 0,-3 7 37 0,17 21-15 16,-1 1-3-16,-1 9-7 0,-3-9-5 0,6-1-2 0,0-24-4 15,1-1-4-15,-1-9 1 0,-3-15-2 16,-2-12 1-16,6-1 0 0,-3-18-10 0,3-16-19 0,1-13-20 0,5-8-73 16,0-19-117-16,5-20 59 0,3-10-149 0</inkml:trace>
  <inkml:trace contextRef="#ctx0" brushRef="#br0" timeOffset="174481.436">3552 14626 401 0,'0'-5'303'0,"0"8"-164"16,0-3 46-16,-6-10-31 15,-8-3-77-15,-6 6-29 0,-1 4-5 0,-13-9 3 16,1 12 0-16,-7 0-10 0,-2-6-11 16,-12 4-7-16,-2 2-3 0,-10-5-3 15,0 2-1-15,2-2-3 0,-1 5-3 16,10 6 0-16,1 3-1 0,-1 4-2 15,9 5 0-15,2-4-3 0,-3 1-10 16,2 3-10-16,10-4-9 0,2 7 96 0,6 3-293 16,12-4 140-16,2 5-45 0,13 8-1010 15</inkml:trace>
  <inkml:trace contextRef="#ctx0" brushRef="#br0" timeOffset="174804.696">3918 15161 344 0,'-3'-2'208'16,"-4"2"-100"-16,2-5 42 0,0-1-34 16,2 6-37-16,-16-5-17 0,-7 5 1 15,-3 5 2-15,-11 1-6 0,2 9-8 16,3 10-12-16,0 9-8 0,1 8-6 0,-3 9-3 15,-3 0 0-15,-5 4-3 0,7 10-2 16,-1 8-4-16,8-2 0 0,9 16-1 16,4-12-2-16,9-3-3 0,9-2 0 15,2-3-2-15,18 1-2 0,2-8-2 16,11 1 0-16,7-15-3 0,2-4-2 16,3-17 1-16,-3-5-7 0,-2-13-17 15,0-7-17-15,0-12-29 0,-3-1-30 16,6-14-115-16,-1-11 40 0,0-11-98 15,6-1-338-15</inkml:trace>
  <inkml:trace contextRef="#ctx0" brushRef="#br0" timeOffset="175221.046">4174 15432 277 0,'5'28'284'0,"-4"12"-152"0,4 0 34 16,-1-1 7-16,1-4-89 0,-4 13-20 15,3-6 0-15,-4 5 5 0,1 5-3 0,8 3-13 16,1-10-14-16,-2-2-10 0,1 6-6 16,1-4-5-16,-7-15-3 0,4 10-3 15,3-6-3-15,-2-8-3 0,0-7-2 16,-1-6-4-16,-2-13-2 0,-8-1-3 16,8-9 0-16,-5-11-1 0,0-7 0 15,6-4 0-15,8-11 1 0,-1-4 2 16,-5-5 1-16,11-11 0 0,-11-11-1 15,-4 11-1-15,4-8-1 0,-6 3-4 16,1 19-2-16,7 9-3 0,-5 12-2 0,20 8 1 16,-8 12 3-16,9-3 2 0,-6 11 3 15,2 4 5-15,-2 4 4 0,-1 6 1 16,2 7 2-16,11 26 0 0,-9 0-1 16,3 1 0-16,-1 11-1 0,-4-11-1 15,-7 6 0-15,7-4 0 0,1 10-1 16,-5-6-1-16,0-3 0 0,3 0 1 15,-7-5 0-15,0-11 1 0,-11 1-15 0,5 0-10 16,-7-21-23-16,-2-3-23 0,-3-12-141 16,5-10 62-16,-3-5-104 0,4-12-461 15</inkml:trace>
  <inkml:trace contextRef="#ctx0" brushRef="#br0" timeOffset="175520.819">5119 14599 365 0,'15'2'194'0,"-1"16"-90"0,6-4 44 15,-5-1-46-15,5 6-34 16,5 9-11-16,-2 0 1 0,4 17 2 16,6 17-6-16,-6 0-7 0,0 12-9 15,5 3-9-15,-2 15-7 0,1-4-5 16,4 9-5-16,-3-2-3 0,-10 14-4 15,-2-12-1-15,-8-5-2 0,-6 1-1 0,-2-1-1 16,-1-13 0-16,-3 6-2 0,-10-10 0 16,-7-6 0-16,-13-2 0 0,0-9 1 15,-8-19-8-15,1-3-13 0,-1-12-15 16,4-12-20-16,-13-4-23 0,4 2-117 16,3-15 47-16,15 13-81 0,-2-14-373 15</inkml:trace>
  <inkml:trace contextRef="#ctx0" brushRef="#br0" timeOffset="175789.114">6665 15477 212 0,'-10'0'199'0,"-4"15"-93"16,1-3 22-16,-7-12-4 0,-7-4-53 15,-18-9-16-15,8 6-6 0,0 5 0 16,2 2-6-16,-1 6-12 0,2 0-8 16,4 3-24-16,2-1 141 0,14-8-295 15,4 7 144-15,10 1-29 0,4 2-983 16</inkml:trace>
  <inkml:trace contextRef="#ctx0" brushRef="#br0" timeOffset="175971.672">6588 15870 309 0,'-27'15'100'15,"-1"-4"-44"-15,-16-7 37 0,-8 1-56 16,1-5-16-16,-3-5-1 0,1 3-101 0,3-5 62 15,1 7-63-15,-3-6-372 0</inkml:trace>
  <inkml:trace contextRef="#ctx0" brushRef="#br0" timeOffset="176797.327">8661 15263 409 0,'20'-24'154'0,"0"-2"-61"0,-10-8 53 15,0 1-59-15,-3-7-19 0,-1 1 0 16,-6 6-3-16,-1 3-1 0,-6 0-8 16,0 6-5-16,-11 9-8 0,-4 2-5 0,-11 1-4 15,-4 12-1-15,-10 5-3 0,-5 9-3 16,-1 6-6-16,-7 11-4 0,3 13-2 15,-10-2-2-15,4 13-2 0,11 10 2 16,-1-5 0-16,11 10 0 0,15 12-1 16,9 7-1-16,-2-2-1 0,20 10-2 15,10 6-1-15,11-7-2 0,1-6-2 16,10-10-3-16,16-3-3 0,7-12-2 16,26-1-3-16,20-13-3 0,21-17-2 15,5-12 1-15,10-22 1 0,-11-9 1 16,-11-19 0-16,-18-26 1 0,-4-4 4 0,-22-16 0 15,-8 7 0-15,-20-11 1 0,-14-2 0 16,-12-2 0-16,-9-5 2 0,-8 3-1 16,-15-6-7-16,-9 18-1 0,-4 12 1 15,-9 15-6-15,-6-9-8 0,-19 21-2 16,-1 10-3-16,-9-1 0 0,5-1-10 16,-22 25-19-16,29 0-14 0,0 8 52 15,12 6-170-15,-6-6 72 0,26-1-43 0,-6-7-540 16</inkml:trace>
  <inkml:trace contextRef="#ctx0" brushRef="#br0" timeOffset="177045.028">9234 15776 349 0,'-20'-2'205'16,"-15"-3"-71"-16,0 4 32 15,-12-18-46-15,-8-1-26 0,-15 0-21 0,8 0-11 16,-12 2-9-16,-8 11-12 16,6 5 1-16,4 1-16 0,-3-3 81 15,1 4-297-15,11 0 167 0,4 4-77 16</inkml:trace>
  <inkml:trace contextRef="#ctx0" brushRef="#br0" timeOffset="179120.393">10858 14803 592 0,'0'-37'220'0,"-9"21"-88"0,-9 14 47 15,-17 10-119-15,-10 4-6 0,-2 22-8 16,5 12-16-16,-5 3-10 0,-6 16 4 16,4 5 6-16,1-1 3 0,3 11-11 15,3 10-13-15,12 11 6 0,0-1-3 16,15 10-2-16,13 4-2 0,2 8-2 15,9-12-1-15,11 10-1 0,15-6 0 16,12-5-3-16,4-7-4 0,11-22-7 0,0-13-5 16,-2-14-9-16,-3-16-17 15,1-4-44-15,-1-19-132 0,-12-7 79 0,-3-7-127 16,-4-14-453-16</inkml:trace>
  <inkml:trace contextRef="#ctx0" brushRef="#br0" timeOffset="179873.617">11546 15781 284 0,'10'17'224'16,"2"1"-125"-16,-7-5 34 0,-2 1-9 16,-3-11-65-16,-3 2-12 0,4 10 3 15,-6 12 4-15,4 3 8 0,2 5-7 16,-1 7-7-16,7 11-5 0,-2-4-6 0,-3 11-1 15,3 2-2-15,0-7-2 0,-5-3-4 16,0 3-4-16,-4-6-5 0,4-3-1 16,5 1-3-16,2-7-3 0,-7-5-2 15,5-6-3-15,-3-6-1 0,4-14-3 16,-6-3-3-16,7-6-1 0,-9-5-1 16,6-5 0-16,1-15-1 0,-5 2 0 15,1-14 0-15,-7-3 2 0,6-9 0 0,6 3 0 16,-1-11 0-16,-3-8 1 15,10-6 0-15,-6 3 0 0,9-2 0 0,0 8 0 16,4-2 1-16,-14 4-1 0,10 7 0 16,0-1 1-16,-8-3-2 0,16 12 0 15,7-2 0-15,3 11 0 0,-4-1 1 16,11 27 1-16,-7-2 0 0,-6 10 2 16,0 2 1-16,13 10 0 0,-12 10 1 15,6 12-2-15,1 8 0 0,-2 9 0 16,-6 9 0-16,8 19 0 0,-5-10-1 15,0 22-1-15,0 1 0 0,-6 9 0 16,-16-16 0-16,4 11-2 0,-6-12 0 16,1 10-3-16,11-24-5 0,-21 1-10 0,8-9-9 15,-3-18-199-15,1-16 115 0,-6 3-124 16,9-4-709-16</inkml:trace>
  <inkml:trace contextRef="#ctx0" brushRef="#br0" timeOffset="181327.032">13069 14293 258 0,'5'0'94'0,"5"0"-31"16,-10 0 37-16,7-6-36 0,-2 1-11 15,3 3-2-15,-3 0 5 0,-5 2 3 16,2-5-2-16,-2 5-6 0,-3 0-4 16,3 2-1-16,-5 3 0 0,-2 2-3 15,0 1-6-15,1 19-7 0,-1 15-7 0,-15-4-5 16,-1 9-4-16,-4-4-3 0,2 4-4 15,-7-5-2-15,12 10-1 0,0 1-1 16,5 9 0-16,4-8 0 0,6 2 0 16,5 3-1-16,3-14 1 0,7-8 3 15,8-5 1-15,4-16 1 0,-2-2 0 16,13-3 0-16,-1-11 0 0,-3-5-2 16,4-1-3-16,0-8-2 0,-13-2 0 15,2-10-2-15,5 1 1 0,-5 2 1 16,-2 3 1-16,10 12-7 0,-7-2-11 0,2 8-20 15,-5-5 75-15,-3 1-226 0,-5 6 103 16,3-2-58-16,1-1-739 0</inkml:trace>
  <inkml:trace contextRef="#ctx0" brushRef="#br0" timeOffset="181693.462">13672 14761 353 0,'14'-5'135'15,"-8"2"-56"-15,-6-7 44 0,-8 2-55 16,3 14-24-16,-8 1-7 0,-11-5-2 16,-7 3-4-16,4 13-8 0,-12 2-8 0,3 7-7 15,-3-4-2-15,6 4-2 16,1-2 0-16,9 2 0 0,3 0 0 16,6-4 0-16,8 2 1 0,6-8 2 0,0 1 2 15,5-4 1-15,10-8 2 0,3 3 1 16,7-6-1-16,7-3-1 0,1-5-1 15,1-3-2-15,4-4-1 0,-9-6-2 16,-4 2-1-16,1-2-1 0,-9 3 0 16,-4-2 0-16,-1 4-1 0,1 1-1 15,-4-1 0-15,-3 5-1 0,-1 1-2 0,-5 2-1 16,2-2-1-16,-7 0-2 0,-2 1 0 16,-1 1-1-16,0 1-2 0,-1-1 0 15,-1 0 1-15,4 5-1 0,-1 5-9 16,-3-5-12-16,3 0-21 0,2 5-40 15,0-3-56-15,2-2 21 0,0 2-85 16,-4-4-155-16</inkml:trace>
  <inkml:trace contextRef="#ctx0" brushRef="#br0" timeOffset="183876.033">13958 14979 146 0,'7'-5'163'0,"3"1"-86"15,-4-7 20-15,-2 2-2 0,2-2-29 16,1 1-31-16,3-2 16 0,-3 5-2 15,-7-4-3-15,0-5-4 0,-3-4-8 16,-6 2-2-16,2 0-2 0,2 6 0 0,2-1-3 16,-4 6-5-16,2 0-5 0,7 7-4 15,-4 0-3-15,-4 0-3 0,-1 0-4 16,0 9 1-16,-8 2 0 0,4-4-2 16,-3 6 1-16,-1 2-1 0,0-1 0 15,5 6 1-15,-3 7-1 0,-1-9 1 16,13 10-1-16,-6 1 1 0,9-8 2 15,1-2 3-15,5 3-1 0,8-17 1 16,-3-5-1-16,12 0 0 0,2-5-1 0,1-4-3 16,11 3-3-16,2-13 0 15,-7 2 0-15,-4-3 1 0,-4 0-1 0,1 7 1 16,-7 13 1-16,-6 2 1 0,-1 3-1 16,-6 8 0-16,-4-1-1 0,-3 4 1 15,-3 4 0-15,-4 7-1 0,0 7 0 16,-6 1-1-16,3 17 1 0,-7 1-1 0,4-1 0 15,-9-5 0-15,2-4 0 0,-3-13 0 16,-2 4-1-16,-4-8 0 0,6 1 0 16,-7 2 0-16,-2-6-1 0,2-6 0 15,-8 3 1-15,-3-5 0 0,11-4 0 16,-1-2 0-16,-1-4 0 0,9-7 1 16,2 2-1-16,3-3 1 0,8-6-1 15,3-4 0-15,4 1 1 0,6-3-1 16,4 0 1-16,3 2 1 0,5 1-1 15,10-3 0-15,2-3 1 0,-12 4 0 16,8 4 0-16,7-1-1 0,-11 4 0 0,2-13 1 16,0-2 1-16,-8 2-4 0,-1-2-9 15,-2 2-16-15,3 15-20 0,0-1-121 16,7-1 63-16,5 9-103 0,-3-6-406 16</inkml:trace>
  <inkml:trace contextRef="#ctx0" brushRef="#br0" timeOffset="184244.819">14349 15208 278 0,'13'6'127'16,"-6"-6"-37"-16,6 5 30 0,-6-5-37 16,-7-5-21-16,-5-3-2 0,5 3 3 15,-7 0-2-15,11 15-10 0,-9-8-6 16,-2 9-6-16,5 3-3 0,-3 3-7 16,-5 8-7-16,-1-10-5 0,-1 0-4 15,4 16-4-15,-1-4-3 0,4-7-2 16,5-6-1-16,0 6-1 0,5-12 0 0,2-3 0 15,3-2 0-15,7 4-1 0,-1 5 0 16,11-24 0-16,-5 17 2 0,11-5-8 16,-8 0-7-16,4-12-18 0,-11-1-22 15,4-2-26-15,-9 0-98 0,2-17 39 16,-1 10-89-16,-1-6-290 0</inkml:trace>
  <inkml:trace contextRef="#ctx0" brushRef="#br0" timeOffset="184419.673">14653 15154 144 0,'-5'25'139'0,"3"-3"-29"16,9 5 6-16,-19 6-3 0,-6-4-25 16,1 4-11-16,-9 0-6 0,9-2-9 15,0-6-13-15,17 3-12 0,-3 19-10 16,-1-5-8-16,11 1-7 0,-10-3-2 16,3-11-5-16,1-8 3 0,-1-6-21 15,2-3-33-15,1-12-109 0,-3-2 71 16,14 2-125-16,-1-5-371 0</inkml:trace>
  <inkml:trace contextRef="#ctx0" brushRef="#br0" timeOffset="185370.495">14860 14344 87 0,'3'-2'123'0,"-3"0"-6"0,0-4-3 16,0-1-5-16,0 0-20 0,4 2-12 15,-4-1-10-15,10 6-9 0,-5-9-12 16,2 2-14-16,-1 6 1 0,1-6-1 16,-5-3 1-16,11 8-1 0,-6-4-3 15,6-1-1-15,5 0-2 0,-1 7 0 16,0-1-3-16,3-11-5 0,2 5-4 16,-1 6-5-16,4-3-2 0,-3 8-2 0,0-4-1 15,1 3 0-15,-6 4-1 16,-4 6-1-16,-1 0 1 0,-4 6-1 0,-8 3-1 15,-1 4 0-15,-6 6-1 0,-5-4 0 16,4 14 0-16,-7-2 0 0,-2 0-1 16,2 7 1-16,-3 2-1 0,3-14 1 15,-7 3 0-15,-3 4-4 0,-3-9-3 16,6-1-5-16,22-32 1 0,-40 50 0 16,33-35 0-16,9-3 0 0,-2 1 4 15,5-1 3-15,5-8 4 0,3 1 0 0,5-5 0 16,4-5 0-16,-2-4 0 0,7 1 0 15,8 3 0-15,-2-7 1 0,-6 4 0 16,0 3 0-16,-5 1-1 0,-4-1 2 16,-18 5-3-16,25-8-15 0,-8 3-17 15,-4-3-37-15,-3 1-98 0,0 2 51 16,4 2-112-16,-1 4-316 0</inkml:trace>
  <inkml:trace contextRef="#ctx0" brushRef="#br0" timeOffset="185972.606">15689 14031 267 0,'13'-10'154'16,"0"-2"-80"-16,6 6 42 0,-4 4-34 15,-3-8-23-15,1-5-26 0,0 2 19 16,-3 4-2-16,0-1-9 0,4 8-7 15,-4 16-6-15,6-7-1 0,9 24-2 16,7-1 0-16,-7 9-3 0,4-4-3 16,-1 5-3-16,-6-7-4 0,10 16-3 15,6 11-3-15,2 10-2 0,10 19-1 16,-3 4-2-16,-7 8 2 0,0 12 0 16,-10 4 0-16,-5 4 0 0,-18 22 0 0,-7 0 0 15,-7 5-1-15,-11 19-2 0,-22 2-2 16,-4 0 0-16,-14 10-2 0,-12-5 1 15,-19-15-8-15,1-6-13 0,-13-17-15 16,1-8-10-16,-8-26-118 0,-8-6 55 16,3-8-80-16,4-14-382 0</inkml:trace>
  <inkml:trace contextRef="#ctx0" brushRef="#br0" timeOffset="198382.9">18171 15066 452 0,'7'-45'294'15,"-7"9"-133"1,-50 13 38-1,-64 6-74 1,-43 11-45 0,-2 4-44-16,24 20-6 15,26-8-41-15,54-1-32 0,37 2 11 16,11 1-167-16,7-2 73 0,7 9-100 0,11-1-514 16</inkml:trace>
  <inkml:trace contextRef="#ctx0" brushRef="#br0" timeOffset="198586.946">18111 15290 468 0,'-23'5'184'0,"-2"-5"-98"0,-11 8 69 0,5-8-77 16,-18-2-18-16,3 2-22 0,-11 10 16 15,5 9-5-15,-5-13-9 0,-8-1-12 16,-2-3-11-16,10 5-7 0,4 6 0 15,1-25-14-15,10 11-8 0,2 7-169 16,4-6 102-16,-5 14-119 0,10-29-605 16</inkml:trace>
  <inkml:trace contextRef="#ctx0" brushRef="#br0" timeOffset="199426.767">19964 14355 402 0,'1'-15'167'0,"-1"-1"-83"0,0 7 47 16,0-3-62-16,-8 4-24 0,-7 0-6 16,-3 6 3-16,-9-1 0 0,-3 3-1 15,-9 6-3-15,-7 8-6 0,-11 1-3 0,-8 3-4 16,1 16-1-16,-1 1 2 0,3 7 1 16,2 11-2-16,5 12 0 0,-5 2-1 15,0 10-1-15,13 12-3 0,7-3-4 16,5 8-2-16,13-5 0 0,10 1-3 15,6 2-2-15,-4-2-2 0,10-1 0 16,13 3-2-16,10 3-1 0,17-15-1 16,9 0-1-16,18-4 0 0,8-8-2 15,12-6-2-15,8-9 0 0,7-9-2 16,13-7-2-16,14-16 0 0,13-21-7 16,0-6-1-16,6-16-3 0,-1-16-1 15,-20-19 1-15,-11-17 0 0,-18-8 0 0,-21-10 7 16,-19-10 0-16,-6-1 2 0,-30-24 2 15,-9 6 0-15,-13-1 1 0,-1 0 2 16,-21 10 0-16,-18 14 1 0,-19 11 1 0,-1 20 1 16,-5 17 0-16,-7 15 0 0,2 10-1 15,-7-2 2-15,2 5-1 0,0 4 1 16,0 8 0-16,3-4 1 0,3 14 0 16,8 2 3-16,0 6-5 0,6-1-21 15,9 11-22-15,16-11-32 0,-2 13-111 16,7 2 50-16,5 5-116 0,11-7-333 15</inkml:trace>
  <inkml:trace contextRef="#ctx0" brushRef="#br0" timeOffset="199728.145">20951 15104 316 0,'8'-10'156'0,"-8"2"-59"0,4 1 37 0,-8-1-43 16,-6 8-11-16,0-4-8 0,-5 3 0 16,-18 1 0-16,-11 6-6 0,-1-6-6 15,-22 0-8-15,-9-5-9 0,2 5-8 16,-6 4-7-16,-4-4-4 0,4 0-5 15,2 6-5-15,-4 3-4 0,-8 4 3 16,-9-5-8-16,4 6-11 0,6-2 92 16,1-12-293-16,1-6 157 0,10 6-86 15,10-1-1010-15</inkml:trace>
  <inkml:trace contextRef="#ctx0" brushRef="#br0" timeOffset="200489.286">22149 14329 422 0,'0'-2'177'0,"-5"-3"-113"0,3-2 72 15,-3 2-68-15,-10-2-23 0,0-1-25 16,-17 0 23-16,-1 8 4 0,-11 0-7 0,6 1-8 16,-11 13-4-16,4 1 0 0,14 22 0 15,-8-2 1-15,-6 12 1 0,2 1 1 16,-2 12-2-16,-11 15-1 0,6 16-3 16,0-8-3-16,8 26-2 0,7 15-4 15,10-23-3-15,12 6-3 0,10 24-4 16,3-16 0-16,8-15-2 0,7 9-1 15,5-14 0-15,15-13-3 0,9-2 1 16,4-4-2-16,0-11-2 0,4-5-4 0,-2-11-6 16,-8-13-7-16,-2-12-11 0,7-9-5 15,6-15-172-15,-6 0 95 0,7-22-100 16,-4-10-596-16</inkml:trace>
  <inkml:trace contextRef="#ctx0" brushRef="#br0" timeOffset="201372.482">22182 15199 375 0,'2'14'162'0,"1"1"-74"15,0-10 54-15,4 3-49 0,0-3-30 16,-1-1-6-16,1 4 4 0,5 4 5 0,0 9-6 16,-2 4-10-16,5 9-6 0,1 8-4 15,-1 16-2-15,5-4-3 0,-1 2-5 16,-3-2-5-16,3 9-5 0,1 3-4 16,0-5-4-16,2-2-3 0,-4-4-3 0,2-13-1 15,-7-9-3-15,9-1 0 0,-3-4-2 16,-3-11-3-16,-2-5-1 15,-1-4-2-15,-8-8-1 0,2-20-1 0,1 2 0 16,-6-12 0-16,9-5 1 0,3-14 2 16,-13 1 1-16,6-24 1 0,0-2 0 15,6-6 0-15,1-12 1 0,-8 4 1 16,3-4-3-16,2 3-1 0,-4-6-1 16,0 14-2-16,-1-7 1 0,-11 14-1 15,5-1-1-15,-10 2 4 0,12 11 2 16,-10 13 1-16,-6 1 2 0,3-2 0 15,2 16 0-15,4 4 1 0,5-10 1 16,0 12 0-16,-7 9 0 0,7-7 0 0,4-3 0 16,2 2 0-16,3 1 0 0,-1 1 0 15,-1 8 0-15,13 3 0 0,2 9 1 16,-2-3 1-16,6 3 1 0,8 5 0 16,1-2 1-16,8 4 0 0,1 3 2 15,3-3-1-15,8 8 1 0,-5 0-1 16,0-2 0-16,5 11 0 0,5-4-2 0,9 10-1 15,3 1-1-15,8 1-1 0,-2-5 0 16,9 3-2-16,-18-12 0 0,-3-3 0 16,-4-3-1-16,-3 3 0 0,-11 0-1 15,-48-10-2-15,75 12 1 0,-46-4-2 16,-6-3-3-16,-8 4-5 0,-2-11-5 16,-6 7-3-16,2-3-4 0,-9-1-1 15,-14-2-1-15,12 9 0 0,-11-8 7 16,5 7 4-16,-4-1 4 0,12 1 5 0,13 13 3 15,-4-7 2-15,-9-4 3 0,5-4 0 16,6 8-1-16,-9-11 1 0,-7-4 0 16,8 2 0-16,1 12-1 0,1-11 0 15,3 11-1-15,-18-18 0 0,12 6-1 16,3 8-1-16,-5-8 2 0,-10-7-1 16,22 21 1-16,-19-14 0 0,15 15 1 15,-8-7 1-15,4 5 1 0,-14 1-1 0,20-1 0 16,-20 5 1-16,3 4 0 0,5-2 0 15,-3 7 1-15,-5 1-1 0,12-3 0 16,-9 1-1-16,14 4 1 0,1 1-1 16,-5-1 2-16,1 2 0 0,1-5-19 15,2-5-5-15,4-4-158 0,4-5 94 16,-3-11-124-16,8-2-542 0</inkml:trace>
  <inkml:trace contextRef="#ctx0" brushRef="#br0" timeOffset="202036.24">23191 15173 335 0,'-3'1'173'16,"3"4"-82"-16,3 4 47 0,-3-9-41 16,13 18-33-16,-8-10-11 0,2 7 2 15,-5 2 4-15,-2-5-3 0,0 6-11 16,0-3-9-16,-2 19-5 0,5 2-3 16,9 15 0-16,2-5-8 0,-8 6-3 0,-6-15-3 15,5 3-1-15,2-8-2 0,-14-4-3 16,-3-8-4-16,10 2 0 0,0-2-2 15,12-15-2-15,-19-5-3 0,14-3-1 16,-7 3 0-16,2-14-1 0,-4-7 0 16,14 1-1-16,-22-2 2 0,23-11 2 15,-13 1 0-15,10-3 1 0,3-5 0 16,2-2 1-16,-6 8 1 0,2-9-3 16,-2 3-4-16,12 8-5 0,-4-1-7 15,-7-1-1-15,7 14 0 0,5-2 0 0,-7 9 3 16,3 13 6-16,5 2 6 0,2 3 7 15,-11 1 2-15,14 28 0 0,-4-6 1 16,-3-6 1-16,1 16 3 0,0 2 0 16,-4-4 1-16,-3 4 1 0,9 1-1 15,-4-4-2-15,-5 0-2 0,0-4-2 16,-2-6-3-16,-6 13-1 0,-1-11-5 16,-7-9-5-16,-3-2-19 0,8 2-17 0,-9-13-145 15,0-4 79-15,-2-4-116 0,7 7-485 16</inkml:trace>
  <inkml:trace contextRef="#ctx0" brushRef="#br0" timeOffset="202452.918">24312 13914 316 0,'7'2'142'0,"1"-7"-63"15,4 5 47-15,3 0-41 0,-7-9-25 16,11 9-3-16,2-8 5 0,6 3 5 15,1 7-5-15,11 11-10 0,1 17-8 16,0 7-5-16,2 8-5 0,-1 15-7 16,-4 2-5-16,0 18-6 0,-5 9-4 15,-2 6-4-15,-3 15 0 0,-6 17-1 16,-2 4-3-16,-8 16 0 0,-11 15-3 16,-5 2-1-16,-21-14 0 0,-15 17-3 15,-9 1 1-15,-21-13-2 0,-5-3 2 0,-11 10-3 16,-8-20-10-16,0-8-15 0,-20-20-12 15,0-11-146-15,13-16 78 0,-5-12-110 16,16-14-493-16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36:22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7043 1280 0,'-27'103'69'0,"12"60"-56"0,15 14 1 15,-11-15 4-15,2-47-5 0,4-36-3 0,5-44 19 16,-6-7-11-16,-3-13-10 0,1-15-5 0,1-1-2 0,-5-6-1 15,4-8-1-15,-4-13 0 0,-3-11 0 0,4-8 0 16,2-16 2-16,-2-14-1 0,11-2 0 0,6-3 0 0,-1-1 0 16,12-1-1-16,1 2-5 0,11 0-3 0,-4-4-2 15,-3 0-2-15,3 9-2 0,3 11 0 0,-6 2 2 0,5 12 3 16,4 12 4-16,-1 13 2 16,4 7 3-16,-1 10 1 0,4 5 0 0,1 5 1 15,1-1 0-15,-11 1 1 0,-1 3-1 16,-2 10 1-16,-3 14 0 0,3 20 0 15,-2 1 0-15,-3 26 0 0,4-1 0 0,-1 14 0 16,-1-3-1-16,-4 15 1 0,4-8 0 16,11 23 0-16,-8-5-1 0,-3-16 1 15,-4 16 0-15,-9-7-1 0,-8-20 0 16,6-14-1-16,-14 11 1 0,6-31-1 16,-11-9-15-16,-1-19-16 0,13-5-169 15,-7-15 102-15,4-18-132 0,6-4-599 16</inkml:trace>
  <inkml:trace contextRef="#ctx0" brushRef="#br0" timeOffset="1098.7">6265 5679 304 0,'0'5'128'16,"-1"-5"-53"-16,2 0 41 0,-7 0-43 15,6 8-19-15,-7 4-3 0,-1 10 0 0,-6 5 3 16,-4 1-4-16,-4 2-6 0,-5 5-7 16,6 7-5-16,-4-2-6 0,1 13-1 15,-1 8-6-15,2-6-7 0,-1 0-4 16,9 5-2-16,10-11-2 0,2-1-1 0,3-8-1 16,7-8 1-16,3-4-1 15,10-3 1-15,-4-10 0 0,8 4 2 0,-4-12-1 16,7-7 0-16,-2 0 0 0,5-5-1 15,3 3-1-15,-1-11 0 0,-2 1-1 16,0-8 0-16,-2 5-1 0,-6-4 2 16,7 6 1-16,-6 3-8 0,-3 5-18 15,-7-8-22-15,-3 4-31 0,0 4-97 16,-1 5 39-16,7 0-99 0,10-12-294 16</inkml:trace>
  <inkml:trace contextRef="#ctx0" brushRef="#br0" timeOffset="1432.331">6840 6194 183 0,'13'-7'91'0,"-1"-1"-20"0,-12 1 18 16,-5-13-26-16,-5 5-9 0,-3 2-5 16,-4-1-4-16,-6 9-2 0,6 4-6 15,-5 9-7-15,-6 7-4 0,-1 2-4 0,4 3-2 16,-8 0-2-16,8 6-3 0,10-4 0 15,-7 7 1-15,9-9 0 0,1 0 0 16,4-7-1-16,3-1 0 0,1-2-3 16,11 2-2-16,-4-1-3 0,4-4-2 15,11 1-2-15,-3-8-2 0,12-5 0 16,5-3-1-16,-4 3 0 0,-3-10 0 16,5-4 1-16,-3 4-1 0,-7 2 0 15,2-9 0-15,-2 11 1 0,-3-3-1 16,-4-1 1-16,-6 2-1 0,-6-1 1 15,1 1 1-15,-2-5-18 0,0 8-27 0,0-4-99 16,0 3 62-16,0-1-111 0,0 4-331 16</inkml:trace>
  <inkml:trace contextRef="#ctx0" brushRef="#br0" timeOffset="1906.898">7027 6187 114 0,'15'-2'123'0,"0"2"-41"15,-2 2 7-15,4-4 5 0,-13-3-32 16,7 2-10-16,-6-2-3 0,-1 3-5 16,-8-1-6-16,-6-5-7 0,4 1-9 15,2 9-6-15,-6-6-2 0,0-1-3 0,5 5-1 16,-2 5-4-16,1-1-1 15,4 2 0-15,-8-1 0 0,7 9 1 0,-1-3 1 16,4-1 0-16,0 9 1 0,0-4 2 16,5 3-1-16,-3 4 0 0,3 3-1 15,2 3-1-15,1-1 1 0,5 7-2 16,1-1 0-16,-1-5-1 0,-3-2 0 16,-1-5 1-16,-4 8 4 0,1-4 4 0,-2-2 2 15,2 4 1-15,-1 5 1 16,-5-7 0-16,-13 0-1 0,1-2-4 0,-8-6-3 15,0-5-3-15,-3 8-2 0,-1-7-1 16,-4 5-2-16,-5-8 0 0,-3-1-1 16,3-4 0-16,8-5 0 0,10-2-1 15,5-11 0-15,0 4 0 0,10-1 1 16,0-10-1-16,0-3 1 0,10 3-2 16,-2-3-3-16,12 6-5 0,0 3-4 0,2 1-20 15,0 1-20-15,8-3-23 0,-8 4-23 16,-1-4-59-16,1 0 10 15,-2 10-47-15,-3 10-153 0</inkml:trace>
  <inkml:trace contextRef="#ctx0" brushRef="#br0" timeOffset="2450.253">7344 6774 207 0,'7'8'146'0,"-4"2"-45"0,2-3 18 0,-5-2-15 15,2 8-29-15,-9 6-8 0,7 6-3 16,-3-4-4-16,5 4-7 0,-1 4-9 16,-9 1-7-16,8 2-4 0,-2 10-4 15,2-4-3-15,-3-15-4 0,-4 2-3 16,1 2-3-16,9-7-4 0,-8 0-2 0,-2-11-4 16,7 1-2-16,0-10-1 0,-1-4-2 15,-9-4-1-15,1-10-1 0,8 1 1 16,4-3-1-16,2-5 2 0,2-2-1 15,-1 7 1-15,13 5-1 0,1-5 0 16,-3 1-1-16,1 3-2 0,-3-3-3 16,3 4-1-16,-3 9-5 0,5 6-4 15,5 1-3-15,4 4 3 0,-4 2 0 16,-2 1 3-16,2 1 2 0,-8 2 4 16,-4 3 2-16,-3 4 4 0,-6 4-2 0,-1 0-1 15,-3-2 1-15,-5 1-1 16,-3-1 1-16,-2-1 0 0,-5-1 0 0,-5-3 1 15,-5-3 0-15,-4-5 1 0,6-4-9 16,-7-3-8-16,3 0-12 0,-1 0-13 16,1-2-29-16,0-3-84 0,10 2 37 15,4-9-69-15,8-1-273 0</inkml:trace>
  <inkml:trace contextRef="#ctx0" brushRef="#br0" timeOffset="3481.369">8450 6030 120 0,'20'-13'88'0,"-8"-7"-7"15,-4 3 6-15,6-7-7 0,-9 9-13 16,-5 2-3-16,0-7-3 0,-5 7-10 16,-2-1-7-16,0 9-8 0,-3-3-5 15,-6-11-6-15,-13 14-4 0,-4 7-3 0,-4-2-1 16,-6 10-1-16,1-3 0 0,9 20 1 16,-1 6 1-16,6 5 3 0,1 6 2 15,-5 6 1-15,9-7-1 0,1 4 0 16,4-7-3-16,3-4-3 0,11-3-3 15,4 0-2-15,7-6-3 0,0 0-3 16,9-20-2-16,-1-1-1 0,7-6-2 16,7-6 0-16,4-10-1 0,4-9-1 15,8 10 0-15,-8-11 1 0,-9-6-1 0,5 3 1 16,-4 1 0-16,-9-5 1 16,2 6-1-16,-6 0 1 0,-6 0-1 15,2 7 1-15,-4 7 0 0,6 11-1 16,-1-9 1-16,-1 4 0 0,-6 5 1 0,1 6-1 15,0 12 0-15,-4-9 1 0,2 13 0 16,2 10-1-16,1 4 1 0,4-1-1 16,0 0 0-16,4-6 0 0,8 0-1 15,-3-7 1-15,-4-5 2 0,2-7-13 16,-1-3-15-16,-3-3-69 0,13 3-74 0,-1-5 51 16,5-12-142-16,-5 4-248 0</inkml:trace>
  <inkml:trace contextRef="#ctx0" brushRef="#br0" timeOffset="4463.099">10410 7173 571 0,'-12'7'174'0,"-1"0"-62"15,-11-7 58-15,1-2-105 0,1-5-24 0,-13-6-1 16,-5 3-8-16,8 10-9 0,4-4-7 15,-12 6-4-15,13-4-3 0,-16 11-1 16,-7-2-2-16,6 6 0 0,-1 0-2 16,-5 9-9-16,17-2-14 0,-1 2 78 0,-1-11-244 15,3 1 122-15,19-3-67 16,3 6-816-16</inkml:trace>
  <inkml:trace contextRef="#ctx0" brushRef="#br0" timeOffset="4676.918">10417 7606 442 0,'-26'-5'162'16,"6"8"-80"-16,0-1 59 0,-8-2-75 15,-4 0-25-15,4 5-10 0,-12 2-2 16,-4 3-2-16,-7 3-4 0,-16-1-7 15,-2-2-12-15,7 2-7 0,-3-4-148 16,7-1 90-16,31 4-92 0,-11-4-543 16</inkml:trace>
  <inkml:trace contextRef="#ctx0" brushRef="#br0" timeOffset="5633.03">11873 7320 354 0,'0'20'171'0,"0"9"-67"16,5-19 34-16,-3 8-50 0,3 2-34 15,-3 0-6-15,-2-8 2 0,0 1-4 16,0 4-5-16,-2 11-3 0,-3-1-2 15,-2 13-2-15,4 0-5 0,10 7-3 0,-7 0-2 16,-4 8-2-16,9-3 1 0,-3 3-2 16,5 7 0-16,-1-2-1 0,-9-5-1 15,3-1-3-15,3-7-2 0,-4-11-3 16,-6-11-1-16,-1-6-4 0,-2-11-4 16,8-8-1-16,0 0-1 0,-1-11-1 15,3-6-1-15,-2-3 0 0,-3-14 0 16,5-7 1-16,-8-3 1 0,-4-6-1 15,5-10 1-15,-8-9 0 0,10 1 0 0,10-14 1 16,-5-3-1-16,14 8 0 0,8 6 0 16,1 8 1-16,5 3-1 0,1 13 1 15,-8 12 0-15,-1-7 0 0,4 15 1 16,-1-4-1-16,9 9 0 0,-2-5 0 16,10 5 0-16,-1-1 1 0,-4 10-1 15,-2 4 1-15,0 9 0 0,3 0 0 16,-1 9 1-16,8 11 0 0,-6 11 0 15,8 10 0-15,-3 14 0 0,-2 0-1 0,-12 13 1 16,4 18-1-16,-4 1 0 0,1 3 0 16,-6 10 0-16,0-3 1 0,1 8-1 15,-16-16-1-15,-4-5 1 0,-1-9-2 16,-8-2 1-16,5-19 0 0,-7 1-5 16,-1-10-12-16,0-25-21 0,-6-5 49 0,4-10-228 15,2-5 111-15,8-18-93 0</inkml:trace>
  <inkml:trace contextRef="#ctx0" brushRef="#br0" timeOffset="6346.982">13495 6050 334 0,'9'-2'163'0,"2"4"-52"16,-22-10 26-16,14 9-51 15,-10-9-22-15,9 18-9 0,-14-10-8 0,2 5-7 16,4 3-6-16,-6 17-3 0,-8 2-6 16,5-3-6-16,-4 9-4 0,-1 4-4 15,0-2-2-15,7 12-3 0,-7-1-1 16,5-4-2-16,-3 5 0 0,8 0-1 16,-2-7 0-16,7-8 0 0,3 11 0 0,4-9 0 15,-2-1-1-15,7 4 1 16,9 3-2-16,-1-7 1 0,4-14 0 0,-4-3-1 15,3-7 0-15,-1-2-1 0,3-11 0 16,7 1 0-16,6-6 0 0,0 8 0 16,2-8 3-16,-1 4-8 0,1-8-15 15,-3 8-14-15,-1-3-25 0,-1 1-112 16,-3-6 52-16,-5 4-92 0,1-11-372 16</inkml:trace>
  <inkml:trace contextRef="#ctx0" brushRef="#br0" timeOffset="6658.4">13961 6523 82 0,'2'-13'116'0,"5"6"-11"0,-7-8-8 16,-2 3 6-16,-5 6-23 0,7 4-6 15,-5-3-6-15,0 5-8 0,-5 0-9 16,-11 2-4-16,2 3-8 0,-6 3-5 0,-3 2-7 16,1 5-6-16,7 7-5 0,0 4-6 15,7 1-2-15,-1 0-3 0,4 1 0 16,0 4 0-16,7-2 0 0,-2 2 0 15,5 1 1-15,8-6-1 0,6-12-1 16,-1 0 1-16,5-5-2 0,-3-3-2 16,-1-5 0-16,7-4-1 0,-1-3-1 15,1-2 0-15,-1-6 0 0,-4-7-1 16,-6 0 1-16,4-4 0 0,-3 4 0 16,-2-3 0-16,2 10 0 0,-7-3 1 0,7 3 1 15,-11-2-1-15,0-5 1 0,5-2-17 16,2 4-18-16,-14 3-33 0,14-4-88 15,-4 14 46-15,11-3-108 0,-9-2-265 16</inkml:trace>
  <inkml:trace contextRef="#ctx0" brushRef="#br0" timeOffset="7051.694">14083 6540 83 0,'7'5'89'0,"1"0"-10"0,-3-4 3 0,-1 6 4 15,7-2-18-15,-2 2-4 16,-3-11-3-16,1 15-3 0,0-5-7 0,-7 1-5 15,0 0-5-15,0 1-3 0,-2-3-5 16,4 8-4-16,-2-6-6 0,3 8-5 16,1 3-6-16,2-8-5 0,-2-5-2 15,-1 4 0-15,0-9-1 0,4 5 1 0,6 5 1 16,4 0 0-16,3 5 1 16,2 5 1-16,-4 0 0 0,-3 5 0 0,-1-8 0 15,-4 8-2-15,-7 5 0 0,2 8-2 16,-5-4-1-16,-5 6 0 0,-3 2 1 15,-4-2 0-15,-3-7 1 0,-5-4 0 16,-7 4 1-16,0-1 0 0,-1-5-1 16,-4 3-2-16,-10-4-1 0,6-5 0 15,-1-6-2-15,7 1 1 0,-2-16-1 16,9-11 0-16,-1 4 0 0,11-5 0 16,3-3 0-16,5-18 0 0,5 8 0 15,8-12 1-15,12-8 0 0,7 1 0 0,0 3 1 16,15 2 0-16,4 6 1 0,1 11 2 15,-7 2-9-15,0 0-14 0,-5 5-16 16,-3 3-125-16,-4 10 71 0,-6-1-109 16,3 3-421-16</inkml:trace>
  <inkml:trace contextRef="#ctx0" brushRef="#br0" timeOffset="7894.715">14605 7193 201 0,'18'7'132'0,"-1"-2"-31"0,-16-3 17 16,3-7-17-16,-3 5-24 0,-1-2-8 0,5 2-1 15,-10-2-8-15,7 2-11 0,1 10-9 16,-9 5-8-16,-1-3-6 0,-20 3-4 15,1 2-3-15,7-7-4 0,2 13-2 16,-1-6-1-16,5 3-3 0,13 7-1 16,-5-7-2-16,10-8-1 0,-5 4-1 15,0-4 0-15,8 8-2 0,4-13 1 0,1 6-2 16,2-11 1-16,2-4-1 0,0 9-1 16,8-14 2-16,3-1-11 0,-10-2-17 15,4-10-20-15,0 3-21 0,-4 5-104 16,4 0 41-16,5 4-86 0,-2-5-321 15</inkml:trace>
  <inkml:trace contextRef="#ctx0" brushRef="#br0" timeOffset="8083.932">14897 7223 266 0,'-2'19'162'16,"4"2"-41"-16,-5 5 21 0,-1-1-30 15,3-5-25-15,-6 1-10 0,-5-1-10 16,5 2-9-16,4 12-11 0,-4 17-11 15,4 0-10-15,3 4-6 0,0-7-7 16,3-4-2-16,1-16-4 0,-6 5-2 16,4-6-5-16,3-5-12 0,2-2-18 15,1-7-19-15,-1-13-132 0,-2 0 70 0,-4-11-109 16,4 1-434-16</inkml:trace>
  <inkml:trace contextRef="#ctx0" brushRef="#br0" timeOffset="8943.1">15239 6226 172 0,'14'6'149'0,"-1"6"-44"0,-3-5 12 0,-5-7-6 15,-3 3-33-15,4 2-11 0,1-3-4 16,-2-6-3-16,2-1-6 0,1 5-6 15,4 5-5-15,-4-10-4 0,6-1-1 16,-3-6-2-16,4 4-5 0,0-4-3 0,12 2-6 16,-9-2-4-16,3 10-3 0,-1-1-2 15,0 3-3-15,-5-2-2 0,6 1-2 16,4 1-1-16,-10 1-1 0,6 1-1 16,-3 3 0-16,-8 7 0 0,7 5-1 15,-2 14 0-15,0-2-1 0,-2 6-1 16,-3 3 0-16,-10 2-2 0,-3-5 1 15,1 7-2-15,-10 12 1 0,-8-7-1 16,5 11 0-16,-5-3 1 0,-5-5 0 0,7-5 0 16,-7-3 1-16,-4-15 0 0,19 0 1 15,7 6 0-15,-7-6 1 0,7-5 0 16,6-4 0-16,9-5 1 0,-7-11-1 16,-2 5 0-16,10-2 1 0,11 1-1 15,1 3 1-15,7-3 0 0,-1-6-1 16,-1 0 0-16,4 0 1 0,6-1-1 15,2 1 0-15,-2-5 1 0,1 5-2 16,0 1-10-16,-3-2-18 0,-11 6-2 16,1-5-163-16,-1-4 86 0,-5 9-113 15</inkml:trace>
  <inkml:trace contextRef="#ctx0" brushRef="#br0" timeOffset="9781.768">17170 7586 1235 0,'17'-79'36'0,"-17"16"-22"16,-33 36 0-16,-39 27-10 0,-52 20-265 0,-11 29 213 16</inkml:trace>
  <inkml:trace contextRef="#ctx0" brushRef="#br0" timeOffset="9934.501">17117 7974 323 0,'-17'10'180'0,"-14"-2"-85"16,-3-8 33-16,4 12-42 0,3-5-44 15,-19-6-16-15,4-7-3 0,-10 14-3 16,12-8-5-16,-20 5-6 0,11-5-15 0,1 2-128 16,-4 9 79-16,-13-11-81 0,15-11-480 15</inkml:trace>
  <inkml:trace contextRef="#ctx0" brushRef="#br0" timeOffset="10916.667">18557 7695 388 0,'0'6'207'0,"-3"8"-86"15,6 4 40-15,-3 4-47 0,0 5-52 0,3-1-10 16,-1 8 1-16,0-6-4 0,1 6-7 15,7 7-6-15,-2 0-3 0,4 2-1 16,-5 2-1-16,5 0-1 0,-4 5 0 16,-6 2-2-16,-6 2-2 0,-1 1 0 15,0 0-3-15,10-20-3 0,-12 12-3 16,6-7-4-16,-4-7-2 0,5-6-4 16,0-5-4-16,1-14-2 0,-2-8-4 15,-4 0-2-15,-4-6 1 0,3-9-1 16,1-6 1-16,0-9 1 0,-5-10 0 15,3-5 2-15,5-10 1 0,-3-4 1 0,9-2-1 16,-1 0 0-16,7 0 1 16,-3 5-1-16,3-2 0 0,5 3 0 0,-5-5 0 15,3 1 0-15,2-1 0 16,5 0 0-16,0 8 0 0,2 5 1 0,5 10 0 16,-1-3 0-16,6 7 0 0,-8 1 1 15,2 9 0-15,-4 4 0 0,5 18 1 16,0-4 0-16,-1 10-1 0,-1 8 1 0,9 5 0 15,-6 11-1-15,6 6 1 0,1 12-1 16,-2 1 0-16,-11-1 0 0,4 12-1 16,1-3 0-16,-10-2 0 0,-2 3 0 15,3 15-1-15,-8-17 1 0,-3 10-1 16,0 3 0-16,-6-4-1 0,-1-17 0 16,-1 0 0-16,-6-16 0 0,2-9-1 15,-3-2 1-15,-1 0-3 0,3-7-7 0,-1 1-11 16,2-14-15-16,-2-3-19 0,4-8-19 15,3-4-9-15,2-5-145 0,4-11 67 16,8 6-75-16,6-9-469 0</inkml:trace>
  <inkml:trace contextRef="#ctx0" brushRef="#br0" timeOffset="11434.467">19863 7173 419 0,'0'20'172'16,"7"7"-60"-16,0 0 41 0,-2-11-70 15,-7 3-28-15,-3-11-10 0,0-8-10 16,-8-3-8-16,-1 3-10 0,-1-7-8 16,14 4-5-16,1 3-3 0,-12-4 0 0,7-6-1 15,8 2 0-15,-14-10-1 0,11 3 1 16,1-5 0-16,-1 6 1 0,5 1-1 15,7-2 1-15,-4 1-1 0,1 1 1 16,-3 0 0-16,-1-2 0 0,-5 8 1 16,7-5-1-16,-14 6 1 0,12 6 0 15,9 0 1-15,-1 11 4 0,-10-2 5 16,14 2 3-16,-3 11 4 0,-14-4 3 16,-7-1 2-16,3 0-1 0,4-7-3 0,5 7-5 15,-13-14-4-15,5 4-3 0,-1-6-3 16,8 3-1-16,-4-3-10 0,-2-12-13 15,2 7-18-15,7-7-19 0,5-3-25 16,-2 6-110-16,3-17 44 0,-1-4-79 16,18 3-343-16</inkml:trace>
  <inkml:trace contextRef="#ctx0" brushRef="#br0" timeOffset="11882.819">20388 6672 298 0,'0'13'145'0,"-7"-4"-40"0,-4-4 24 15,-9-4-43-15,-14 1-23 0,7 3-5 16,1-3-8-16,-1 3-8 0,5 8-7 16,9-1-7-16,-2-2-6 0,-4 3-5 15,9-6-4-15,7 3-3 0,-4-7-1 0,7 2-1 16,4-3-1-16,2 3 0 0,11-12 0 15,0 7-1-15,-2-18-1 0,7 8 0 16,6-2-2-16,-8 12 0 0,13-5 0 16,-8 2 0-16,-3 6-1 0,-2 9 1 15,9-1-1-15,-6 3 1 0,0-11-1 16,11 14-1-16,-1 1 1 0,-8-1-1 0,-1-2 0 16,-4 5-1-16,-7-2 2 0,0-3 1 15,-1 6 2-15,-3 0 0 0,-9 1 0 16,0 1 1-16,-7 1 0 0,5 1-1 15,-10 2-2-15,-3-6-1 0,4 6-1 16,-4-7 0-16,-4 5 0 0,4-1-1 16,-5 2 0-16,0-1 1 0,0-3-1 15,-3-9 0-15,-1-6-2 0,8-2-3 0,-3-5-5 16,4-17-12-16,15-4-10 0,2 1-10 16,3-7-9-16,5-6-11 0,15 4-12 15,7-3-92-15,-6-11 56 0,3-4-57 16,1 2-320-16</inkml:trace>
  <inkml:trace contextRef="#ctx0" brushRef="#br0" timeOffset="12059.323">20897 6538 538 0,'5'13'191'0,"-5"-8"-93"0,-5-10 63 15,-8 0-95-15,0 4-32 0,-14-11-10 16,-6 4-3-16,-2 6-3 0,-9-5-5 15,-16 7-1-15,-2-1-5 0,-8 2-8 16,1 6-166-16,9 0 102 0,4 6-99 16,-3-11-622-16</inkml:trace>
  <inkml:trace contextRef="#ctx0" brushRef="#br0" timeOffset="12862.304">21626 7599 571 0,'-7'-5'328'15,"-36"4"-186"-15,-6 2 63 0,-13 11-90 16,-19-12-62-16,-8 12-29 0,17-2-31 16,10 3 11-16,-1 2 10 0,11 5-16 0,12 0-10 15,12 0-15-15,-4-1-17 0,17-1 101 16,0-1-266-16,-2-10 117 0,14-6-30 16,3 9-876-16</inkml:trace>
  <inkml:trace contextRef="#ctx0" brushRef="#br0" timeOffset="13068.809">21581 7889 532 0,'-5'10'179'16,"0"-9"-80"-16,-9 6 66 0,-6-7-92 15,-3 0-28-15,1-7-3 0,0 7 0 16,-3 4-4-16,-5-3-8 0,-6-1-8 15,0 0-6-15,-5 0-4 0,2 7-3 16,-1-5 0-16,0 1-12 0,12-1-14 0,-1-1-14 16,16 9-157-16,11-10 90 0,-8 0-123 15,17-6-534-15</inkml:trace>
  <inkml:trace contextRef="#ctx0" brushRef="#br0" timeOffset="13774.594">21838 7471 552 0,'27'36'197'16,"-2"-4"-72"-16,-5 3 58 0,3 4-98 16,-9-12-26-16,-1 8-7 15,-3 5-6-15,-2 0-7 0,1 2-9 0,4-2-6 16,0 0-5-16,-8-5-3 0,9-10-2 15,2 19-1-15,4-1-2 0,-1-8-1 16,6 0-1-16,-2 5 0 0,-8-15-2 0,2-16-2 16,-4 4-2-16,9-3-2 0,-7-17-3 15,5 7 0-15,-6-21-1 0,-1-9 0 16,-8 0-1-16,-2-26 1 0,2 1 0 16,2-3 1-16,-2 3 0 0,-2-22 1 15,4-10-1-15,0 0 0 0,-1 17-1 16,8-29-1-16,-1 17-2 0,4 5-3 15,-9-6-3-15,-1 1-4 0,-5 18-3 16,4-8 0-16,-6 26 1 0,7 2 2 16,0 6 3-16,-7 11 4 0,-7 5 3 15,15-5 4-15,-4 11 3 0,4-3 0 0,-1 6 0 16,-6 13 1-16,31 0 1 0,-5 0-1 16,-2 0 1-16,7-2 0 0,4 2 0 15,-6 2 1-15,0-7 0 0,14 5 0 16,11-2 1-16,3 7 0 0,-2 10-1 15,-3-13 0-15,2 1 0 0,-6-8 0 16,4-1 0-16,2 14 0 0,9-1 2 0,-13-9 0 16,-4 7 1-16,-2 3-1 0,-8-3 0 15,2-1-1-15,-4-1-1 0,-2-3-2 16,2 2-1-16,-3 4-1 0,-4-6 0 16,-8 0 0-16,0 2-1 0,-8 7 1 15,-5 1-1-15,-6-2 0 0,4 4 1 16,-1 9 0-16,1 11 1 0,-5 3 0 0,6 2 1 15,-6 3-1-15,5 4 1 0,4-1 0 16,-1-3-1-16,-3-1 0 0,4-3 0 16,-9 3-1-16,6 1 1 15,4 8-1-15,-10-4 1 0,-6 8-1 0,12 8 0 16,-6-7 0-16,2-4 0 0,-7 13 0 16,5-9 0-16,-2-6-6 0,2 0-6 15,-5-12-17-15,10-10-13 0,-5-5 128 16,-5-10-293-16,-1-10 131 0,12-2-17 0,4-4-975 15</inkml:trace>
  <inkml:trace contextRef="#ctx0" brushRef="#br0" timeOffset="14321.814">22683 7566 623 0,'14'18'175'0,"-8"-8"-58"0,1 7 66 16,0 0-122-16,-2 5-4 0,3 1-5 16,0 4-6-16,-8 1-8 0,10-1-6 15,-6-5-4-15,1 11-4 0,3-1-1 16,-11-2-1-16,-7-3-2 0,16 8-4 16,-16-10-1-16,7-14-3 0,-7-11-2 15,7 2-4-15,6-7-4 0,-3-8-2 16,0-9 0-16,10-5-2 0,3-14 0 15,-1-11 0-15,3-12 1 0,0-16 0 0,4 10 1 16,-4 3 1-16,1 8-1 0,1 11-3 16,0 14-3-16,-11 9-2 15,8 7-1-15,6 6 0 0,-2 6 0 0,6-1 2 16,-1 12 1-16,7 10 5 0,0 2 2 16,4 16 1-16,-3-3 0 0,-1 19 0 15,-3-2-1-15,-2 1 0 0,4 14 0 16,2 11-1-16,-2-4-1 0,-8 3 1 15,-1-7 2-15,-15-12-6 0,-5 6-12 0,0-2-11 16,-11-12 104-16,2 3-291 0,-16-8 137 16,-1-8-50-16</inkml:trace>
  <inkml:trace contextRef="#ctx0" brushRef="#br0" timeOffset="23281.161">3202 11228 1468 0,'-24'-67'77'0,"-8"27"-53"0,6 40-2 0,26 54-5 0,-20 12-2 0,5-2 23 15,1-12-11-15,3 13-7 0,6 10-2 0,-2 2-6 0,3 5-2 0,-2 17-2 16,-3-1-2-16,3 1-2 0,-6 1-1 0,-1-10 0 0,11-14-1 16,-10-3-2-16,9-14 1 0,0-9-2 0,-11-15-5 15,6-2-7-15,0-14-15 0,-9-14-15 0,9-5 82 16,-1-17-292-16,4-3 141 0,12-9-72 15,11-12-990-15</inkml:trace>
  <inkml:trace contextRef="#ctx0" brushRef="#br0" timeOffset="23542.388">3796 11390 388 0,'-21'-6'164'0,"0"-15"-61"0,8 15 47 16,-24-23-56-16,14 9-14 0,-7 0-6 16,-4 2 2-16,-7 1-2 0,2 5-6 15,-12 6-9-15,2-3-13 0,-8 3-10 16,-8-1-6-16,-10-5-6 0,1-1-6 16,-2 6-6-16,2-4-1 0,-6 2-2 15,6 1-1-15,4 3-2 0,-2 3-3 16,4 2-8-16,11-1-14 0,5 2-25 0,12-1-74 15,14 14-103-15,15-4 54 0,11 1-151 16</inkml:trace>
  <inkml:trace contextRef="#ctx0" brushRef="#br0" timeOffset="23861.57">4321 11133 376 0,'-25'0'174'15,"-5"1"-59"-15,-2 11 40 0,-8 0-52 16,-5 13-15-16,-7 0-9 0,-7 3-1 0,-2 11-4 16,1 9-8-16,4-1-9 0,8 13-11 15,3 11-12-15,10 4-6 0,0 3-6 16,5 11-6-16,8-1-3 0,7-2-3 15,15 4-3-15,2 2-2 0,13-9-1 16,-2-7-2-16,20-3-2 0,-3-11 0 16,0-15-2-16,4-2-1 0,4-10-7 15,-1-15-13-15,1-5-12 0,-1-8-22 16,8-7-25-16,-10-20-138 0,0-10 65 16,6-9-104-16,-8-8-447 0</inkml:trace>
  <inkml:trace contextRef="#ctx0" brushRef="#br0" timeOffset="24291.269">4396 11572 267 0,'-7'35'290'0,"12"-1"-132"16,2-1 13-16,-7-4 9 0,17 19-87 16,-11 4-20-16,-9 3-7 0,15-8-3 0,-7 6-6 15,8 3-6-15,-11-3-17 0,3-4-9 16,15 11-8-16,-7-8-4 0,-1-7-4 15,5-2-2-15,-6-9-2 0,-9-13-1 16,-2-6-4-16,12-1-4 0,-11-14-1 16,-2-9-2-16,1 1-1 0,1-5 0 0,4-19 0 15,2-8 1-15,-5-7 3 0,11-8 0 16,-5-12 2-16,4-8 0 0,15 0 0 16,0-1 1-16,4-6 0 0,1 17 1 15,8 3 1-15,-13 14 1 0,5 3 0 16,-6 18 0-16,3-1 0 0,-4 14 0 15,3 14 0-15,1 0-1 0,-3 0 1 16,1 14 0-16,1 14 0 0,2 7 0 16,-6 5 1-16,3 20-1 0,1 12 0 15,-10-1-1-15,7 4 0 0,-1 12 0 16,-7-7 0-16,-1-5-1 0,-2-1 0 16,-6 1-1-16,-3-13 0 0,-3-4 0 0,-6-3 1 15,6-13-6-15,-7-15-11 16,-3-14-16-16,1-13-15 0,-6 0-20 0,-1-20-25 15,14-12-129-15,-1-4 57 0,-4-13-79 16,11-29-410-16</inkml:trace>
  <inkml:trace contextRef="#ctx0" brushRef="#br0" timeOffset="24570.108">5493 10897 282 0,'14'5'153'15,"-1"-3"-65"-15,2-2 30 0,4 0-32 16,1 7-24-16,-2 1-2 0,5 4 2 16,4 8 4-16,-2 0 1 0,4-2-4 15,-1 4-8-15,-1 6-7 0,4 12-9 16,0 12-7-16,0 17-9 0,-2 6-5 0,17 13-5 16,3 8-3-16,1-9-3 15,0 6-3-15,-8 9-1 0,-10-2-1 0,-17-3-2 16,-4 14 0-16,-6-6-1 0,-5-6-1 15,-3-7-1-15,-14-16-1 0,-9-4 1 16,-6-3-8-16,-10-21-11 0,-20-8-20 16,11 6-18-16,-16-18-132 0,-8-1 65 0,-6-6-106 15,20-2-428-15</inkml:trace>
  <inkml:trace contextRef="#ctx0" brushRef="#br0" timeOffset="25335.55">7530 11761 1406 0,'-30'-13'10'0,"20"-14"0"0,-52 22 2 0,-35 5-372 0,-1 7 251 16</inkml:trace>
  <inkml:trace contextRef="#ctx0" brushRef="#br0" timeOffset="25486.248">7645 12211 593 0,'-48'-3'194'0,"1"-4"-79"16,-2-12 49-16,-4 1-122 0,-10 10-6 0,6 8-13 15,7-5-8-15,-16 5-32 0,3 5 0 16,8 6-148-16,-12-2 93 0,2-3-125 16,16 8-517-16</inkml:trace>
  <inkml:trace contextRef="#ctx0" brushRef="#br0" timeOffset="27468.081">9529 11445 158 0,'11'2'150'0,"-1"-2"-50"0,-10 0 7 0,-4-8-8 16,1 6-32-16,-7-3-12 15,0 3-7-15,-10-3-7 0,-5 4-3 0,-15 1-2 16,-7 1 0-16,-7 4 1 0,-1 9 1 16,-7 7 2-16,9 4 4 0,-7 4 3 15,1 6-1-15,1 10-4 0,9 10-3 16,-2 9-4-16,-3 8-4 0,14 15-6 16,-2-4-5-16,-1 4-4 0,11-5-5 15,31 5-1-15,-4 0-3 0,5-12-1 0,25 5-3 16,5-8-1-16,18-2-2 0,6-11-2 15,19 4-2-15,9-19-3 0,18-4 0 16,10-20 0-16,4-18-1 0,6-2-2 16,-11-17 0-16,-2-25 2 0,-15-11 1 15,1-9 0-15,-13-17 3 0,-1 4 0 16,-22-10 3-16,-11-4 1 0,-24-6 0 16,-15 5 0-16,-7-9 1 0,-10 9-1 15,-4 8 1-15,-9 20 1 0,-12 4 0 0,-5 16 1 16,-7 13 0-16,-10 4 1 0,-9 5-1 15,0 9 1-15,5 11 0 0,0 0 0 16,6 5 0-16,12 8 1 0,-4-6-4 16,5 6-8-16,2-5-13 0,10-1-26 15,0 0-54-15,5-2-99 0,12 8 47 16,3 2-129-16,6-8-303 0</inkml:trace>
  <inkml:trace contextRef="#ctx0" brushRef="#br0" timeOffset="27724.398">9949 12151 408 0,'0'0'159'16,"-5"-4"-70"-16,-14-7 54 0,4-1-61 15,-11 0-13-15,-14-1-3 0,-2 8 3 16,-5-2 2-16,-13 6-11 0,5 1-11 16,-12 1-10-16,5 8-11 0,-5 7-4 15,7 1-16-15,-8 1 33 0,11-1-232 16,-10-5 136-16,9-4-111 0,11-8-827 16</inkml:trace>
  <inkml:trace contextRef="#ctx0" brushRef="#br0" timeOffset="29108.613">11507 11546 1259 0,'0'-74'21'0,"-43"74"1"0,-56 13-1 0,-36 76-5 16,-40 72-2-1,36 69-3 1,67 49-6 0,72 25 6-1,25 14-21 1,72-47-185-1,53-82 107 1</inkml:trace>
  <inkml:trace contextRef="#ctx0" brushRef="#br0" timeOffset="33710.602">12020 12112 82 0,'2'9'73'0,"-5"-8"-12"0,-1 1 4 15,4 1-5-15,0-1-6 0,5-2-5 0,-3 2-3 16,-2 3 0-16,0 0-3 0,0-4-6 15,-3 6-1-15,-1 0 9 0,4 6 3 16,-1 0-5-16,1 1 3 0,1 6 2 16,-1-2 5-16,0 6 1 0,4 4-12 0,2 4-3 15,3 1 0-15,-1 9-4 16,5 0-5-16,6 15-4 0,-3 1-3 0,3-1-1 16,3 8-1-16,-2-5 0 0,-7-8 0 15,7 2-1-15,-5-8-3 0,-3-17-3 16,-1-6-5-16,-1-16-4 0,2-7-4 15,-7-7-3-15,5-16-2 0,-7-17 0 16,1-12-9-16,-1-12-6 0,6-16-10 16,-4 5-14-16,3-7-14 0,0-12-13 15,4 6-10-15,-4-1-7 0,-1-3-1 0,1-3 9 16,-3 13 13-16,7 5 15 0,-2 10 13 16,7 14 11-16,3 13 16 0,8 5 10 15,-6 8 11-15,-4 2 4 0,-1 2 3 16,0-9 4-16,-7 12 1 0,10 0 2 15,-7-2 1-15,6 2-7 0,-6 7-1 16,2-3-3-16,0 3-1 0,2 3 1 16,-2 3 1-16,3 4 11 0,-1 3 6 15,3 2 5-15,0-2 3 0,2 0 2 0,4 6-1 16,6 1 1-16,0 0-11 0,3 4-4 16,2-2-5-16,8 6-3 15,3-2-4-15,7 6-2 0,5-6-3 0,-8 2-2 16,-2-7-3-16,-5 4-1 0,4-5-1 15,-14-6 1-15,10-1-1 0,-10 5 0 16,5-5-1-16,-6-6 0 0,-3 4 0 16,-6-3-1-16,1-7-1 0,-15 4 0 15,-2 1-1-15,-8-1 1 0,-1 6 1 0,-1 2-1 16,-6 4 1-16,0 9 1 0,-5-1 0 16,4 11 0-16,-9 7 1 0,1 4-1 15,-4 9 0-15,0 12 4 0,5-3 1 16,3 3 2-16,4 4 0 0,6-9 0 15,2-2 1-15,2-3 0 0,3 4-4 16,10-2-2-16,0-7-1 0,1-8-2 16,-2-4-6-16,-1-6-11 0,-5-9-22 15,-1 1-24-15,-5-9-132 0,-2-4 67 16,-4-2-114-16,-6-16-427 0</inkml:trace>
  <inkml:trace contextRef="#ctx0" brushRef="#br0" timeOffset="34193.774">12882 12216 184 0,'-1'22'304'0,"-1"4"-189"0,-3 1 30 16,5-5 13-16,-2 15-68 0,-3-4-71 16,0-5 51-16,2-4-5 0,-2 8-6 0,2-7-9 15,3-4-11-15,-7 6-9 0,8 2-6 16,1-3-6-16,2-12-4 0,-1 6-4 16,2-20-4-16,-3 8-2 0,4-8-3 15,1-8-1-15,-5-12-1 0,1-5-1 16,-1-4 0-16,4-3 0 0,6 1 1 15,-4-8 0-15,14-1 0 0,-2-10 1 16,0-2 0-16,-2-3 0 0,3 8-1 16,-18 0 1-16,9 12 0 0,-1 10 0 0,-2 10 1 15,4 2 0-15,-8 11 0 0,5 2 0 16,10 8 1-16,-7 4 0 0,-3 3 0 16,9 9 0-16,1 16 0 0,5-2 0 15,-5 11 0-15,-2 6 0 0,-1-3-1 16,-7-9 1-16,-8 9-1 0,4-5-1 15,6-4 0-15,-2 9 0 0,-3-12 7 0,5-5-10 16,-6-10-9-16,-4-15-19 0,-2-10-37 16,-12-1-134-16,11-11 68 15,6 2-126-15,-5-14-455 0</inkml:trace>
  <inkml:trace contextRef="#ctx0" brushRef="#br0" timeOffset="34576.301">14093 11507 352 0,'14'4'169'0,"4"-3"-60"16,-3-1 35-16,-5 12-48 15,-8 3-27-15,0 0-9 0,-2 12-9 16,-9 6-5-16,-9-4-6 0,-2 9-10 0,5 17-8 16,-9 0-4-16,-1 12-2 0,-8 7 0 15,6-1 1-15,-5-3 1 0,9 2 0 16,1-16 1-16,12 4-1 0,15-5-2 16,4-3-2-16,-9-9-2 0,6-9-3 15,13-6-1-15,2-1-2 0,1-11-2 16,10-4-1-16,6-12-1 0,-8-2-1 15,10 2 0-15,-8-15-2 0,2-5 3 16,-8 0-5-16,9-1-11 0,-6 7-12 16,4 1-22-16,-1-4-31 0,5-5-24 0,-11 7-100 15,-1-10 37-15,2-1-86 0,-7 5-259 16</inkml:trace>
  <inkml:trace contextRef="#ctx0" brushRef="#br0" timeOffset="34911.672">14853 12203 299 0,'9'0'152'16,"-1"0"-60"-16,-8-7 33 0,7 5-39 16,-7-3-23-16,0 10-8 0,-7-3-8 15,-6-2-1-15,-2 7-9 0,0 6-10 16,-10 0-9-16,-2 1-7 0,4 1-4 16,3 5-3-16,-4 5 0 0,4-3-1 15,-2-4-1-15,2-3-4 0,5-2-6 16,7 1-5-16,-2 7-3 0,8 6-2 15,7 0-1-15,5-5 1 0,5-2-1 16,4-9 2-16,1-4 4 0,5-7 2 0,-2 0 0 16,1 0 0-16,-3-13 0 0,6-2 4 15,0-4 3-15,-1-1 0 0,1-2 1 16,-5-3 1-16,-7 2 1 0,-2-2 0 16,-6 7 1-16,-7-4 0 0,5 3 0 15,-8 3 0-15,1-3 3 0,-13 3-14 16,-3 2-13-16,4 1-11 0,-6 3-10 0,5-4-15 15,7 6-64-15,-4 3 18 0,4-3-25 16,4 1-205-16</inkml:trace>
  <inkml:trace contextRef="#ctx0" brushRef="#br0" timeOffset="35258.721">14997 12236 190 0,'29'7'114'0,"-8"1"-35"16,11 0 14-16,-4 2-27 0,4 5-17 15,-5 5-10-15,3-1-8 0,-7 3-6 16,-6 3-6-16,-4 3-5 0,1-6-5 0,-3 18-3 16,-9-7-2-16,-2 4-1 0,0-7-2 15,-7 4-1-15,-1-13-1 0,-10 6-1 16,1 2 1-16,-3 6-1 0,-10-5 0 16,-5-2-1-16,1-1 0 0,-1-10 0 15,0-6 3-15,-7 3 3 0,6-9 3 16,1-2 4-16,-2 0 3 0,5-3 6 0,7-5 0 15,10-1 10-15,2-1 2 0,6-6 1 16,7-2 0-16,0 1 0 0,8-1-3 16,6-3-1-16,6 4-11 0,3-1-3 15,6-5-5-15,6-3-3 0,3-1-1 16,-1-2-2-16,3-1 1 0,0-6-6 16,0-1-14-16,0 7-19 0,-6-9 82 15,6 9-200-15,-10-3 86 0,-4-9-38 16,0-7-630-16</inkml:trace>
  <inkml:trace contextRef="#ctx0" brushRef="#br0" timeOffset="35757.715">15520 11532 264 0,'-7'29'201'16,"7"4"-86"-16,5-6 24 0,-10 8-19 15,9-5-52-15,-4 2-16 0,3 8-4 0,4 12-3 16,-1-2-9-16,-6 8-6 0,7 1-5 16,0 4-2-16,-1-2 0 0,-1-6-1 15,2-7 1-15,-2 11 1 0,-2-19-5 16,2-3-4-16,-3-6-3 0,0-17-6 16,-2-14-1-16,5 0-4 0,-3-2-3 15,-2-23 1-15,3 3-1 0,4-10 0 16,-4-8 1-16,2-6-1 0,-5-5 1 15,0-15 1-15,0-1 0 0,0 5-1 16,-5-10 2-16,3 10-1 0,-3 14 1 0,-1 8 0 16,4 1 0-16,2 29 0 0,0-10 1 15,7 8 0-15,-1 4 0 0,1 6 1 16,6 2 0-16,6 14 0 0,-3-14 0 16,4 13 0-16,5 10 0 0,4 11 1 15,-2 8 0-15,1 4-1 0,5 10 1 16,1 0 0-16,-1-5 0 0,2 2 0 0,4-6-1 15,-3-12-1-15,3-15-1 0,-4-5-1 16,5-15-1-16,0-2-1 0,5-13-1 16,-8-5 1-16,5-6-1 0,-9-8 1 15,-6-8 0-15,-9 4 0 0,1-4 1 16,-9-11 1-16,0-1-7 0,-10 6-9 16,-4 1-13-16,-2-7-19 0,-8 8-21 15,1 5-15-15,-7-2-108 0,3-4 45 0,-3 7-69 16,-3 7-324-16</inkml:trace>
  <inkml:trace contextRef="#ctx0" brushRef="#br0" timeOffset="36009.537">16309 11093 233 0,'36'-7'263'0,"4"14"-111"16,19 8 9-16,-2 3-4 0,14 9-71 15,0 8-26-15,2-2-13 0,-4 14-5 16,9 8-9-16,-14 1-9 0,-4 10-8 16,7 15-6-16,-12 2-5 0,-14 7-4 15,-4 9-3-15,-15 1-2 0,-22-6-3 16,-2-6-4-16,-14 3-5 0,-21-4-8 16,-20 6-12-16,-25 8-18 0,-10 1-20 15,-13 6-2-15,-17 1-98 0,-7-7 39 0,9 6-54 16,-3-7-299-16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1T00:40:19.21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31T00:40:20.121"/>
    </inkml:context>
  </inkml:definitions>
  <inkml:trace contextRef="#ctx0" brushRef="#br0">6873 10307 561 0,'-1'7'306'16,"-71"-7"-113"0,-47 25 34-1,-75 18-83 1,-36 23-76-16,1-10-20 0,37 5-20 16,37-8-18-16,46-11-2 0,42-20-4 15,7 3-2-15,8-4-6 0,-10-4-8 16,14-7-13-16,-2-3-18 0,3 6-25 15,4 0-24-15,16 3-136 0,5-3 65 16,9-1-100-16,13-6-438 0</inkml:trace>
  <inkml:trace contextRef="#ctx0" brushRef="#br0" timeOffset="526.607">5458 9490 229 0,'2'-4'285'0,"10"1"-140"0,3 3 22 16,-3 0 10-16,-4 5-84 0,4 3-28 16,-12 11-2-16,-5 4 2 0,-2 9-8 0,4 13-13 15,-1 5-11-15,4 12-9 0,0 8-6 16,4-6-5-16,-3 9-4 0,1-11-3 15,1-8-1-15,-1-11-10 0,-2 1-33 16,0-16 90-16,0-15-266 0,0-4 130 0</inkml:trace>
  <inkml:trace contextRef="#ctx1" brushRef="#br0">1466 3748 0,'0'0'0,"309"25"16</inkml:trace>
  <inkml:trace contextRef="#ctx0" brushRef="#br0" timeOffset="1689.146">13774 10071 188 0,'5'5'133'0,"0"-1"-24"16,-5 1 14-16,-5 2-12 15,-8-7-15-15,-9 1-11 0,-11 4 0 0,-7-5 6 16,-19 0-1-16,-3 2-29 0,-8 3-11 16,-15-5-7-16,-15 5-1 0,8-5-4 15,-20 3-13-15,-13 4-17 0,-2-9-42 16,-15 7 57-16,-19-5-3 0,6 0-4 0,5 7-5 15,-7-5-4-15,-2-2 0 16,12 6 57-16,2 3-60 0,-4 2 1 0,5 9 0 16,14 0-1-16,-9 2 0 0,4-2-2 15,28 2-6-15,4 10-13 0,7-6-19 16,20-10 111-16,4 5-293 0,-2-7 137 16,34-14-49-16,23-4-975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1-31T00:46:27.3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1-31T00:46:28.637"/>
    </inkml:context>
  </inkml:definitions>
  <inkml:trace contextRef="#ctx0" brushRef="#br0">1065 2335 0,'0'0'0</inkml:trace>
  <inkml:trace contextRef="#ctx1" brushRef="#br0">14028 11337 1272 0,'0'-20'2'15,"7"6"-1"-15,3-12 0 0,17-8-1 0,11-23 1 0,26-18 1 32,16-14 0-32,5 6-13 15,-15 1 0 1,-18 25-5 0,-30 20 6-16,-22 22 2 15,-5 15-6 1,-10 0-1-1,-10 12-3-15,4 1 15 0,0-4 2 0,-1-4-1 16,0-4 1-16,4 6 1 0,0-2 0 16,1 10 0-16,0 4 0 0,0 1 0 15,-3-5 1-15,2-2-1 0,-2-8 0 16,7-2 0-16,-2-1 1 0,3 3-1 16,4 2 0-16,1-2 0 0,-7 2 0 15,8-4 1-15,6-3-1 0,0-2-1 16,8 2-1-16,6-1-3 0,6-3-1 15,3-4-1-15,-3-9 0 0,2-8 0 0,6-3 0 16,7-4 2-16,-1-8 2 0,-3 6 1 16,3-1 0-16,-4-5 1 0,3 7 0 15,-6 6 0-15,1 5 1 0,-8 9 0 16,-6 1 0-16,-9 9 1 0,3 3 0 16,4 3 0-16,-4 4 1 0,-3 11-1 15,4-3 1-15,-9 15 0 0,-4 5-1 16,1 1 0-16,-5 15 0 0,1 8 1 15,0-2-1-15,-6-12-1 0,-2 7 1 16,10-17 0-16,-9 1 9 0,3-7-26 0,11-6-34 16,-7-4-112-16,7-6 75 15,-2-11-141-15,-4-2-374 0</inkml:trace>
  <inkml:trace contextRef="#ctx1" brushRef="#br0" timeOffset="485.844">14944 10344 378 0,'5'-10'133'0,"5"-4"-52"0,3-6 48 16,5 9-61-16,1-4-23 0,1 1-4 15,10 3 1-15,-3 2-5 0,1 3-9 16,2-8-9-16,-3 1-7 0,-4-1-2 15,-9 4-3-15,-1 4-2 0,0 1 0 0,-8 5 0 16,-1 1-2-16,1 6 0 0,-5 11-1 16,0 16 1-16,-2 1-1 0,-3 5-1 15,-7 9-1-15,-1-1 1 0,-4-4 0 16,-3 1-1-16,2 6 1 0,-2-9 0 16,5 3-1-16,3-8 2 0,9-5 6 15,4-12 6-15,-1 0 6 0,12-13 2 16,1-1 0-16,11-4 1 0,4-2-1 15,2-7-6-15,0-3-6 0,14-1-3 16,-6 2-7-16,9-2-17 0,10-3-12 16,-7-4-147-16,2 3 87 0,0 0-122 0,-9 1-496 15</inkml:trace>
  <inkml:trace contextRef="#ctx1" brushRef="#br0" timeOffset="13249.261">8890 12177 187 0,'0'14'85'16,"0"-4"-28"-16,10-7 21 0,-14-3-27 15,-11-1-13-15,9-5-4 0,-6 6-2 16,10 0-4-16,2 6-5 0,-5-5-6 15,4 4-3-15,1 0-4 0,-7-3-1 0,5 0-1 16,-11 3-2-16,1-5 0 0,-1 0-1 16,6 1-2-16,0-1 0 0,6 0 0 15,-3 0 0-15,3-1 3 0,1-4 0 16,5 5 2-16,-5-4 1 0,3-1 0 16,16 0 1-16,-4-2-1 0,3 6 0 15,4-8-2-15,-2 4 2 0,-9 0 2 16,6 5 3-16,0 5 1 0,-7 4 1 15,-4-4 0-15,6 3 1 0,-10 2-2 16,5-3-4-16,-4-4-4 0,-6 2-2 16,6-3-1-16,-3 3-17 0,-3-5-38 0,-4 0-79 15,5 0 52-15,4-7-106 0,-2 1-273 16</inkml:trace>
  <inkml:trace contextRef="#ctx0" brushRef="#br0" timeOffset="14944.464">1858 1826 0,'159'16'15,"476"-3"1,58 20-16,151 97 16,-260-277-1</inkml:trace>
  <inkml:trace contextRef="#ctx1" brushRef="#br0" timeOffset="22328.71">20361 10949 173 0,'14'-7'167'0,"-1"-11"-44"16,0 3 9-16,2-4 4 0,-1-2-49 16,-1-13-8-16,5 8-1 0,4-1-9 15,7-2-14-15,2-6-13 0,-1-3-10 16,9 4-8-16,3-12-8 0,-7 2-5 16,3-6-4-16,-1 5-1 0,-4-5-4 15,7 16-9-15,-6-9-16 0,-3 4-22 16,-2 6-3-16,-1-2-129 0,-8-2 54 0,-8 7-84 15,1 3-402-15</inkml:trace>
  <inkml:trace contextRef="#ctx1" brushRef="#br0" timeOffset="23829.162">21098 8786 254 0,'7'5'129'0,"-1"-5"-29"0,-9-7 22 15,8 9-33-15,3-2-18 0,-4-7-9 16,12 1-5-16,-2 4-7 0,-3-5-12 0,-1-1-9 15,4-4-6-15,-3-1-8 0,5 5-1 16,7-6-3-16,-6 1-3 0,8 0-2 16,-7-6-1-16,0 6-2 0,-1 4 0 15,0 8 0-15,0-4-1 0,-7 5 0 16,1 6-1-16,-4 1-1 0,-5 5 1 16,1 8-1-16,-6 3-1 0,-1 6 0 15,-6-3 0-15,0 11-1 0,-3-2 1 16,-6-6 0-16,-1 16 0 0,14-3 0 0,-6 1 1 15,4-5 0-15,-6 3 1 0,13-20 0 16,-6 11 1-16,5-12 0 0,-1-5 1 16,3-1 0-16,5-1 1 0,-3-13 0 15,1 0 0-15,7-2 1 0,0-11 0 16,5-5-2-16,7-4 1 0,3 7-1 16,-2-10-1-16,1 0-1 0,2 3 1 15,-2 3 0-15,1-7-8 0,-3 2-17 0,3 6-21 16,-2-5-20-16,-1 2-99 0,3 3 41 15,-4-7-91-15,3 2-292 0</inkml:trace>
  <inkml:trace contextRef="#ctx1" brushRef="#br0" timeOffset="24051.611">21873 8549 372 0,'10'13'202'0,"-10"1"-87"0,0-3 39 0,-13-4-51 16,-1 1-40-16,-4-1-15 0,1 13-7 15,14 0-3-15,-4 20-9 0,-6 0-8 0,0 4-6 16,4 8-4-16,-9-9-3 16,3 2-2-16,-5 9-1 0,-2-4-1 0,0 3-1 15,6 6 0-15,-11-17-1 0,7-2-5 16,6 0-9-16,1-13-12 0,0-4-19 16,8 0-22-16,0-6-113 0,-2-5 52 15,2-7-87-15,5-5-366 0</inkml:trace>
  <inkml:trace contextRef="#ctx1" brushRef="#br0" timeOffset="24405.012">21838 9003 292 0,'-7'12'130'0,"1"-4"-66"0,-4 6 37 16,3 3-40-16,0-1-29 0,1 3-8 15,1 2-1-15,0 4-36 0,-2-9 32 0,3 5-5 16,1 4-6-16,3-5-2 0,-2 2 1 15,7-2-2-15,-8-11 37 0,8-4-39 16,4-5-1-16,4 0-2 0,0-7-2 16,7-8-2-16,-1-4-10 0,-4 4-12 15,-2-18-8-15,9-2-8 0,-2-5-10 16,5 0-16-16,0-14-42 0,0 12 6 16,0 7 4-16,2 8-48 0,-6 4 32 15</inkml:trace>
  <inkml:trace contextRef="#ctx1" brushRef="#br0" timeOffset="24547.241">22122 8860 106 0,'2'15'150'15,"-4"3"-30"-15,2 4-7 0,-2 11-4 16,2 14-22-16,4-5-16 0,-4 18-11 16,5 7-9-16,1 0-8 0,1 3-8 15,0 8-3-15,-1-2-6 0,1-3-6 16,1-11-7-16,6-8-2 0,6-13-11 16,-7-7-11-16,6-16-138 0,-4-3 82 0,-7-8-96 15,10-7-494-15</inkml:trace>
  <inkml:trace contextRef="#ctx1" brushRef="#br0" timeOffset="35767.981">17495 12724 140 0,'5'0'109'16,"-4"0"-8"-16,8 0 3 0,-3 0-9 15,-9-2-12-15,11 4-5 0,-14-2-4 0,12 0-10 16,-4 5-9-16,-4-10-8 0,1 5-5 16,1 0-6-16,-5-7-2 0,3 1-4 15,-16 1-4-15,4 1-1 0,-2-1-3 0,-1-1-2 16,0 4-4-16,0 2-4 0,-4-3-4 16,-6 6-2-16,0-3 0 0,-6 2-2 15,-1 3-2-15,1-4 0 0,-2-2 0 16,-15 1 0-16,-2 0-1 0,-1-4 0 15,-8-2 1-15,3 2-1 0,11 1 1 16,4 1 0-16,-1-4 0 0,13 0-1 16,7 3 1-16,7 6 0 0,-4-11 0 15,9 1 1-15,12 7 0 0,-7-1 0 16,7-4 1-16,7 10 0 0,3-10-1 16,5 10 2-16,7-5 4 0,-4 0 2 15,11-7 2-15,-4 7 2 0,10 0 1 16,7 5 1-16,4-3-1 0,8 6-4 0,1-1-3 15,-2 0-3-15,-8-2-2 0,4-4-1 16,-7-1-1-16,-2-1-1 0,-2-4 0 16,-4-2 0-16,-6 0 0 0,-6-3 0 15,4 3-1-15,-11 2 1 0,12 5-1 16,-8 2 0-16,2-2 0 0,-6 5 0 0,2 2-1 16,-15-1-1-16,-1 1 1 0,-4-5 0 15,3 6 0-15,-7 2-1 0,-4-1 1 16,-8-3-1-16,4 1 0 0,-5-5 0 15,-13 3-1-15,-1-5 0 0,6 0 0 16,-2-2 0-16,-4-3 1 0,-6-2 1 16,2-8 0-16,-9 5 1 0,-3-5 1 15,-8 12 9-15,11-2-12 0,-8 5-7 16,5 10-190-16,-4 3 118 0,9 7-131 16,3 14-692-16</inkml:trace>
  <inkml:trace contextRef="#ctx1" brushRef="#br0" timeOffset="45277.408">20181 11587 42 0,'0'0'81'0,"0"0"0"0,0 0-10 16,6 7 3-16,-6-2-2 0,0-2-8 16,0 4-8-16,7 3-5 0,-7-1-4 15,-7-3-3-15,7 13 0 0,5-4-2 16,-3-4-1-16,3-2-1 0,-5-4-5 0,9 10-3 16,2 0-4-16,-1 5-6 0,-5-5-3 15,0-5-6-15,-3-3-3 0,-2-11-1 16,0 4-3-16,-5-1-1 0,5-8 0 15,5 3 0-15,-3 2 0 0,3-9-1 16,-12-4 1-16,14-1-1 0,-1-4 0 16,-1-5 0-16,4 6-2 0,-11-5-1 15,5 0 1-15,2-3-1 0,-5 3 1 16,5-1 0-16,-5 2 0 0,9 3 0 16,-4-5 0-16,-2 11 1 0,10-3 0 15,-8 13-1-15,4-6 1 0,11 8 0 0,-8-1 0 16,8 12 1-16,8-2-1 0,-8 5 0 15,-5 0 1-15,-2 12-1 0,7 1-1 16,6 11 0-16,-3 4 0 0,4 4 0 16,4 3-1-16,-16-10 0 0,-5-6-1 15,-3-4 2-15,-7-4-7 0,-3 1-18 16,1-3 11-16,2-19-149 0,-12 33 82 0,9-25-99 16,3-8-491-16</inkml:trace>
  <inkml:trace contextRef="#ctx1" brushRef="#br0" timeOffset="62497.64">15248 13033 262 0,'8'15'120'0,"-1"-8"-28"0,-7-7 25 0,-4 0-31 16,1 0-18-16,-4 0 1 0,7 7 2 15,0-7-5-15,-1 8-7 0,2 5-6 16,6 1-6-16,3 6-3 0,-3-2-4 15,1 4-4-15,-1-4-3 0,1 12-2 16,-1-11-2-16,-10 7-3 0,6-2-2 16,5 8-3-16,-3-6-3 0,2 3-2 0,0-2-3 15,-2-1-3-15,-5-6-1 0,-5-6-3 16,0-6-2-16,5-3-1 0,0-5-2 16,-4-7-1-16,-2 1 0 0,6-6-1 15,-4-1 0-15,3-4 0 0,1-3 0 16,-4-5 1-16,1 3-1 0,3-10 1 15,-2 4 0-15,4-12-1 0,-2-2 1 0,7 9-1 16,6-1-1-16,-5-6-1 16,4 3 0-16,1 4-1 0,-1-12 0 15,-2 10-1-15,2 8 1 0,3 8 1 16,8 6 2-16,-1 11 0 0,-2 7 1 0,8-3 1 16,-1 11 0-16,-7 1 0 0,5 8-1 15,0 6 1-15,-5 10 0 0,0 3-1 16,5 0 0-16,-10 1 0 0,5 2 1 15,-1-1-1-15,1 4 0 0,-5 0-1 16,-3-1 0-16,-9 5 0 0,-3-8-7 0,-2-11-8 16,-4 5-13-16,1-4-15 0,-2-5 125 15,-1-3-286-15,-1-6 128 0,-3-12-18 16,11-7-952-16</inkml:trace>
  <inkml:trace contextRef="#ctx1" brushRef="#br0" timeOffset="84601.738">14735 14415 64 0,'5'9'228'0,"-5"-6"-86"0,2-1-18 15,-2 0-23-15,-2 3 26 0,-3-5-63 16,3 0-15-16,-6 1-4 0,10 11-2 16,-14-4-2-16,3 6-1 0,8-1 8 15,2 2-14-15,-1-2-2 0,0 6-2 0,-6 1-2 16,7 2-4-16,3-9-4 0,-9 7-2 15,3-12-2-15,2-1-3 0,-3 0-2 16,14 13-3-16,-12-20-1 0,4 5-2 16,4 3-2-16,-7-10-2 0,-7-13-1 15,14 10 0-15,-14-8-1 0,14 0 1 16,-11-14-1-16,6 0 1 0,5 0 0 0,-5-1 0 16,3 1 0-16,3 6 0 0,-1-3 1 15,3-6-1-15,0-2 0 16,-4 9 0-16,6-10 1 0,-4-1-1 0,1 2 1 15,4 6 0-15,0-1 0 0,-1 10 0 16,0 5-1-16,3 4 1 0,0 1 1 16,-2 1-1-16,6 1 1 0,2 3-1 15,1 2 1-15,3 2 1 0,-3 9-1 16,-5 6 0-16,-4 10-1 0,-1 6 1 16,-1-1-1-16,-4 3-1 0,1-3 1 0,-3-2-1 15,-3 3 0-15,3 6 1 0,2-9-4 16,-6 2-7-16,6-1-14 0,-2-10-26 15,0-11-52-15,-8-4-97 0,3-6 48 16,-7-20-128-16,14 7-295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19-01-31T00:49:00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1-31T00:49:04.178"/>
    </inkml:context>
  </inkml:definitions>
  <inkml:trace contextRef="#ctx0" brushRef="#br0">1666 994 0,'0'159'0,"0"-159"0,34-284 16,-9 208-16,-50 26 0,8-83 0,34 133 0,-17 0 0</inkml:trace>
  <inkml:trace contextRef="#ctx0" brushRef="#br0" timeOffset="49.821">1583 593 0,'0'0'0,"0"0"16</inkml:trace>
  <inkml:trace contextRef="#ctx1" brushRef="#br0">5587 7987 221 0,'8'0'97'0,"-1"-3"-21"0,0 5 19 16,-1-2-34-16,1 0-9 0,0 5-3 15,-7-2-1-15,6 9-3 0,-2-1-4 16,-1-1 0-16,4 2 0 0,-7-2 0 16,7 10 2-16,-2 0-1 0,-4 10-1 0,6 4-1 15,1 7-3-15,2 1-3 16,-6 5-2-16,6 2-3 0,-4 2-2 0,1-4-1 15,-4 3-1-15,4-1-2 0,-7-2 0 16,5 11 0-16,-3-8-1 0,4-8-2 16,-6 1-2-16,7-7-3 0,-4-15-2 15,-6-1-3-15,1-1-5 0,-3-13-2 16,2-4-3-16,-2-2-2 0,-3-12 0 16,1 4 0-16,0-14 0 0,-3 2 0 15,9-13 1-15,-6 6 0 0,5-15 1 16,-3 0 1-16,5-14-2 0,5 7-4 0,2-13-3 15,-5 4-4-15,11-6-4 16,-1 4-5-16,-2-8-6 0,1 1 0 0,3 5 1 16,-6 7 1-16,9 3 4 0,-5 19 4 15,6 9 6-15,-3 7 3 0,8 4 5 16,-6 6 2-16,3-1 2 0,0 6 2 16,5 2-1-16,-3 0 1 0,0 15 0 0,1 0 0 15,4 4 0-15,-4 6 0 0,6 2 0 16,-4 4-1-16,1 9 1 0,-1 14 0 15,2 1-1-15,-2 5 1 0,7 7 2 16,-10 0 0-16,8 2 3 0,-9-3 0 16,-4 10 2-16,1-11-1 0,1-7 0 15,-11-6-2-15,7-3-2 0,-8-8-2 16,3-4-3-16,-7-8 1 0,-3-11-17 16,0-8-25-16,-1-10-149 0,-6-13 93 15,-5-4-131-15,4-23-526 0</inkml:trace>
  <inkml:trace contextRef="#ctx1" brushRef="#br0" timeOffset="727.492">6975 6946 289 0,'7'-2'119'0,"0"2"-50"0,-4 0 48 16,-1 7-43-16,-4-2-21 0,-1 3-5 16,-4 14 0-16,-3-2-2 0,-7 0-3 15,0 10-17-15,-1 7-5 0,-4-10 0 0,2 15 2 16,5 9 2-16,-1-7 1 16,1 1 0-16,6-3 0 0,4-11-1 0,5-2-2 15,2 6-3-15,5-8-5 0,6 1-4 16,0 2-2-16,7-10-3 0,-1-11-3 15,2-3-2-15,1-6-2 0,5-5-1 16,-7-1 0-16,0-8 1 0,0 6-6 16,0-11-12-16,0-2-15 0,-2 4-22 0,6-3-29 15,-4-3-86-15,-2 8 30 0,4 8-78 16,-4-7-256-16</inkml:trace>
  <inkml:trace contextRef="#ctx1" brushRef="#br0" timeOffset="1346.688">7426 7362 160 0,'9'0'89'16,"-4"-7"-15"-16,-9-6 10 0,1-9-21 15,3 11-12-15,-5 4-1 0,-2-1-3 16,-3 3-5-16,-1 6-5 0,-1 9-4 0,-1-1 0 16,4-1-3-16,2 15-6 0,-4 1-3 15,4 1-4-15,-8-2-4 0,15 4-2 16,-7-15-4-16,7 3-2 0,0 3-1 15,0-3-2-15,2-3 0 0,5-9-2 16,-4-4 0-16,5 7-2 0,7-12 1 0,-1-6-1 16,9-2 0-16,-6 4 2 0,3-10-1 15,-13 0 2-15,4 5 0 0,-2 2 1 16,-1-7-1-16,-1 1 1 0,4 13 0 16,-2 6 0-16,-4-5 0 0,-5-4 0 15,6 8-1-15,1-4 0 0,2 8-2 16,-3-8-6-16,1 5-8 0,6 0-11 15,-4-5-6-15,4 10-1 0,0-3-1 16,1 9-2-16,-1-9 4 0,0-2 8 16,1 13 11-16,2-4 5 0,0-4 2 15,-1 0 2-15,-2-5 1 0,-1 8 3 16,-4-13 0-16,0 10 0 0,2 0 0 0,0 5-1 16,-3 2 1-16,3 0 0 0,-7-11-1 15,4 11 1-15,-2-4 0 0,0 4 1 16,-2-4 1-16,4 6 3 0,-4-8 3 15,-1 10 4-15,-2 4 2 0,-5 1 4 16,-2-1 1-16,1 0-1 0,2 7-2 16,-2-7 3-16,-8 2 1 0,-4 3 2 15,0 3 1-15,-11-4-1 0,1-9 3 16,3 0 0-16,3-2-5 0,4-6-3 16,4-12-4-16,6 8-4 0,1-8-1 0,7-1-2 15,0-1 0-15,5-1 0 0,-5-6 0 16,14 2 1-16,1-3 1 0,0 2 1 15,11-7 0-15,1 7 1 0,-2-1-1 16,2 8-1-16,6-1-2 0,-9 2 0 16,9 3-2-16,-6-3-3 0,0 4-16 15,-6 1-26-15,6-5-56 0,-7-2-57 0,5 10 29 16,-3-6-122-16,-9 8-143 0</inkml:trace>
  <inkml:trace contextRef="#ctx1" brushRef="#br0" timeOffset="1774.26">8248 7656 390 0,'-1'17'133'16,"2"-2"-63"-16,-1 3 52 0,-8-4-67 15,-1 7-24-15,-6-7-5 0,2 3-1 16,-4-4 0-16,7 0-9 0,-1 4-6 16,4 10-1-16,2-4 3 0,5 2 5 15,7-1 3-15,-7-1 3 0,5-6 0 0,8-7-2 16,-6-2-1-16,6-3-5 0,0-5-6 16,7 7-4-16,2-14-2 0,-2-3-2 15,9 3 0-15,1-8-38 0,0 0-30 16,-5-5-87-16,2-5 51 0,-6-5-139 0,-1 5-237 15</inkml:trace>
  <inkml:trace contextRef="#ctx1" brushRef="#br0" timeOffset="1923.832">8495 7750 430 0,'-1'58'175'0,"2"-4"-90"0,-1 1 49 15,-5-2-71-15,4-4-36 0,-4 4-13 16,5 9-3-16,3 0-4 0,0-10-11 15,-3-4-27-15,5-11-107 0,-5-7 65 16,-1-15-95-16,2 4-364 0</inkml:trace>
  <inkml:trace contextRef="#ctx1" brushRef="#br0" timeOffset="2814.375">8788 6881 309 0,'6'-7'214'0,"6"2"-99"15,-2-2 35-15,10 1-26 0,7-3-51 16,0-1-17-16,-4-5-7 0,2 2-2 16,0-4-6-16,-10 4-12 0,4-11-10 15,1 16-7-15,0-5-2 0,1 8-2 16,1 8-1-16,-2 7-2 0,-3-5-2 0,-4 15 0 15,-4-7-2-15,-9 7-1 0,-2 9 0 16,-5 3 0-16,-3 8-1 0,-3 10-1 16,-4 10 0-16,4 0-1 0,-4 2 1 15,-1-13 0-15,1-1 0 0,0-5 1 16,1-12 0-16,6 5 1 0,3-1 0 16,4-6 1-16,3-4 0 0,6 8 0 15,13-9-1-15,1-6 0 0,5-8-1 16,3-5 0-16,7-5-1 0,0-12 1 15,-1-1-5-15,7 1-12 0,5-4-17 0,-11-4-26 16,-2 0-118-16,7 3 61 0,-11-2-107 16</inkml:trace>
  <inkml:trace contextRef="#ctx1" brushRef="#br0" timeOffset="23941.518">9929 6842 411 0,'3'-5'167'15,"10"10"-69"-15,-6 2 51 0,-4-2-68 16,-3-2-16-16,4 9-17 0,6 6 14 16,-3-1-4-16,-7 13-15 0,3 0-7 15,4 2-7-15,-2-4-6 0,-5 6-7 0,1-7-5 16,4 6-5-16,2 2-1 0,3 4-1 15,2-9-9-15,-6-4-15 0,8-1-25 16,-6-16-27-16,-3-9-77 0,0 0-39 16,3 0 1-16,-6-14-101 0,11 6-70 15</inkml:trace>
  <inkml:trace contextRef="#ctx1" brushRef="#br0" timeOffset="24116.603">10118 7093 254 0,'-7'-2'162'0,"-3"-4"-42"0,-4-3 21 15,-2 3-29-15,-4 1-25 0,-5-4-15 16,-2 9-12-16,-1 9-6 0,-1-3-14 16,-3 3-13-16,4-3-9 0,3 1-6 15,5-2 1-15,3-2-3 0,4-4-14 16,3-4-24-16,6-2 31 0,4-3-172 0,4-3 87 16,2-7-96-16,8 1-546 15</inkml:trace>
  <inkml:trace contextRef="#ctx1" brushRef="#br0" timeOffset="27919.818">12493 7977 1280 0,'-105'20'49'0,"-52"9"-26"0,-25 1-192 31,0-7 0-31,33-3 80 16,75 17-137-1,74 15-473 1</inkml:trace>
  <inkml:trace contextRef="#ctx1" brushRef="#br0" timeOffset="28046.273">11955 8378 140 0,'0'0'363'16,"-48"0"-174"-16,-28-6-27 15,-24 6-56-15,3 0 47 0,19 0-295 16,21 6 69-16,-1 8-80 0,2 6-592 16</inkml:trace>
  <inkml:trace contextRef="#ctx1" brushRef="#br0" timeOffset="31902.423">10457 6889 62 0,'0'-27'65'0,"1"7"66"0,-1 7-95 0,2 0 0 0,-4-1 27 0,2 4 42 0,-6-10 19 0,-3 7-33 16,3-1-36-16,-6 1 7 0,4 3-6 0,1 8-3 0,-5 1-12 0,4 2-6 0,-6-1 3 0,3 14 0 15,-4-1-5-15,-4 5-5 0,-2 11-5 0,2 1 4 0,1 3-2 0,8 12-5 16,3 4-3-16,0-9-3 0,4 7-4 15,3-7-3-15,3-17-1 16,4-11-1-16,0 1-2 0,0-13-1 0,8-6-1 16,3-3-1-16,7-2-1 0,5-4 0 15,10 0-1-15,-1-4 1 0,-4-8 0 16,-7-4-4-16,-3 2-5 0,-12-4-8 16,4 6-11-16,2 5-20 0,-1-3-24 15,-5 2-35-15,1-11-28 0,-4 1-11 0,1-2 6 16,-2-3 13-16,2 2 21 0,-2 8 41 15,-3 3 62-15,1 5 55 0,0 8 42 16,0 9 18-16,-2 3 16 0,-2 2 8 16,-3 6-5-16,7 29-20 0,-2-1-18 15,-5 5-20-15,-2 5-13 0,4 8-11 16,-9-6-15-16,-6 1-8 0,1 11-6 16,0 7-6-16,2-7-5 0,3 0-3 0,4-5-10 15,-2-8-8-15,5-17-23 0,-2-6 76 16,2-9-243-16,4-15 114 0,2-2-72 15,8-10-788-15</inkml:trace>
  <inkml:trace contextRef="#ctx1" brushRef="#br0" timeOffset="33290.734">13332 8223 229 0,'0'-2'111'16,"3"-1"-26"-16,2-6 26 0,2 8-29 15,-2-4-18-15,-2-2-1 0,4 7 3 16,-2 7-4-16,-4-1-5 0,3 0-10 16,-8-5 0-16,4 13-2 0,7-3-2 15,-9 11-2-15,1 10-1 0,-3 3-4 16,4 18-1-16,7 1-4 0,-2-2-5 16,-3 13-3-16,4-3-2 0,4 5 0 0,0-4-2 15,-5-4-2-15,-3-9-1 0,0 0-1 16,5-8-2-16,-2-9-2 0,1 2-4 15,-4-10-3-15,3-10-2 0,-3-3-2 16,-2-12-2-16,-2 0-2 0,-3-13-1 16,2-14 0-16,-4-3-1 0,2-7 2 15,-2-1 0-15,2-16 1 0,3-1 1 16,2-14 0-16,0-6 0 0,7-7 0 0,0 0 2 16,0-5-1-16,-1 2 1 0,6 20 2 15,-2 0-1-15,13 8-1 0,7 17 0 16,5 13 1-16,4-11-1 0,3 16 0 15,-2 2 1-15,-5 5 1 0,-2-2 0 16,1 17 0-16,12 12 1 0,-7 8 0 16,3 0 0-16,-2 15-1 0,-5 12 0 15,-9 1 0-15,3 12-1 0,4 12-1 16,-6 5 1-16,0 2-2 0,-7-2 0 16,-2 3 0-16,-8-7 0 0,-10 11 0 0,0-9-1 15,-1-6-3-15,-4-6-7 0,-6-8-12 16,6-26-33-16,-1-9-35 0,-1-15-118 15,5-5 57-15,4-10-134 0,5-7-342 16</inkml:trace>
  <inkml:trace contextRef="#ctx1" brushRef="#br0" timeOffset="34038.657">14526 6785 383 0,'12'2'235'0,"3"15"-128"15,-9 8 53-15,-1 8-51 16,-6 7-38-16,-3 16-25 0,11-3-23 0,-2 9 15 16,-10 11-9-16,2-11-14 0,-1-2-7 15,4 7-16-15,7-5-9 0,-9-8-13 16,4 6-20-16,10-5-126 0,3-20 62 15,2-3-90-15,-1-15-421 0</inkml:trace>
  <inkml:trace contextRef="#ctx1" brushRef="#br0" timeOffset="35801.643">16927 7492 501 0,'81'-80'198'0,"-9"18"-69"16,-30 39 50-16,-14-2-75 0,-2 12-40 16,-6-8-2-16,-5 10-6 0,-7 2-10 15,-8 9-9-15,-2 2-9 0,-4 10-8 0,-24-6-6 16,-7 21-4-16,-13 8-3 0,-5 19-3 15,-17-1-1-15,3 16 2 0,-6 9-2 16,3 4-1-16,-5-12-1 0,11 11-2 16,7-6-1-16,11-2-2 0,4-4-5 15,4-16 0-15,8 1-3 0,2-19-1 16,7-3-4-16,16-4 1 0,7-1 2 16,10-7 3-16,0 0-1 0,17-10 2 0,6 2 3 15,7 1 4-15,9-6 2 0,-2-2 0 16,-1 2 1-16,3-1 4 0,-2-2-16 15,1 1-23-15,4-7 73 0,5 4-228 16,3-2 110-16,7 11-84 0,0 6-728 16</inkml:trace>
  <inkml:trace contextRef="#ctx1" brushRef="#br0" timeOffset="35987.49">17269 8704 711 0,'-32'0'158'0,"6"-8"-78"0,-8 3 109 0,1-2-144 16,-16 0-2-16,8-1-1 0,-21 3-2 16,-3 5-3-16,3-2-2 0,-15 2-22 15,-2 19-6-15,4-2-11 0,-3 18-10 16,-12 1-80-16,1-2-106 0,-3 9 71 16,15 16-154-16</inkml:trace>
  <inkml:trace contextRef="#ctx1" brushRef="#br0" timeOffset="37144.005">18869 7690 453 0,'14'11'210'0,"-3"4"-73"0,-11 12 44 0,-1-8-69 16,-3 7-29-16,3 3-15 0,-11 23-6 15,4-1-8-15,8 21-10 0,0 5-8 16,-5 22-8-16,5 3-5 0,-2-2-2 15,2-5-2-15,5-5-3 0,2-9-2 16,-14-14-4-16,10-12-3 0,9-8-3 16,-12-34-4-16,-5-13-1 0,-2-7-2 15,-1-26 0-15,3-21 0 0,-7-16 0 16,2-25-3-16,10-17 0 0,0-17-4 16,0-5-6-16,0-1-9 0,7 18-6 0,18 8-5 15,-10 14 0-15,7 13 2 0,1 9 4 16,7 18 7-16,-6 23 8 0,12 12 9 15,5 20 6-15,5 3 2 0,-2 7 4 16,-4 17 8-16,0 6 6 0,2 14 3 16,-2 13 3-16,0 9 2 0,7 11 2 15,-7-3-3-15,0 5-6 0,-2 3-7 16,-6-1-4-16,-7-6-2 0,-3-3-4 0,-2-8-1 16,-7-13 4-16,-8-18-13 0,-5-15-17 15,-1-15-45-15,-4-6-96 0,-17-20-55 16,2-17 21-16,-5-28-181 0,6-17-102 15</inkml:trace>
  <inkml:trace contextRef="#ctx1" brushRef="#br0" timeOffset="37487.328">19558 6877 549 0,'55'0'324'0,"7"19"-179"15,9 8 60-15,-17-14-63 0,3 2-92 16,-11-2-22-16,8-6-1 0,-7 0 2 15,-2 1-3-15,-2 4-6 0,-3 1-5 16,-11 5-5-16,-4 4-6 0,-13 8-2 16,-2 4-2-16,-7 16-2 0,-3 7 0 15,-13-9-1-15,-6 17-4 0,-13-10-2 0,-4-6-3 16,-3 11 2-16,-3 0-1 16,2-11 1-16,5 6 2 0,7-5 2 0,1-15 4 15,17 5 3-15,-3-11 1 0,6-4 1 16,7-5 3-16,12-5 0 0,-1-8 1 15,13-2 0-15,4-4 0 0,11-1-1 16,-1-11 0-16,9-4-3 0,8 1-1 16,-5-4 0-16,2-11 1 0,5 14-4 15,-4-3-10-15,6-2-11 0,4 3-18 16,-1 5 57-16,1 1 53 0,-12 4-294 0,-6 7 158 16</inkml:trace>
  <inkml:trace contextRef="#ctx1" brushRef="#br0" timeOffset="39091.935">21703 7721 348 0,'13'12'167'16,"-8"3"-64"-16,-5-1 38 0,-5-4-55 15,-8 6-21-15,6 4-13 0,-3 2-9 16,-3 18-1-16,6 2-7 0,-3 10-8 0,2-4-3 15,-6 6-1-15,6-1-1 16,-4 11 0-16,5-2-1 0,-1 3 1 0,1 5-3 16,-3-1 0-16,2-13-1 0,6-6-3 15,1 4-1-15,1-21-2 0,1 1-3 16,6-6-2-16,1-6-1 0,1-5-1 16,4-9-1-16,-1-3-1 0,10-3 0 15,4-7-1-15,8 3-1 0,-3-23-1 16,13-10-1-16,-6-19 0 0,17-21-1 0,21-20 1 15,10-12 0-15,21-25 0 0,30-35 0 16,12-44 0-16,8-28 0 0,37-38-1 16,1-28 2-16,-6-15 3 0,-17 22 20 15,-3 17-192-15,-34 41-27 0,-20 34 62 16</inkml:trace>
  <inkml:trace contextRef="#ctx1" brushRef="#br0" timeOffset="45699.944">3325 11375 190 0,'10'-5'140'0,"-3"5"-50"0,5-7 19 15,-6-6-12-15,3-2-35 0,2-3-9 16,-1-6-3-16,-3-1 1 0,-2 5-9 0,-3-7-9 16,-2 7-7-16,-7 2-3 0,4 3 0 15,-9 5-1-15,-13 5-4 0,-4 5-1 16,3 5 1-16,-14-2-1 0,0 12 0 15,4 4-2-15,0 7-2 0,-4-4 1 16,-4 10-2-16,7 3 0 0,-8 0-2 16,10 5-1-16,2 5-1 0,6-3-1 15,4-2 0-15,23-5-1 0,-4 4-1 0,9-11 0 16,4-8-1-16,9-6-2 0,1 1 0 16,9-15-3-16,-6-2-1 0,11-5-1 15,7-4 0-15,0-13 0 0,-3-3 0 16,6-8 1-16,-6 2 0 0,-3-12 1 15,6 11 1-15,-12-2 1 0,2 2-1 16,-6 4 1-16,-4 13 1 0,-7-1 1 16,-1 16 0-16,-9 2 1 0,4 2 0 0,-1 10 1 15,4-2 3-15,-3 13 2 0,1-1 1 16,-3 5 2-16,-1-7 2 0,9 13 2 16,0-6 0-16,1 1 0 0,1 12-1 15,3 2-2-15,-4-3 0 0,1 2-2 16,-2-4-2-16,-1 0-2 0,-4 3-2 15,5-7-2-15,-6-2-1 0,0-6-3 16,-1-17 1-16,-1-6-15 0,4-2-16 16,-2-9 118-16,4-6-292 0,-2-12 141 15,-1 1-55-15,4-14-969 0</inkml:trace>
  <inkml:trace contextRef="#ctx1" brushRef="#br0" timeOffset="46377.692">4905 10800 214 0,'14'-3'130'0,"-9"3"-48"0,-5-3 24 16,2-8-22-16,4 3-31 0,-6 1-10 15,0-6-2-15,-1-2-3 0,-4 3-10 0,-2 2-9 16,-15-10-4-16,0 7-3 0,-9 1 2 16,-9 5 4-16,-1-1 5 15,-2 8 5-15,-2 0 4 0,3 7 4 0,-3 1 4 16,-3 6 0-16,14 6-1 0,-1 5-6 16,3-4-2-16,11 8 1 0,11 4 0 15,0 6-1-15,0 4 0 0,5 11 0 16,-2-1 0-16,2 2-2 0,3 7-3 15,4 5-4-15,-4 1-4 0,7 6-3 16,4-5-3-16,6 4-3 0,3-4-2 16,-1-8-3-16,6 6-1 0,-6-6 0 0,0-13-2 15,-4 4-1-15,4-10 2 0,-11-9-8 16,11-11-16-16,-7-6-26 0,2-16-25 16,-6-3 74-16,-4-12-220 0,3-17 79 15,3-1-33-15,6-12-685 0</inkml:trace>
  <inkml:trace contextRef="#ctx1" brushRef="#br0" timeOffset="46552.266">4733 11480 295 0,'-6'-1'125'15,"-4"1"-47"-15,1-5 38 0,-2-2-39 16,-4-1-23-16,-5-6-3 0,0-1 3 16,-7 4-1-16,-8-9-5 0,1 0-8 15,4 4-6-15,-10 3-5 0,7-2-4 16,8 10-3-16,-5 7-5 0,-2-2-5 0,5 3-1 15,7 4-6-15,0 1-16 0,12 4-21 16,-1-4-131-16,6 4 78 16,3-4-116-16,0-3-453 0</inkml:trace>
  <inkml:trace contextRef="#ctx1" brushRef="#br0" timeOffset="46838.808">5492 10804 15 0,'-2'-9'-11'0,"-5"9"346"0,1 7-157 15,-8-7 24-15,3 7-83 0,-11 6 56 16,-3 5-113-16,0 6 4 0,-4 1-1 16,1 3-9-16,0 1-8 0,1 7-4 15,2 4-8-15,10 11-5 0,0 0-6 16,8 8-6-16,7-7-5 0,0-4-5 15,14-1-7-15,7-14-4 0,8-4-6 0,9-9-9 16,11-8-11-16,-13-12-15 0,11-7-17 16,-7-11-33-16,-8-11-116 0,-4-11 62 15,1-7-95-15,-13-10-399 0</inkml:trace>
  <inkml:trace contextRef="#ctx1" brushRef="#br0" timeOffset="47186.253">5777 10693 345 0,'4'0'221'0,"-4"12"-108"0,1-4 40 0,-7 1-46 16,-6 1-34-16,12-2-34 0,0 20 16 16,5 4-3-16,3 3-7 0,-3 12-7 15,2-5-4-15,-5-15-3 0,-2 11-4 16,5-3-3-16,-3-13-5 0,-2-2-4 16,6 2-4-16,-1-17-4 0,4 0-4 15,-1-5-3-15,5-5-2 0,-3-4-1 16,-1-14 0-16,-4-10-1 0,-2-4 2 0,2-15 0 15,0 3 2-15,3-1-1 0,4 4-4 16,5-1-2-16,3 5-1 0,-5 2-1 16,2 8 1-16,-2 12 0 0,0 12 3 15,-2 1 3-15,5 7 4 0,4 8 1 16,0 11 1-16,-4-4 0 0,4 6-2 16,-4 6 0-16,-3 5 0 0,-1-4 0 15,-1 6-1-15,-3 1 0 0,0 3-1 16,2-3 1-16,-4-1 1 0,4 1-5 0,1-10-12 15,-4-3-15-15,-1-2 127 0,5-7-292 16,4-6 135-16,-2 0-33 0,0-6-977 16</inkml:trace>
  <inkml:trace contextRef="#ctx1" brushRef="#br0" timeOffset="47393.078">6516 11370 465 0,'-17'2'157'0,"4"3"-85"16,-12-7 55-16,-10-8-56 0,-5 7-27 15,-1-2-2-15,-19 3 1 0,-1-3 0 16,0-2-1-16,-7 6-1 0,-6 1-26 16,11 0-2-16,-2-4-12 0,10 8-21 15,10-3 0-15,6 8-148 0,2 2 82 16,2 3-113-16,4-1-484 0</inkml:trace>
  <inkml:trace contextRef="#ctx1" brushRef="#br0" timeOffset="47752.7">5809 11506 495 0,'20'15'183'16,"-3"3"-78"-16,3 2 62 0,0 8-78 15,5 6-32-15,-8-2-6 0,-5-11 2 0,-6 1-2 16,-4-4-11-16,-2-1-9 15,0 0-8-15,5-2-5 0,-5-2-3 0,0-6-5 16,5 0-2-16,-3-7-4 0,-1-2-3 16,6-3-1-16,-9-2-1 0,11-18-1 15,2-2 1-15,1-3 0 0,3 2 0 16,0-12 1-16,-2 10 0 0,6 0 0 16,-6 5 1-16,2-4 0 0,0 11 1 0,-1 9 1 15,4 9 0-15,0 0 1 0,-3 2 1 16,7 17 1-16,5 1-1 0,0 5-1 15,-6-2 0-15,6 10-1 0,-7-4-1 16,0 8-1-16,0-2-1 0,2 0 1 16,-2-3-1-16,-2 3 0 0,-3-7 0 15,-8-6 0-15,-2-4-9 0,-3-4-13 16,-2-13-16-16,0-1-17 0,-7-15-20 0,0-5-22 16,7-10-109-16,-1-8 49 0,-1-11-66 15,-1-6-335-15</inkml:trace>
  <inkml:trace contextRef="#ctx1" brushRef="#br0" timeOffset="47936.489">6725 10566 197 0,'33'-8'170'15,"-6"8"-9"-15,0 0-9 0,-6 25-25 0,3 2-17 16,4 9-19-16,5 18-19 16,1 1-22-16,-4 5-16 0,-2 12-9 0,4 12-7 15,-10-1-4-15,1 11-6 16,-6 6-4-16,-5 0-3 0,-11-11-3 15,-2 6-7-15,-1-4-5 0,-15-8-8 0,-3-11-15 16,-3 2-23-16,-14-8-116 0,-1-14 63 16,1-8-92-16,2-9-391 0</inkml:trace>
  <inkml:trace contextRef="#ctx1" brushRef="#br0" timeOffset="48595.278">9586 10600 463 0,'7'-10'292'15,"1"10"-158"-15,-1 8 41 0,-7 5-59 16,-3 2-66-16,-16 4-22 0,-17 2-6 16,-3 6 1-16,-13 12 1 0,-4 4 1 15,-10 4 1-15,1 8-16 0,-15-3-3 16,7 8-2-16,-4-3-1 0,7 10 0 0,16-7 1 16,4 2-3-16,10-15 1 0,11-6 0 15,11-12-2-15,18-4 1 16,7 0-2-16,18-2 0 0,17-4 1 0,9-4 0 15,21-4-2-15,-5-9 2 0,8 0-1 16,0-2-1-16,6 0 1 0,-3-2 0 16,-11-5 1-16,-5-1-8 0,-2-4-6 15,-3-1 101-15,-11 5-291 0,6 1 149 16,0 0-58-16,-5 2-1013 0</inkml:trace>
  <inkml:trace contextRef="#ctx1" brushRef="#br0" timeOffset="48973.857">10988 10767 327 0,'0'-5'199'0,"-7"-2"-106"0,1 4 39 16,-10-1-33-16,3 3-39 0,-15 6-17 15,-14 10 0-15,-10 0 4 0,-1 23-2 16,-14 4-3-16,10 8-13 0,4 15-6 0,3-4-1 16,-14-8-3-16,14 2-1 0,8 12-3 15,2-12 0-15,17 9 0 0,14-6-1 16,9-4-1-16,9-11-1 0,9-4-2 15,14-6-1-15,6 2-2 0,14-15-3 16,6-5-2-16,6-5-1 0,11-10-1 16,4 0 1-16,-13-23-11 0,-10-6-12 15,-1 8-13-15,-12-11-48 0,-9 2-111 16,6 3 56-16,13 2-107 0,-6 3-387 0</inkml:trace>
  <inkml:trace contextRef="#ctx1" brushRef="#br0" timeOffset="49595.29">12413 10563 184 0,'28'-25'151'0,"-14"0"-48"0,-8 3 5 16,1-8-19-16,-7 6-28 0,-13-2-13 16,-14 4-6-16,7 15-6 0,-7 6-4 15,-8 2 0-15,-12 1-1 0,4 8 0 16,-9 13 1-16,2 4 1 0,0 13 3 0,8 12 1 16,-6 3 1-16,7 7-1 0,-4 7-2 15,9 3-4-15,1 3-5 0,11 7-5 16,1-7-6-16,4 7-3 0,6 5-4 15,6-12-2-15,7-2-2 0,0-6-2 16,9-10 0-16,2-12-3 0,9-5-5 16,0-11-11-16,1-9-14 0,0-8-19 15,4-6-33-15,2-6-63 0,-5-3-42 0,4-7 12 16,-12-14-101-16,-1-1-71 0</inkml:trace>
  <inkml:trace contextRef="#ctx1" brushRef="#br0" timeOffset="49749.987">11992 11399 63 0,'-17'-20'90'0,"-5"-2"7"15,-4 7-5-15,-8-2 6 0,-1 0-6 16,-10 2-4-16,10 4-5 0,-7 4-11 16,2 5-12-16,0 2-14 0,12 2-9 0,-11 0-10 15,13 3-8-15,4 1-6 16,0-4-4-16,10 3-16 0,6-3-2 0,6-2-131 16,0 0 76-16,0 0-95 0,20-2-448 15</inkml:trace>
  <inkml:trace contextRef="#ctx1" brushRef="#br0" timeOffset="50051.645">13064 10742 162 0,'37'-15'169'0,"-14"-5"-83"0,-19 5 11 0,-11-6 1 16,-3 8-31-16,-13 3-11 0,-7 2-4 15,-19 8 3-15,1 13 2 0,-7-6-4 16,-4 13-10-16,4 12-12 0,8 9-5 15,-1 1-3-15,1 5 0 0,-1 0 3 0,1-4 3 16,5 2 1-16,9 9 2 0,16 3-1 16,2 8 1-16,12-2-3 0,-1 1-3 15,8-7-5-15,4-9-3 0,14-1-5 16,3-5-3-16,11-4-5 0,3-16-4 16,-4-2-1-16,7-15-1 0,-6-5-7 15,-5-8-14-15,2-16-14 0,2-4-14 16,-8-11-24-16,-2-4-24 0,-5-9-25 15,-5-1-27-15,-7 3-13 0,-8 4-3 16,5-2-13-16,-5 11-14 0,0 7 55 0</inkml:trace>
  <inkml:trace contextRef="#ctx1" brushRef="#br0" timeOffset="50360.907">12892 11073 158 0,'2'8'129'0,"0"4"-11"0,4 1 2 16,-1-1-12-16,0 3-11 0,-1 12-10 16,2-6-8-16,1 11-8 0,3 1-9 15,-3-4-8-15,-1-7-9 0,4 4-8 16,-3-6-7-16,0-8-7 0,6-10-8 15,1-2-7-15,-8-2-5 0,8-11-4 16,4-6 0-16,-5-2-1 0,-3-13 0 0,4 1 1 16,-3-7 1-16,3-4 0 0,-1-1-1 15,9 7-5-15,-2-4-3 0,-2 12-1 16,-1 5 0-16,15 10 0 0,-12 1 1 16,3 14 1-16,9 2 6 0,3 6 5 15,2 9 3-15,4 3 4 0,10 8 1 16,-5 6 0-16,1 1 2 0,-5-2 0 15,-5 1 0-15,-4-1-3 0,-5 2-4 16,-11-8 0-16,-5-2-2 0,0-8-3 0,-12-5-1 16,0-12-12-16,-5-5-13 0,-2-4-16 15,0-16-19-15,1-2-24 0,6-1-44 16,0-5-42-16,5-16-2 0,-4 11-12 16,11-4-65-16,-4-20 95 0</inkml:trace>
  <inkml:trace contextRef="#ctx1" brushRef="#br0" timeOffset="50545.11">13781 10544 100 0,'18'-48'98'15,"4"21"-3"-15,3 7 11 0,4 14 4 0,-1 6-12 16,9 0-6-16,6 8-6 0,17 9-8 16,-5 6-5-16,21 19-18 0,2-2-12 15,6 13-7-15,-16 1-5 0,9-2-2 16,-19-2-8-16,1 15-7 0,-26-13-6 16,2 5-1-16,-15 3-4 0,-15-10-4 15,-5 2 1-15,-13 6-1 0,-12 6-1 16,-17-1 0-16,-5 4-8 0,-14 2-20 15,-18 4 96-15,4 7-234 0,-5-6 111 16,8-4-51-16,25-3-762 0</inkml:trace>
  <inkml:trace contextRef="#ctx1" brushRef="#br0" timeOffset="55412.902">3110 14302 442 0,'3'7'201'0,"10"-7"-87"0,7 5 52 16,-3-5-58-16,0-11-35 0,3 0-8 0,0-14 1 15,8 5-3-15,6-9 1 0,6 4-13 16,2 0-10-16,4 3-7 0,8 2-4 16,-2 12-7-16,-2-5-4 0,3 4-4 15,-4-1-3-15,-18 9-3 0,1 1-1 16,0 1-2-16,-12 18-1 0,-7 2-1 16,-13 14 0-16,-1 16-2 0,-11 2-1 15,-23 9-1-15,-14 5-2 0,-9 15 1 0,-4 0 1 16,-8 6-2-16,-2 9 3 0,4-2 0 15,6-9 0-15,2-3-1 0,10-4 1 16,6-17 0-16,16-9 1 0,6 2-2 16,15-1-1-16,2-19 1 0,5-2 1 15,15-4 0-15,15-9-1 0,10-10 0 16,17-14 1-16,12 16 0 0,19-12 0 16,4-7 0-16,3-8-1 0,1-3 1 15,1 0 0-15,-17 9 2 0,7-11-2 16,-12 3-9-16,-15 6-16 0,-5-1 52 0,-2-3-262 15,-26 2 135-15,-8-7-105 0,-4 13-894 16</inkml:trace>
  <inkml:trace contextRef="#ctx1" brushRef="#br0" timeOffset="58549.987">5560 13521 358 0,'2'-3'200'0,"-2"-4"-100"0,-8 6 41 0,-1-1-49 16,-11-3-34-16,-8 5-20 0,-9 7-2 15,2 6 2-15,-12 14-1 0,-6 1-6 16,-1 12-2-16,4 14 0 0,-2 13 3 15,4 6 3-15,5 11 2 0,-1 9 0 16,2 3-1-16,6 0 0 0,12 3-2 0,11-2-2 16,13 10-2-16,3 7-2 15,6 1-6-15,9 2-2 0,5 15-2 0,11-8-6 16,4-9-3-16,6-1-4 0,7-12-3 16,-1-12 1-16,-6-17-2 0,-1-14-1 15,-1-16 0-15,-10-16 1 0,-5-15-7 16,1-12-10-16,-1-3-17 0,-2-19 95 0,3-20-293 15,-3-17 142-15,-8-14-72 0</inkml:trace>
  <inkml:trace contextRef="#ctx1" brushRef="#br0" timeOffset="65417.444">6262 14071 289 0,'-10'-140'59'0,"10"-12"1"0,10 3-9 0,3 70 1 0,2 43 0 0,-3 17 0 0,-9 19 31 15,1 5-12-15,-4 4-12 0,-4 6 77 0,1 3-28 0,-9 7-20 16,1-3-23-16,7 13-8 0,-9 10-8 0,1 10-5 0,-8 0-3 0,9 4-5 0,-3 9-8 15,-1-11-3-15,8 0-4 0,6 0-1 16,2-5-4-16,-1-16-5 0,-1-4 0 16,-1-18 0-16,4-13-4 0,-1-1-4 15,3-5-3-15,1-10-2 0,8-13 0 16,-1-19 0-16,8 7-1 0,-2-24 1 0,-1-8 2 16,-4 4-3-16,17 6-2 0,-6-18-2 15,9 13-2-15,2-2 0 0,-1-2-1 16,-8 5-2-16,8 8 2 0,-1 9 4 15,2 9 1-15,4 14 3 0,-4 6 1 16,-7 11 3-16,-4 6 0 0,-4 3 0 0,-4 17 1 16,4 4-1-16,-1 13 1 0,1 14-1 15,2 11 1-15,-4-4 0 0,-1 7 1 16,-4 6 0-16,0-1-1 0,-6 7 1 16,-2 1-1-16,-3 2-1 0,-2 0-1 15,0 1-1-15,-2-4 0 0,-3 1 2 16,-3-10 1-16,-4-5-10 0,5-11-13 15,1-16-16-15,-1-11 89 0,7-9-276 16,0-11 126-16,7-2-58 0,3-7-923 16</inkml:trace>
  <inkml:trace contextRef="#ctx1" brushRef="#br0" timeOffset="66036.869">7364 14584 425 0,'-10'7'230'0,"7"3"-114"0,0-5 47 0,-6-5-60 16,-11-5-31-16,-5 3-18 15,-10-4-2-15,-18 7 2 0,-1-2 0 0,-7-8-7 16,-16 9-9-16,-2 2-8 0,-9 5-9 16,-8-1-7-16,-4-1-4 0,-5 4-1 15,-15 4-1-15,-1 0 1 0,4 2-5 16,9-10-13-16,-1-5 87 0,11 2-293 15,9 3 155-15,9 10-89 0</inkml:trace>
  <inkml:trace contextRef="#ctx1" brushRef="#br0" timeOffset="67636.795">6244 14883 91 0,'1'2'274'0,"3"-2"-18"0,4 0-123 0,-6-2 40 0,4 1-19 16,1-4-98-16,-4-2-3 0,-3 5 3 0,-3 2 1 15,0 0-2-15,-7 10-9 0,-4 9-5 16,-2 1-2-16,-3 8-5 0,1 11-6 15,1-4-6-15,-1 3-4 0,3 4-4 16,-4 5-2-16,6 1-3 0,5-1-3 16,6 13 0-16,2-10-2 0,7 4 0 15,8-7-1-15,6 6-4 0,11-16-6 16,-2 1-7-16,14-16-10 0,-3-17-7 16,1-5-17-16,-2-18-22 0,5-6-17 15,-1-27-24-15,-4-5-109 0,-7-9 50 16,-1-3-80-16,-5-7-361 0</inkml:trace>
  <inkml:trace contextRef="#ctx1" brushRef="#br0" timeOffset="67805.459">6668 14945 284 0,'-13'19'233'0,"-1"9"-82"15,-3 12 20-15,2 12-24 0,9 5-39 16,4 5-23-16,2 11-12 0,-5-13-8 0,-2 9-9 16,1-7-16-16,-1 5-9 0,0-16-12 15,7 6-6-15,-3-8-4 0,6-9-4 16,-3-2 1-16,5-9-4 0,0-14-9 15,5-4-6-15,-5-6-35 0,4-5-16 16,2-11-150-16,11-11 72 0,-7-11-134 16,19-2-458-16</inkml:trace>
  <inkml:trace contextRef="#ctx1" brushRef="#br0" timeOffset="68138.228">7346 13446 242 0,'25'-25'155'15,"-1"0"-54"-15,4 15 24 0,9-9-23 16,-7 6-22-16,3-4-7 0,-6-8-10 16,0-1 5-16,-6 17-3 0,16-2-3 15,-2 11-4-15,14 6-3 0,2 16-2 0,-7 21-2 16,3-6-8-16,-2 18-7 0,-9 12-8 15,13 27-7-15,-2 1-5 0,-7 25-6 16,7 17-2-16,1 17-4 0,-18 2-1 16,-7 7-2-16,-7 10-1 0,-11 5-1 15,-5 5-1-15,-21-5-2 0,1 18 3 16,-23-19 0-16,-4-15 0 0,-11-28 5 16,8-12-13-16,-12-42-18 0,5-20 10 15,0-18-198-15,-8-27 109 0,10-15-133 16,15-6-665-16</inkml:trace>
  <inkml:trace contextRef="#ctx1" brushRef="#br0" timeOffset="68539.488">8464 13184 452 0,'30'-34'201'0,"0"12"-93"16,8-3 55-16,-3 4-68 0,-3-14-30 16,12 10-12-16,1 3 1 0,-9-2 0 15,3 9-4-15,11 10-8 0,-18 4-12 16,1 1-7-16,4 5-6 0,-4 5-5 16,-8 6-3-16,2-1-5 0,-5 11-4 0,-4 9 1 15,-8 0-2-15,-10 18-2 0,-2 2-2 16,-6 12-1-16,-10-2-1 0,-11 12 2 15,-12-1 0-15,-6 4 0 0,-5 2 2 16,2 0 1-16,0 3 1 0,15-3 1 16,0-14 1-16,6-13-1 0,4-1 2 15,10-14 0-15,2-12 2 0,13 1 0 16,6-4 1-16,9-7 0 0,0-1 0 16,11 0-1-16,15-9 0 0,24 4 0 0,9-9-2 15,15-6 0-15,7-1-1 0,6-4 6 16,-20-4 1-16,0 2 1 0,-10-8 79 15,-5 0-294-15,-19 4 167 0,12 12-80 16,-5 1-1064-16</inkml:trace>
  <inkml:trace contextRef="#ctx1" brushRef="#br0" timeOffset="69555.649">11858 13718 1147 0,'127'-108'146'0,"-48"41"-107"0,-33 54 1 0,-46 13-15 0,-26 40-14 16,-96 87-22-1,-54 28 35 1,-7 26-29-16,34-1-16 16,85-24 1 15,64-41 1-31,24-26-190 15,108-9 138 1</inkml:trace>
  <inkml:trace contextRef="#ctx1" brushRef="#br0" timeOffset="69735.315">12291 14890 319 0,'-27'2'261'15,"2"1"-143"-15,-2-3 42 0,-3-3-11 16,-8 3-69-16,-2-4-20 0,-15 1-3 16,-19 3 3-16,2 7-3 0,-18 5-13 0,8 1-15 15,-8 5-8-15,2 4-14 0,-13 1-19 16,1 7 104-16,-9-1-294 0,1-4 149 16,4-3-77-16,16-4-987 0</inkml:trace>
  <inkml:trace contextRef="#ctx1" brushRef="#br0" timeOffset="70458.944">15026 13774 731 0,'40'-121'273'16,"-40"85"-102"0,-49 36 61-16,-49 20-150 15,-28 28-12-15,-2 19-28 0,29 15-18 16,44-2-18-16,0 2 1 0,8 8-2 16,2 16 0-16,3-11-1 0,7 0-1 15,15-8-3-15,18 2-3 0,2-8-3 16,10-5-3-16,22-15-4 0,8 1-6 15,9-18-3-15,11-22-1 0,8-16 1 16,8-6-2-16,4-11 3 0,0-11 6 16,3-5-7-16,-9-1-8 0,-12-19 110 0,-2 13-290 15,-7-12 149-15,-6 4-61 0,-5-5-991 16</inkml:trace>
  <inkml:trace contextRef="#ctx1" brushRef="#br0" timeOffset="70993.438">15734 13772 341 0,'2'48'300'15,"9"-6"-158"-15,-1-3 36 0,0-3-13 16,0 21-85-16,-5-12-22 0,2 12-3 16,-2-3 4-16,-3 3-3 0,-1-4-8 15,-1 4-11-15,5-10-7 0,-3 3-7 16,5-7-6-16,-1-9-5 0,-1-14-4 0,-3-5-4 15,-2-9-2-15,0-1-2 0,-2-6-2 16,-3-13-1-16,4-11 2 0,2-3 0 16,3-17 1-16,-1-19-2 0,0-4 2 15,12-11 2-15,0-14-4 0,6 11-6 16,0-12-10-16,11 9-9 0,-10-5-8 16,1 19-5-16,-6 3-1 0,3 21 5 15,0 15 6-15,0 17 11 0,12 7 9 16,3 8 10-16,5 7 4 0,-3 16 0 15,8 15 0-15,-5 11 0 0,3 18-1 0,-9-5 1 16,-8-2 0-16,8 15 0 0,-8-3 0 16,-5-7-1-16,-3 14 1 0,-1-6-2 15,-12-9-1-15,-5 1 7 0,0-15-15 16,-2-3-25-16,-1 6-21 0,-4-19-146 16,0-14 87-16,-3-8-154 0,-3-12-460 15</inkml:trace>
  <inkml:trace contextRef="#ctx1" brushRef="#br0" timeOffset="72314.719">16723 12968 225 0,'15'27'308'0,"8"0"-142"0,-16-9 11 15,-10-8 12-15,9 8-88 0,-6-4-33 16,4 2-9-16,-14 14-2 0,0-8-9 16,5 10-10-16,13-7-11 0,-10 5-8 15,9-15-7-15,-14-3-4 0,2-5-3 16,5-6-3-16,-3-2-2 0,-4-20-2 16,7-2 1-16,0 6-1 0,10-16 1 0,7 1 0 15,0-1 1-15,3-9 0 0,0-6 1 16,0 1-1-16,8 0 1 0,6 0 0 15,-4 4 0-15,6 4 1 0,-4 16 0 16,-2-1 1-16,2 16 1 0,-4 8 1 16,-3 7 0-16,-3 11 1 0,-4 6 1 15,-4 9 1-15,3 9 1 0,-4-2-1 16,2 0 0-16,-3 0 0 0,1-5-1 16,-6-1-1-16,-2-9-2 0,-4-4-2 15,1-6-2-15,-4-5-2 0,-3-10 0 0,2 4-1 16,0-6 0-16,1 2-1 0,2-12 0 15,0-3-2-15,7 2-5 0,-1-10-7 16,6-1-15-16,-2 4 100 0,7 3-293 16,-11-8 144-16,-2 0-58 0,-1-3-993 15</inkml:trace>
  <inkml:trace contextRef="#ctx1" brushRef="#br0" timeOffset="72886.68">16980 13027 345 0,'8'1'159'0,"6"-2"-58"16,6-6 42-16,3-3-45 0,-6 8-29 15,10-5-8-15,-7-6 4 0,0 1-1 16,1-4-7-16,6-4-7 0,0-7-5 15,0 2-3-15,6 1-2 0,2-2-4 16,-1 2 0-16,-8 8-3 0,8 4-4 16,4 12-3-16,-8 0-3 0,-3 3-2 15,6 6-3-15,-6 4-6 0,-12 9-4 16,-2 9-3-16,-6-2-3 0,-7 13-3 16,-3-1 0-16,-2 5-1 0,-14-6 0 15,-7 0-1-15,4 8 1 0,2 7 1 0,-14-6 0 16,11 3 1-16,0 3 0 15,3-13 0-15,-2-4 0 0,15-5 2 0,7-6-1 16,0-5 1-16,7-9 1 0,6-4 0 16,16-9 0-16,-3 5 0 0,18 0-1 15,1-4 0-15,20-1 0 0,-1-6 0 16,12-1 1-16,-10 7 2 0,4-12-3 16,-7 4-8-16,-9-5-18 0,-1 1 87 0,2-3-293 15,0 1 146-15,12 4-85 0</inkml:trace>
  <inkml:trace contextRef="#ctx1" brushRef="#br0" timeOffset="75242.635">5529 16801 193 0,'-4'-42'97'0,"-1"7"0"0,5 8 53 15,-5 9-104-15,5 31 1 0,-1-10 32 0,7-9-10 0,-1 12-8 0,-3-4 119 0,0 5-103 0,-2 6 0 16,-2-1-3-16,2 11-12 0,2 9-9 0,-4-2-9 0,2 2-4 0,0 10-7 0,5 3-7 0,-3-12-5 15,-2 2-6-15,0-1-4 0,1-19-4 16,3-7-3-16,-1-8-3 0,7-7-2 16,5-8-1-16,0-18-1 0,5-14-1 0,7-3 0 15,0-12 1-15,-7-12 2 0,11 8-1 16,-1 5 2-16,-10-7 0 0,-3 14 1 16,0 13 0-16,-9-4 0 0,-1 14 1 15,3 15 0-15,3 7 1 0,-4 3 0 16,4 6 0-16,2 11 1 0,5-1 0 15,0 10 0-15,0 12 0 0,5 3-1 0,-1 5 0 16,-6 6 0-16,0-3-1 0,6-8 0 16,-6-1-1-16,-3-3 0 0,0 1 0 15,2-7 6-15,-4 5-6 0,4-10-9 16,-4-11-25-16,4-3-10 0,11-12-9 16,-1 4-175-16,3-16 74 0,10-2-90 15,2-9-598-15</inkml:trace>
  <inkml:trace contextRef="#ctx1" brushRef="#br0" timeOffset="75468.602">6912 16471 402 0,'8'4'208'0,"-8"2"-96"16,0 8 46-16,-5 1-53 0,-3 10-33 16,-11 7-10-16,-16 4-4 0,-5 16 4 15,-15-3-3-15,-8-1-5 0,-3 19-9 16,3 7-7-16,-14 6-8 0,9 8-5 15,-6 4-6-15,-1 0-5 0,-7-2-4 16,2-6-3-16,5 6-4 0,11 6 2 0,-9-15-6 16,14-5-26-16,9-6-23 0,5-15-5 15,10-20-167-15,15-20 76 0,15-3-116 16,5-12-523-16</inkml:trace>
  <inkml:trace contextRef="#ctx1" brushRef="#br0" timeOffset="76740.587">6210 16008 585 0,'7'25'217'0,"0"-13"-99"0,-6-9 73 16,4 2-96-16,9-5-33 0,-6 0-10 15,2-6-3-15,0-6-3 0,3 4-9 16,-3 9-10-16,0-7-10 0,4 11-4 16,-1 0-5-16,5-5 0 0,-9 0-1 15,-2 8-1-15,-7-15-2 0,0 12 1 16,-2-3-2-16,-5 6 0 0,-6-1-2 16,-1 8-1-16,1-1 0 0,0 6 0 0,-7 0-1 15,1 6 2-15,3 13 0 0,-3-2 0 16,-1 8 1-16,7-5-1 0,3-7 1 15,10-6-1-15,0-5-1 0,11-16-1 16,8 8-1-16,9-14 1 0,11 0-1 16,1 0 0-16,0-7 0 0,3-6 2 15,-3 6 4-15,-11-5-5 0,-3-1-6 16,1 5-10-16,-8 1-15 0,-6 0 84 0,-5 4-274 16,9 3 128-16,-15 3-61 15,-7 9-925-15</inkml:trace>
  <inkml:trace contextRef="#ctx1" brushRef="#br0" timeOffset="77170.077">6691 17070 520 0,'0'8'224'0,"-1"10"-120"0,-4 8 75 15,-5 5-76-15,-7 9-42 0,15 5-13 16,-5 4-1-16,-8 11 6 0,-3-6-11 0,5-1-13 16,-4 14-10-16,7-5-6 0,-10-5-4 15,7 3-2-15,3 0 0 0,6-15 0 16,-9-10-9-16,16-11-20 0,-3-6 8 15,9-16-195-15,6-2 107 0,3-15-128 16,10-7-663-16</inkml:trace>
  <inkml:trace contextRef="#ctx1" brushRef="#br0" timeOffset="77504.416">7082 17130 209 0,'0'-2'178'0,"2"6"-76"0,-9 1 21 16,-1 1-13-16,-6 8-34 0,-6 6-17 15,-1 0-1-15,-8 8 0 0,-1 6-5 16,2 2-5-16,-4-2-3 0,9 11-1 16,1 3-1-16,2-3 1 0,0-4-2 15,8 0-2-15,5 1-5 0,7-3-6 0,0-3-7 16,9 4-8-16,18-8-4 16,-1-10-4-16,16-9-4 0,5-11-1 0,6-2-3 15,6-3-2-15,3-16-1 0,-6 1 0 16,-2-11 0-16,-14 3 0 0,-7 4 1 15,-11 2 0-15,-9-7 1 0,4 12-2 16,-15-3 1-16,-2-2-2 0,-5 0-1 16,-17 16 0-16,9-7 0 0,-22-4 0 15,-7-2 1-15,-12 7 0 0,-6-2 0 0,-15 4 2 16,7 8 9-16,-11 13-10 0,11 7-13 16,-14-3-4-16,7 6-170 0,-6 1 104 15,0-6-135-15,0-5-583 0</inkml:trace>
  <inkml:trace contextRef="#ctx1" brushRef="#br0" timeOffset="78598.764">4154 16759 411 0,'8'13'246'16,"4"-8"-131"-16,-1-5 49 15,6 7-50-15,7-4-51 0,2-11-17 16,3-7-16-16,7 3 12 0,5 4-6 0,-8-11-9 16,2-1-8-16,10 10-5 0,-3-1 2 15,5 6-2-15,-1-2 0 0,-4 7 0 16,-8 5 0-16,-13 2 1 0,-7-1-1 15,-8 3-5-15,-6 9-2 0,-1 4-1 16,-11-2-2-16,-5 15-1 0,-11 3-2 0,-2 2 0 16,-5 7-1-16,3 7 0 0,-6-9 0 15,1 7 0-15,2-6 1 0,0 5 0 16,3 0-1-16,9 3 1 0,4-1 0 16,1 1 0-16,4-11-1 0,8-3 1 15,2-6 0-15,4-1 0 0,4-14 1 16,7-3-1-16,18-1 2 0,3-3-1 15,16-7 1-15,7 9-1 0,5-14 1 16,0 1-1-16,2 8 2 0,-3-11-2 16,3-5-3-16,-12 1-13 0,3-8-14 0,-9 7-186 15,-6-6 109-15,-13-2-133 0,-12-3-653 16</inkml:trace>
  <inkml:trace contextRef="#ctx1" brushRef="#br0" timeOffset="78817.801">5223 17183 174 0,'12'2'392'15,"-2"3"-219"-15,8 8-5 0,-18-11-75 16,2 5 75-16,-4-6-132 0,-3-2 66 0,3 1-269 15,4-5 153-15,-2 3-20 0,-2 4-1057 16</inkml:trace>
  <inkml:trace contextRef="#ctx1" brushRef="#br0" timeOffset="79526.961">8639 17096 1259 0,'32'-40'22'0,"35"-67"0"0,-37 51 50 0,-30 17-23 0,-7 19-17 16,-33 5-1-1,-40 22 49 1,-19-7-260 0</inkml:trace>
  <inkml:trace contextRef="#ctx1" brushRef="#br0" timeOffset="79725.969">8718 17294 479 0,'6'6'255'0,"-12"1"-25"15,6 1-128-15,0 4 96 0,-17-5-133 16,2-1-39-16,-7-6-8 0,-11-5-1 16,-6 5 1-16,-2-3 6 0,-20-2-14 15,5-2-18-15,-16 1 74 0,-5 1-270 16,-3 3 148-16,6 0-101 0,-3 2-926 0</inkml:trace>
  <inkml:trace contextRef="#ctx1" brushRef="#br0" timeOffset="80625.754">10629 16251 579 0,'5'13'232'0,"3"9"-96"16,-1 15 67-16,-4-7-101 0,-3 1-40 0,2 5-10 15,-2 4-1-15,-5-5-5 0,3 12-10 16,-3-2-10-16,5-7 2 0,-3 6-8 15,-1-8-2-15,-2-9-6 0,9-2-4 16,-3 2-3-16,0-25-2 0,0 4-4 16,0-6-1-16,7-8-3 0,-4-11 1 0,-3-17-1 15,5-16 0-15,8-2 1 16,-1-2 1-16,7-21 0 0,7 8 0 16,-2 1-1-16,-1 1 0 0,10 12 0 0,-6 8 1 15,-7 12 1-15,9 10 0 0,-3 10 2 16,-7 15 2-16,12 0 1 0,1 11 1 15,2 13 1-15,-3 1 0 0,3 12 1 16,-11 3 0-16,-3 5 0 0,4 10-1 16,2 12 0-16,-2-5-2 0,-4 5 0 15,1-2-1-15,-7-8-1 0,-2-11 7 16,-6-6-1-16,-4-18-15 0,-2-13-27 0,5-9 95 16,-5-9-291-16,2-11 140 0,-2-33-98 15,5-9-953-15</inkml:trace>
  <inkml:trace contextRef="#ctx1" brushRef="#br0" timeOffset="80950.145">11412 15871 688 0,'22'27'260'0,"-2"-9"-122"16,3-3 79-16,1-13-117 0,2 0-45 16,10-2-12-16,2-7-5 0,-6-8-5 0,6 0-8 15,-1-5-8-15,-7 7-5 0,17-1-3 16,1 6-4-16,-8 1 0 0,5 4 0 15,-5 3-1-15,-20 0 0 0,-3 3 0 16,-3 11-3-16,-14 7-1 0,0 4-2 16,-9 12-1-16,-4 5-2 0,-16 1-1 15,-9-3-1-15,-5 6 0 0,-8 5 2 0,10-2 1 16,-3-1 1-16,6 4 0 0,11-2 2 16,2-5 1-16,0-9 0 0,12 4 1 15,9-12 0-15,4-5 0 0,7-9 0 16,6-1 0-16,14-11-1 0,8-4 0 15,-1-3-1-15,4-1 2 0,5-8 0 16,1-1-6-16,-1-2-5 0,11 7-6 16,1-3 20-16,-2 1-235 0,2 4 125 15,-1 1-101-15,4 9-845 0</inkml:trace>
  <inkml:trace contextRef="#ctx1" brushRef="#br0" timeOffset="81166.219">12374 17008 323 0,'-21'10'258'0,"-4"-7"-145"0,1 1 37 16,-1-6-20-16,-10 0-61 0,-10-6-22 15,-7-6 2-15,-8-2 5 0,-13 6 5 0,4-4-7 16,-6 1-9-16,-4 1-13 0,9 1-6 16,-8-4-6-16,-4 1-2 0,8 13-3 15,-1 1 1-15,-13 6 2 0,7 9-13 16,0 5-18-16,7 14-15 0,4-6-95 15,10 11-87-15,-7-11 40 0,14 12-143 16,-1-8-297-16</inkml:trace>
  <inkml:trace contextRef="#ctx1" brushRef="#br0" timeOffset="81575.435">11576 17389 254 0,'30'3'281'0,"-13"-1"-160"15,-11-2 14-15,-6-7-5 0,-3-4-92 16,-10 1-26-16,-14-2 1 0,-12 10 2 16,-7-8 3-16,-4 8 4 0,-17 2 2 0,2 0 3 15,3 0 3-15,-5 7 2 0,14-7 3 16,12 9 7-16,10 1 6 0,11 5 1 16,6-2-3-16,9-5-6 0,5 4-4 15,7 0-5-15,15 3-7 0,11 0-8 16,9 3-3-16,18 11-4 0,5-1-3 15,2-1-2-15,3 4 0 0,-3 6-1 16,-5 0 0-16,3 6 1 0,-13 9-1 16,-2 3 0-16,-10 1 0 0,-13-1 0 15,-11-2-2-15,-14 1-1 0,-2-14-2 0,-12-5-2 16,-18-8-2-16,-3-1 0 0,-16-7-2 16,-1-12 1-16,-8-6 2 0,-2-1 0 15,-9-1 2-15,9-20 1 0,7 3 1 16,11-9 0-16,15-13 1 0,17-15-1 15,10-8 1-15,8-23 0 0,14 4 5 16,18-5 9-16,14-6-11 0,14 4 71 16,-1 9-292-16,8 3 168 0,-6 5-108 15</inkml:trace>
  <inkml:trace contextRef="#ctx1" brushRef="#br0" timeOffset="83390.603">15465 15595 559 0,'35'-23'242'0,"5"-4"-97"16,0 9 59-16,-11-4-83 16,-6 9-41-16,-16-9-10 0,-7 17-7 0,-4 5-5 15,-4 7-9-15,-12 6-9 0,-20 14-10 16,0 8-9-16,-24 3-4 0,-4 11-5 16,-16 8-2-16,6 15-3 0,-14-4-1 15,5 11-1-15,-8-2-2 0,11 5-4 0,-3-9-3 16,7-4-1-16,18-3 0 0,27-14 0 15,4-20-1-15,31-5 1 0,0-2 4 16,18-5 3-16,24 2 0 0,11 3 0 16,9-4 0-16,16-9-1 0,6-5 0 15,-4-7 0-15,2-5-1 0,-7-4 1 16,-1-2-2-16,1-4 2 0,0 1 1 16,4 1-5-16,-4 5-3 0,-7 1-8 15,-14-3-16-15,-13 8 77 0,-5-4-294 16,-5 6 149-16,-6 1-87 0,-1 13-1003 15</inkml:trace>
  <inkml:trace contextRef="#ctx1" brushRef="#br0" timeOffset="83593.491">15769 16963 345 0,'-20'5'344'0,"5"-5"-194"0,-4-2 38 15,-16-3-7-15,-6-7-91 0,-18-4-34 0,-4 4-4 16,-2-13 7-16,-9 17 1 0,-4 2-11 15,-3-4-17-15,-17 4-11 0,-11 1-5 16,1 5-2-16,6-2-2 0,-9 14-5 16,3-11 50-16,-1 15-1 0,-3 19-292 15,-3 3 183-15</inkml:trace>
  <inkml:trace contextRef="#ctx1" brushRef="#br0" timeOffset="96840.557">19944 13841 176 0,'13'1'283'0,"0"-8"-137"0,1-8 10 0,-3-3-65 15,-1-4 83-15,-3 2-117 0,3-8 5 16,-10 6 0-16,0-3-8 0,-5 10-4 16,-7 3-3-16,-8 12-4 0,-8 7-5 15,-5 11-3-15,-9 12-4 0,-17 2-3 0,11 17-6 16,-6 3-5-16,-1-4-5 0,12 9-1 16,13 10-1-16,-5-14-1 0,13-4-1 15,9 11-2-15,4-20 0 0,6 2 1 16,3-4-2-16,10 2-3 0,5-11-2 15,15 6 0-15,8-7-1 0,4-4-3 16,-2-11-1-16,15-10-6 0,-8-3-10 16,2-3-9-16,1-7-21 0,-2-3-18 15,-13 3 129-15,12-11-291 0,0-5 128 16,-5-1-12-16,6-1-952 0</inkml:trace>
  <inkml:trace contextRef="#ctx1" brushRef="#br0" timeOffset="97090.724">20809 13754 311 0,'15'-5'303'0,"2"0"-171"0,-11 1 29 15,-9-4-1-15,3 8-94 0,-20-8-24 16,-2 2 0-16,-13 0 4 0,-10 1 5 16,-3 3-7-16,1-5-12 0,-8 1-11 15,0 6-5-15,6 0-3 0,9 8 1 16,-10-1-9-16,15-2-14 0,13 10-15 15,-3 3 2-15,12-3-186 0,11 4 91 16,2 2-105-16,12-1-635 0</inkml:trace>
  <inkml:trace contextRef="#ctx1" brushRef="#br0" timeOffset="97216.057">20899 14033 399 0,'27'13'191'0,"-20"-6"-104"15,-2-4 48-15,-5-3-51 0,-12-10-35 16,-8 0-9-16,-9-2 5 0,-1 4 3 15,-13 8 7-15,-1 0-6 0,-2 5-10 16,-8-2-10-16,4 4-6 0,0 5-5 0,7-6 0 16,-4 3-5-16,13-3-15 0,3 1-4 15,7-7-180-15,19 5 109 0,5-1-130 16,7-6-637-16</inkml:trace>
  <inkml:trace contextRef="#ctx1" brushRef="#br0" timeOffset="97464.387">21729 12637 179 0,'9'-3'396'0,"-9"3"-199"0,0 8 10 16,-7 14-64-16,-1 18 83 0,-9-5-161 0,0 19-2 15,-3 12-1-15,0 1-18 16,-8 2-17-16,3 13-11 0,-4 5-8 15,-4-4-1-15,0 4-2 0,-3-5-3 16,3-2-7-16,0-11-10 0,4-2-9 16,2-12-22-16,12-5-26 0,4-13 127 15,11-17-289-15,1-20 128 0,11 0-27 0,13-19-934 16</inkml:trace>
  <inkml:trace contextRef="#ctx1" brushRef="#br0" timeOffset="97935.479">22204 12699 326 0,'6'-8'295'15,"1"8"-136"-15,-7 13 27 0,0 7-14 16,-1 2-88-16,-6 9-28 0,-5 11-6 16,-5 3-8-16,-8 4-6 0,-8-1-14 0,-2 13-8 0,-12-6-6 15,0 12 0 1,6 8-8-16,-5-7-6 0,0-6-15 15,14 3-20-15,0-18-29 0,-1-20-48 16,13-14-47-16,11-6-42 0,9-5 65 16,0-2 13-16,2-12 22 0,13 2 39 0,8-10 64 15,11-7 64-15,-6-1 61 0,14 3-44 16,0 6 13-16,5 11 9 0,-1 3-3 16,6 5-12-16,-3 0-11 0,1 0-12 15,2-2-13-15,-4-3-12 0,7-2-10 16,-1-4-8-16,-3-6-5 0,-2-3-6 15,-7 13-2-15,4-1-1 0,-4 3-1 16,-9 12 0-16,-9 4-3 0,-14 14-1 16,-10-1-2-16,-5 8-2 0,-7 8 0 0,-6 10-2 15,-16 3 2-15,-6 14 0 0,-8-5 2 16,1 17 1-16,-6-9 2 0,11 5 0 16,7-15 1-16,11 5 1 0,9-15 2 15,14-11 1-15,1-16 0 0,8-4 0 16,7-6 0-16,12-6-1 0,10-7 1 15,4-5 2-15,1-5-6 0,7 3-13 16,-3-10 90-16,-1-3-265 0,-1 5 140 16,14 8-74-16,-8-1-902 0</inkml:trace>
  <inkml:trace contextRef="#ctx1" brushRef="#br0" timeOffset="98603.306">18094 15121 582 0,'10'0'228'0,"0"13"-82"16,-6 14 62-16,-11-7-94 0,10 12-34 15,1 3-8-15,-11 13-6 0,0 1-9 16,-3 9-13-16,-1 4-9 0,-8 5-9 0,3-5-8 15,-3 13-4-15,-3-1-3 0,1 1-2 16,4 12-3-16,0-14-6 16,1 9-6-16,2 7-9 0,4-6-10 0,-1-6-11 15,9 0-10-15,0-10-201 0,2-19 111 16,5-14-110-16,7-9-713 0</inkml:trace>
  <inkml:trace contextRef="#ctx1" brushRef="#br0" timeOffset="98883.578">18315 16859 434 0,'-55'-7'186'16,"0"2"-89"-16,-6 9 58 0,1-16-68 15,-10 24-30-15,-2-16-15 0,2-2-3 16,-15 12 2-16,15-12-6 0,-12 12-18 0,10 4-27 15,2-8-63-15,8 3-96 16,-8 12 66-16,11-5-155 0,6 8-319 0</inkml:trace>
  <inkml:trace contextRef="#ctx1" brushRef="#br0" timeOffset="99137.137">17344 17111 655 0,'47'5'209'0,"0"1"-98"15,10 0 80-15,-17-2-114 0,15-1-31 16,5-1-6-16,2 4-3 0,-10-6-4 16,-2 0-7-16,-10 7-9 0,-2-7-7 15,-11 3-4-15,-12 9-3 0,-8 1-2 16,-7 9-1-16,-7 1-1 0,-11 8-2 16,-6 9 0-16,-8 6-1 0,-9-4 0 15,-1 13 1-15,0 4 2 0,-5-4 0 16,-4-3 1-16,10 5 0 0,-5-9 1 0,4 4 1 15,5-12-1-15,14 2 1 0,6-9 1 16,14 6 0-16,3-13 0 0,5-2-1 16,15-4 0-16,7-7-1 0,9-8 0 15,16-5-1-15,8-3-1 0,7-5 0 16,2-7 2-16,4-4 3 0,-4-1-6 0,-8 3-12 16,-6-9-15-16,4 1 0 15,-11-10-180-15,6-6 91 0,-1-10-109 0,4 10-611 16</inkml:trace>
  <inkml:trace contextRef="#ctx1" brushRef="#br0" timeOffset="99561.326">18896 16373 542 0,'20'33'266'15,"0"1"-159"-15,-15-3 84 0,-3 6-80 16,1 5-39-16,1 8-42 0,-11 9 34 16,14-3-4-16,-7 15-12 0,11 2-13 15,1-4-11-15,3-1-6 0,-5-1-5 16,-5-22-4-16,2-10 0 0,-1-6-2 0,1-16-2 16,-12-5-4-16,10-8-2 15,2-1-2-15,1-13-1 0,4-11 0 0,-7-12-1 16,2-18 1-16,1-13 2 0,-6-11 0 15,8-1 1-15,0-4 2 0,1-4-2 16,3 3 0-16,7 9-6 0,-2-5 0 16,1 12-2-16,7 22 2 0,3 14-1 15,-4 13 1-15,8 20 2 0,14 1 6 16,-1 16 1-16,-5 3 0 0,11 7 1 16,-1 5-1-16,-9 6 0 0,1 9 0 0,6 6 0 15,-3 3 0-15,-6 12 0 0,0-8 0 16,-8-1-1-16,-5 9 0 15,-1-6 8-15,-14-20 9 0,-1 0-28 16,0-9-29-16,-10-23 108 0,-2-10-291 0,-2-7 139 16,-1-6-106-16,-1-19-923 0</inkml:trace>
  <inkml:trace contextRef="#ctx1" brushRef="#br0" timeOffset="99877.905">19975 15738 678 0,'42'-2'224'16,"3"-3"-122"-16,10-3 96 0,0 8-113 16,1-9-36-16,-8 6-6 0,-1-1 0 15,-7 4 3-15,-2 9-8 0,-8-2-13 16,4-2-12-16,-7 15-6 0,-14 6-4 16,-8 4-3-16,-5 17-3 0,-12 0-4 0,6 13-3 15,-15 0-2-15,-2-3 0 0,-4 3 1 16,2 2 2-16,-1-8 1 0,-1-1 3 15,13-4 3-15,4-14 3 0,7-3 3 16,3-4 2-16,3-3 2 0,17 2 4 16,12 6 0-16,12 2 1 0,4-6-1 15,14-3-3-15,6-11-1 0,4-1 0 16,15-14-3-16,3-7-11 0,12 4-14 16,-7-21 88-16,1-12-292 0,-16-4 148 15,5-1-82-15,-20-5-999 0</inkml:trace>
  <inkml:trace contextRef="#ctx1" brushRef="#br0" timeOffset="106555.118">22322 16934 1498 0,'-56'142'86'0,"101"-113"-50"0,17-138-24 0,73 109 0 0,119-157-14 16,87-283-271-1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04T23:07:33.6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2-04T23:08:34.179"/>
    </inkml:context>
  </inkml:definitions>
  <inkml:trace contextRef="#ctx0" brushRef="#br0">4503 5061 204 0,'15'-10'131'0,"0"-6"-21"15,-5 1 13-15,0-11-20 0,-2-1-22 16,4 2-6-16,0 8-7 0,-12-1-8 0,1-2-10 16,-1 5-8-16,-8-10-8 0,-10-2-5 15,3-2-5-15,-10 11-5 0,-2 8-5 16,3 10-4-16,1 3-3 0,-5 14-2 16,-1 5-1-16,-6 5 0 0,-3 8 0 15,-4 5 0-15,-3-5 0 0,1 10-2 16,4 19 1-16,2-4-1 0,-5 0 0 15,11 13-1-15,5-2 0 0,7-20-1 16,7-4-2-16,13-7 0 0,0-18-2 16,0-7 0-16,13-3-1 0,10-4 0 15,1-8-1-15,11-3 1 0,10-16 1 16,2-1 0-16,-4-16 0 0,1-15 1 16,6 8 0-16,-5-2 2 0,-8-10 1 0,-1 15 1 15,1-2-1-15,-10 2 1 0,0 0 0 16,-1 13 0-16,-4 5 1 0,-2 4 0 15,-7 1-1-15,2 10 2 0,-1 7 1 16,-3 0 2-16,1 9 2 0,2 6 2 16,-8 10 4-16,4 2 0 0,-3 3 1 0,0 6 0 15,-2-1-2-15,0 1-1 0,-5 5-4 16,0-2-3-16,0-4-2 0,-4-2-1 16,4-4-1-16,5-9-8 0,-3-2-16 15,10-11-20-15,-2-7-34 0,1-8-110 16,8-18 52-16,2-2-109 0,1-12-350 15</inkml:trace>
  <inkml:trace contextRef="#ctx0" brushRef="#br0" timeOffset="246.303">5552 4790 338 0,'10'0'227'16,"-7"-4"-118"-16,-3 11 39 0,-3-4-30 0,-5-6-58 16,-6 0-18-16,-7 3-3 0,-1-5 0 15,-8 6-3-15,1-1-9 0,-4 5-10 16,1-5-7-16,0 7-2 0,7 0-1 16,0 6-5-16,5-13-12 0,-8 5-17 15,8 5-31-15,-2 4-118 0,2-3 63 16,-2 3-115-16,22-8-387 0</inkml:trace>
  <inkml:trace contextRef="#ctx0" brushRef="#br0" timeOffset="390.049">5676 5102 513 0,'1'7'172'0,"-1"0"-103"0,-1-1 68 15,-6-6-90-15,-6-5-38 0,-11 17-6 16,-1-14 4-16,-17 4-6 0,-9 5-26 15,-5-6-111-15,-4 4 68 0,-2 10-98 0,2-4-397 16</inkml:trace>
  <inkml:trace contextRef="#ctx0" brushRef="#br0" timeOffset="6265.002">6474 4634 179 0,'7'2'139'0,"-1"5"-15"0,-12-16 3 16,6-6-15-16,-2-3-17 0,4 5-10 15,-1-3-8-15,-2-9-12 0,1 19-8 16,6-1-9-16,8-6-7 0,-1-6-5 15,2 3-5-15,5-4-5 0,7 4-5 16,-4-7-4-16,2 3-3 0,9 5-4 16,-2-5-1-16,-1 2-3 0,6 8 0 0,-5 3-1 15,-9 0-1-15,4 7 0 0,-9 0 0 16,-6 8-1-16,-9 11 1 16,2-2-2-16,-5 8 0 0,-5 20 0 0,2-8 0 15,-10 9-2-15,1 13 1 0,-3 3-1 16,-2-2 0-16,-3 12-1 0,-10-7 1 15,2-3-1-15,-2 5 0 0,3-16 0 16,0 6 0-16,14-3 0 0,3-12 0 16,5-11-1-16,-2-2 1 0,7-16 0 0,0 0 0 15,12-1 0-15,3-2-1 0,10-10 0 16,5 5 0-16,10-5-1 0,-2-8 0 16,4-11 0-16,7 6 0 0,4-7 2 15,-8 0-2-15,-3 0-6 0,1-2-12 16,-2 2-14-16,-8 0-25 0,0 0-35 15,-1 13-94-15,-12 1 39 0,-3 1-93 16,-5 10-278-16</inkml:trace>
  <inkml:trace contextRef="#ctx0" brushRef="#br0" timeOffset="7347.899">9655 4425 242 0,'3'-21'105'16,"-3"1"-18"-16,0 1 24 0,-5-2-32 16,7 5-8-16,-2 5-1 0,3-3-1 15,-8 1-1-15,7 13-3 0,-4-2-4 16,2 4-6-16,-2 0-2 0,-1 3-3 16,3 8-5-16,-3-1-5 0,-4 1-8 15,9 6-6-15,-11 21-3 0,4-7-5 16,-6 11-3-16,4 11-2 0,4 5-2 15,-7-5-2-15,1 14-2 0,6-6 0 16,-7 2-2-16,3-10 0 0,4-1-2 16,3-14 0-16,-3 0-1 0,6-16-2 0,-13-8 0 15,10-9-2-15,-7-5 0 0,1-1-1 16,-3-7 0-16,2-8-1 0,6 1 1 16,7 3 0-16,-6-15 1 0,2-2 1 15,0 5-1-15,5-4 2 0,-1 0 0 16,6 10 0-16,1-4 0 0,1 1 1 0,6 9 0 15,0-3 0-15,3 1-1 0,7-1 1 16,7 8-1-16,-4 3 0 0,7 2-1 16,-8 0-1-16,-2 0-1 0,2 0-1 15,1 7 0-15,9 5 0 0,-2-2 0 16,-5 8 0-16,-1 7 1 0,-13-3 1 16,-9-1 0-16,-4 5 0 0,-1-6 0 0,-7 1 0 15,0-2-1-15,-3 1 1 16,-1-4-1-16,-6 18-1 0,0-1 0 0,-10-6 1 15,-6 0-1-15,-8 8 1 16,6-15 0-16,-16 5 1 0,4-3 0 0,5 3 0 16,-1-18 0-16,-5-6 0 0,11-13-6 15,5 9-5-15,5-9-8 0,14 1-8 16,2 1-9-16,4-9-16 0,7 1-23 16,3-4-27-16,10-6-77 0,5 3 40 15,5-10-85-15,4 0-233 0</inkml:trace>
  <inkml:trace contextRef="#ctx0" brushRef="#br0" timeOffset="7609.705">10737 4554 473 0,'12'0'178'0,"-5"13"-73"0,-9-14 57 15,2 7-77-15,-7-9-26 0,-11 1-8 16,5 2-4-16,-6 2-3 0,4-2-10 16,-2 19-10-16,-6-11-8 0,-7 9-4 15,-2-7-2-15,6 3-3 0,-3-1 1 16,9-2-14-16,12 0-20 0,-4-4-33 16,4 3-129-16,4-1 75 0,8-1-136 15,6 10-425-15</inkml:trace>
  <inkml:trace contextRef="#ctx0" brushRef="#br0" timeOffset="7776.403">10802 4867 481 0,'0'5'144'0,"0"-4"-69"0,-8 4 67 16,-5 4-85-16,-1-6-19 0,-6 0-4 0,-10 6 2 15,4 2-1-15,-10-4-10 0,-4-7-9 16,5 7-5-16,7 6-14 0,-12 1-19 15,11-6-11-15,4 2-124 0,-1-8 67 16,-1-2-106-16,7-5-397 0</inkml:trace>
  <inkml:trace contextRef="#ctx0" brushRef="#br0" timeOffset="8882.041">10998 4303 40 0,'23'5'249'16,"2"-3"-128"-16,2-2 2 0,-5-8-7 15,-2-9 27-15,5 2-87 0,-2-5-1 16,4 0-2-16,3 0 1 0,7 5-15 16,-4 0-8-16,2-9-7 0,5 9-3 15,2 4-3-15,-12 2 1 0,4 1-2 16,-3 8-4-16,-4 2-1 0,-9 11-2 16,1-5-1-16,-9 4-2 0,-10 6-2 15,-3 4-2-15,-4 5-1 0,-12 8-1 16,1 17-2-16,-10-4 1 0,1-1-1 15,-6 13 1-15,4-3-1 0,-6-4 1 0,3 14 0 16,9-5 1-16,-7-15 0 0,3-5 0 16,10-7 0-16,6-10 0 0,-3 0 0 15,14-3 0-15,0-7 0 0,0-2 0 16,7-5 0-16,6-1-1 0,1-2 0 16,13-5-1-16,1 0-1 0,12-1 0 0,2-11-3 15,11-2-5-15,1-6-1 0,-8 0-15 16,3-1-12-16,-2 6-22 0,-7 8-115 15,0-5 62-15,2 12-95 0,-1 12-389 16</inkml:trace>
  <inkml:trace contextRef="#ctx0" brushRef="#br0" timeOffset="10075.342">14105 4461 401 0,'15'-16'139'0,"-3"1"-53"0,-1 2 45 16,-7 0-73-16,-4-6-16 0,0 6-13 15,-4-2 4-15,-7-4-8 0,-8 6-10 16,4 5-4-16,-20-4-3 0,-6 10 0 0,2-3 0 16,-9 5 0-16,1 5 0 0,5 2 0 15,2 6 0-15,-7 8 0 0,14 0 2 16,-2 6 2-16,10 8 1 0,3 4 1 16,7-11 0-16,5 10 1 0,-3-3-1 15,9-3-2-15,1-2-1 0,3 4-1 16,0-6-2-16,3 4-1 0,4 0-1 15,0-2-1-15,6 2-3 0,0 1 0 16,-3-10-1-16,10 9-9 0,5-2-6 16,-3 4-7-16,-2-3-7 0,2-2-7 15,-9-9-13-15,1-2-13 0,-3-3-27 0,6-6-68 16,3 1 41-16,-8-14-74 0,0-6-238 16</inkml:trace>
  <inkml:trace contextRef="#ctx0" brushRef="#br0" timeOffset="10279.847">13821 4811 185 0,'-17'14'171'0,"-3"-7"-69"15,-3-1 13-15,-4 3 3 0,-8-4-54 16,0 0-11-16,2-4-4 0,-6 8-4 16,9 1-11-16,-3-7-7 0,-1 2-11 15,3-5-7-15,9 7-2 0,2-2-2 16,11-4-10-16,3 3-16 0,6-1-23 15,0-3-99-15,3-5 55 0,16-10-101 16,2 2-321-16</inkml:trace>
  <inkml:trace contextRef="#ctx0" brushRef="#br0" timeOffset="10565.233">14417 4354 513 0,'0'10'171'0,"-6"-4"-75"0,-3-4 67 0,-2 3-87 16,2 8-24-16,-9 2-6 0,-4 5 0 15,1 0 0-15,-11 7-10 0,8 17-10 16,-6-4-7-16,2 3-4 0,-7 1-3 16,10 9-2-16,-2-4-3 0,7 4-1 15,17 14-2-15,3-5 1 0,6 3-2 16,4-13 1-16,9 6-2 0,8-9 0 15,1-1-3-15,-1-14 0 0,13 2-4 16,-2-14-5-16,4-22-10 0,-9 0-15 16,2-6-24-16,-10-15-25 0,-8-12-24 15,-10-12-82-15,-2-5 26 0,2-5-67 16,-6 6-221-16</inkml:trace>
  <inkml:trace contextRef="#ctx0" brushRef="#br0" timeOffset="10914.869">14559 4760 511 0,'14'23'213'0,"3"-1"-100"16,-2 0 65-16,3 1-77 0,0 5-44 16,1-4-11-16,9 8-3 0,-11-6-1 15,-14 6-11-15,4-17-12 0,-4 3-9 16,1-9-4-16,-8-1-2 0,-3-8-2 16,4 0-2-16,3 0-1 0,-2-7-1 15,-3-1-1-15,2-5 1 0,3-9-1 16,-3-5 1-16,1-10 0 0,7 1 1 15,-2-3 0-15,4-1 2 0,-7 7-1 16,0 3 1-16,7 5 1 0,3 3-1 16,-2 7 1-16,7 1-1 0,-1 4 1 15,6 2 1-15,0 0-1 0,-5 8 1 0,8 1 0 16,0 8 0-16,-2 9 1 0,7 9-1 16,2 5 1-16,-2-1-1 0,-3 8-1 15,4 3 0-15,-14-11 0 0,7 6-1 16,-6-5 0-16,-6-10-1 0,7 8 0 15,0-9 0-15,-4 3-9 0,-3-12-17 0,-2-4-18 16,-8-8-30-16,-5-7-37 0,-1-6-90 16,-8-16 28-16,1 1-90 0,0-7-241 15</inkml:trace>
  <inkml:trace contextRef="#ctx0" brushRef="#br0" timeOffset="11160.211">15074 4290 220 0,'13'-35'138'0,"-1"10"-3"0,-4 3 14 15,-1 22-27-15,20 5-12 0,-10 3-13 0,-1 6-5 16,4 1-17-16,9 12-20 0,-3-1-17 16,6 8-10-16,2 1-6 0,12 13-6 15,-4-1-5-15,-2-2-4 0,2 4-9 16,10 11-6-16,-9 2-3 0,-4 0-4 16,-3 13 0-16,-4 12-1 0,-17-14-2 15,-8 4 7-15,-4 7 3 0,-3-7 3 16,-10-9-3-16,-10-8-9 0,-7-8-9 15,-8-23-33-15,-5-8-37 0,0-19-75 16,7-4 30-16,-16-3-108 0,6-5-190 16</inkml:trace>
  <inkml:trace contextRef="#ctx0" brushRef="#br0" timeOffset="11857.786">16412 4912 467 0,'5'15'212'0,"5"0"-90"15,-3 10 51-15,-1 0-73 0,5-8-42 16,2 23-15-16,2-2-7 0,-2-3-6 16,-1-1-10-16,-2 1-10 0,-7-15-4 0,1 5-3 15,1-3-2-15,-5-7-1 16,0 3-1-16,1-9-2 0,-2-9 0 15,-4-2-1-15,-2-11 1 0,0-8-1 0,7 0 2 16,-1-4-1-16,1-9 2 0,5 1 0 16,-2 6 1-16,4-10 0 15,3-8 0-15,-2 5 0 0,-1 0 0 0,-1-7 1 16,1 10 0-16,6 4 1 0,-3 6 0 16,9 2-1-16,-4 5 2 0,3 3-1 15,4 4 1-15,-4 1 0 0,-1 9 0 16,1 3 1-16,4 2 0 0,-5 4 0 15,3 6 0-15,2 5 1 0,-1 4-1 16,-2 3 1-16,1 6 1 0,-4 2 0 0,3 3 0 16,-4-7-2-16,5 9 1 0,-8-15-2 15,1 9-1-15,-5-9-1 0,4 5-1 16,-5-4-6-16,-6 2-3 0,6 0-13 16,-9-4-23-16,-1-20-30 0,0-1-90 15,-2-5-26-15,-4-15 7 0,11 5-126 16,-2-17-23-16</inkml:trace>
  <inkml:trace contextRef="#ctx0" brushRef="#br0" timeOffset="12228.688">17414 4290 328 0,'20'13'154'0,"-1"1"-60"16,-7-1 40-16,-12-8-46 0,-4 9-28 15,3-6-8-15,1 12-2 0,-2 0-4 16,-3 15-10-16,-7 4-12 0,12-1-8 16,-8 12-5-16,-11 5-4 0,6-1-2 15,-9-1-2-15,11 11 0 0,2-9 0 16,8 3 1-16,-4-4 5 0,5-6 3 0,5-6 3 15,-2-2 2-15,9-8-1 0,1-9 2 16,5-6-2-16,-1-9-4 0,6-8-3 16,-6 6-5-16,8-12-1 0,-10-5-1 15,5 7-1-15,9-7-4 0,4-1-8 16,-8 10-9-16,9 2-13 0,2-1-21 16,-6 1-24-16,-6-10-47 0,11 3-51 15,-10-1 21-15,0-12-81 0,-3-2-125 16</inkml:trace>
  <inkml:trace contextRef="#ctx0" brushRef="#br0" timeOffset="12574.063">18029 4920 205 0,'12'-7'91'16,"-4"-4"-19"-16,-3-1 21 0,-1 2-28 15,2 7-10-15,-1-4-1 0,0 0 0 16,-1 7-4-16,2 0-3 0,-6 0-8 16,-1-3-5-16,-8 3-6 0,3 5-4 15,-6 2-5-15,-3-1-2 0,3 6-2 16,-3 6 0-16,0 1 0 0,3 3 0 0,1 4 0 15,2 6-1-15,3-12-2 0,1 9-3 16,5-3-2-16,0 3-2 0,3-4-1 16,0 1-1-16,4-4-1 0,11-3-3 15,-4-11 0-15,4-1-1 0,6 6-1 16,4-13-1-16,-3-7 1 0,2 1-1 16,-1 1 3-16,-2-10 0 0,-6-4 0 15,1 1 1-15,-4-1 0 0,0-1 1 16,-9 2-1-16,8-4 0 0,-14 2 0 0,5-7-1 15,0 4 1-15,-12 5 0 0,2 3-1 16,-3-2 1-16,-11 2-1 0,6 2-9 16,-12-3-12-16,3 0-15 0,7 6-15 15,3 8-20-15,-1-3-30 0,10 5-32 16,3 5-7-16,3 2-5 0,2 3-41 16,2-4 35-16</inkml:trace>
  <inkml:trace contextRef="#ctx0" brushRef="#br0" timeOffset="13229.76">18353 4947 58 0,'19'-2'166'0,"-3"4"-46"16,9-2-13-16,4 0-19 0,-16 7 29 16,6-7-59-16,-3 0-12 0,-2 0-12 15,-1 0-11-15,0 0-9 0,1 5-6 16,-3-2-4-16,-9 0-8 0,3-1-7 0,-5 5-6 16,-2-1-4-16,-1-7-2 0,-4 2 0 15,4 4 0-15,0-5 6 0,-1 2 6 16,1-2 5-16,3 0 5 0,0 2 1 15,0-4 0-15,-2 2 1 0,4 7-1 16,-4-2 1-16,2-2-3 0,-5 2-5 16,4-5-5-16,-1 7-4 0,-1-6-3 15,3 3-2-15,0-3-2 0,0 4 1 16,6-5 5-16,-1 2 5 0,-3-2 8 16,5 5 9-16,-4-2 7 0,0-4 7 15,2-4 5-15,-3 10 4 0,5-10 3 0,-2 10-1 16,0-5-3-16,-5 0-4 0,1 1-4 15,-2-1-3-15,4 0-4 0,-5 0-3 16,1 0-2-16,-4 2-2 0,3 3 0 16,-1 2 1-16,-1 1 1 0,-6-3 2 15,9 4 0-15,-1 2 0 0,2 4 1 16,-5-1-1-16,-2 4 1 0,14 0 0 16,-7-3 2-16,2 1 2 0,-2 10 1 15,3-7 5-15,7 14 2 0,2-4 1 16,-6-1-3-16,4-15-2 0,10 2-1 15,1 4-3-15,-1-8-5 0,0 4-3 16,3 7-3-16,-8 5 0 0,-2-5-2 0,-3 9 0 16,7-4-2-16,-14 0 0 0,-4 0-2 15,1 9 0-15,-5-2-1 0,-12 3-1 16,-5-2 1-16,-8 1 0 0,-6-4 1 16,4-5-1-16,-2 0 1 0,1-6 0 0,0-7 0 15,3-7-1-15,-11-2 1 0,6-5 1 16,4-12 0-16,6-2 0 0,15-2 2 15,5-1 1-15,-2-5 1 0,12-3 1 16,10 4 2-16,3-6 3 0,-1-15 1 16,8 9 0-16,10-6 2 0,-1-4-1 15,1-4 0-15,10 13-3 0,-9-12-1 16,3 11-1-16,-7 8 0 0,-4 7-9 16,-3-7-16-16,3 9-24 0,-6 1-18 15,3-3-99-15,-11-7 42 0,1 14-94 0,-9-7-283 16</inkml:trace>
  <inkml:trace contextRef="#ctx0" brushRef="#br0" timeOffset="13757.741">19010 4616 309 0,'0'35'138'0,"5"5"-56"16,-10 5 36-16,3 10-44 0,9 6-28 16,-7 7-8-16,-5-8-2 0,-2 2-4 15,2-3-8-15,10-3-8 0,-5-7-7 16,0-2-2-16,8-10-1 0,-8-14-2 15,-1-18-1-15,1-5-2 0,-7-3-3 16,7-6 1-16,-8-12-1 0,8-5-1 16,15 0 1-16,-4-3 0 0,-7-11 2 15,12-2 1-15,-5 2-1 0,-6-10 1 16,-12-8 0-16,-5-1 0 0,10 9 0 16,1-10 0-16,-4 6 1 0,5 6 0 15,0 14 1-15,8 3-1 0,4 17 12 0,0 4 9 16,-2 10 7-16,3 2 4 0,5 11 3 15,4 7 0-15,-7 9 1 16,5 9-12-16,3 9-8 0,-9 0-7 0,6 3-4 16,2 10-3-16,-2-6-2 0,8 12 1 15,0-15 0-15,3-6 0 0,4-2 0 0,0-11-1 16,-4-20 1-16,5-4-3 0,2-1-1 16,0-7-1-16,-4-22-2 0,6-3-1 15,-15-25-1-15,-15-14-6 0,2-11-13 16,-6 7-26-16,-6-14-30 0,-5 1-93 15,5 6 44-15,-1 2-112 0,2-9-269 16</inkml:trace>
  <inkml:trace contextRef="#ctx0" brushRef="#br0" timeOffset="18073.504">4822 7621 121 0,'5'-3'76'0,"-5"-9"1"16,-3 5 6-16,-1 1-14 0,1-1-1 16,-7-1 1-16,7 3-8 0,3 0 0 15,0 10-2-15,5-5-1 0,-7 5 0 16,9 3 0-16,-4 4-4 0,-3 1 4 16,0 2-8-16,13 5-6 0,-11 2-5 15,5 6-4-15,-2 2-5 0,-4 6-3 16,4-3-2-16,0 7-3 0,-3-3 0 0,5 10-1 15,1 1-1-15,5 12 2 16,-1-5 2-16,-4-3 0 0,4 2 1 0,-7-11-3 16,-1-13-2-16,-1-8-2 0,-3 0-6 15,0-21-5-15,-7 3-4 0,7-4-4 16,0-5 1-16,-3-4-2 0,-1-4 1 16,1-7-1-16,3 0 1 0,3-14 0 15,-1 1 0-15,0-9 0 0,3 2-1 0,3-7 0 16,12 12-1-16,-6-13 0 0,4 1 1 15,-1-1-1-15,14-16 0 0,-4 0 0 16,-5 6 1-16,11-6 0 0,-4 4-1 16,-11 22 0-16,0 3 1 0,4-2 1 15,-2 20-1-15,0 2 1 0,2 9 1 16,-2 6 1-16,-12 0 0 0,12 20 0 0,-3 0 0 16,-7 1 0-16,9 14 1 0,-4 9-1 15,-7-2 0-15,4 5 1 0,3 13-1 16,3-3 1-16,-3 4-1 0,2 5 0 15,-7-3-1-15,1 1 1 0,-11-8-1 16,2 5-1-16,1-6 0 0,-1-7 0 16,-7-3 0-16,5-10-1 0,-2-9-11 15,2-11-11-15,-5-10-25 0,5-5-24 16,0-12-142-16,10-3 68 0,6-4-119 0,-1-2-453 16</inkml:trace>
  <inkml:trace contextRef="#ctx0" brushRef="#br0" timeOffset="18687.345">6205 6580 212 0,'7'5'88'0,"-4"-5"-17"0,1 0 27 0,-1-2-30 15,-3-9-19-15,2 4 8 0,-2-2 8 16,1 3 1-16,-1-4-5 0,-1 8-6 15,-4-3 3-15,-4 8 4 0,-3 4-5 16,4 1-5-16,-2 1-6 0,-2 16-6 16,4 8-5-16,-4-4-6 0,-3 6-7 15,-5 2-7-15,0-1-4 0,-5 1-5 16,-2-5-1-16,7 0-2 0,5 6 0 16,4-15-1-16,4 4 0 0,7-5 1 0,5 3 0 15,3 2-1-15,6-5 1 0,2-4-1 16,1 4-1-16,3-9 1 0,5-13-1 15,2-7-1-15,-4 9 0 0,4-9 1 16,6-4-6-16,-4-3-14 0,-4 3-23 16,-3-3-27-16,4 1-120 0,-9-1-5 15,-2 3-6-15,0-4-138 0,0 1 38 16</inkml:trace>
  <inkml:trace contextRef="#ctx0" brushRef="#br0" timeOffset="19006.593">6574 6887 184 0,'15'-5'140'0,"-3"0"-39"0,-4-1 15 16,-1-3-10-16,5 3-35 0,-6-1-10 16,4 0-5-16,-6 7-6 0,-4 0-8 15,-4 7-9-15,-11 0-7 0,2 1-2 0,0 4-2 16,-1 1-1-16,1 0-4 0,3 6-3 16,-10-2-4-16,0 4-2 0,0-2-2 15,8 7-2-15,-3-7 1 0,15 1-2 16,2-5 1-16,11-7-1 0,-5-3 0 15,6-5 0-15,4 0 0 0,-3 0-1 16,-1-1-1-16,11-4 0 0,-4 5 0 16,-6-5-1-16,12 3 0 0,-13-6 0 15,-3-4 1-15,-2-3-1 0,1 1 0 0,0 1 1 16,-12 0-1-16,2 6 1 0,0 2-1 16,-2 0 1-16,-1-3-1 0,-4 3 1 15,7 8-4-15,-3-6-11 0,3-6-17 16,3 3-23-16,-9-3-110 0,9 4 56 15,5 2-99-15,-8-9-358 0</inkml:trace>
  <inkml:trace contextRef="#ctx0" brushRef="#br0" timeOffset="19411.318">6873 6821 221 0,'2'0'199'0,"1"0"-113"0,-3 1 29 15,-3-1-11-15,1 0-55 0,1 0-13 16,-1 9-12-16,-1 2 15 0,-4-4-2 0,4 5-8 16,3-11-2-16,-4 6-1 0,4-7 1 15,-1 0-1-15,1 0-3 0,6 2-3 16,-1 1-1-16,-1-3-2 0,9 8-5 16,-5 1-4-16,2 4-3 0,0 6 0 15,2-3-2-15,0 3 0 0,3 6-1 16,-7-2 0-16,2 2 0 0,0 9-1 15,-5-1 0-15,4 7 0 0,-6-10-1 16,-6 2-1-16,9-4 0 0,-12-1 0 16,-8-5-1-16,11-2-1 0,-20-2 1 15,1 2-1-15,2-13 0 0,1 6 0 16,4-4 1-16,9-23 0 0,-8 21 1 0,1 0 0 16,6-19 0-16,1 10 1 0,-4-13 1 15,10 0 0-15,0 2 0 0,3-10-1 16,4 7 2-16,6-2-1 0,-1 3 1 15,8 2 0-15,1 3 1 0,1-9-7 16,-4 13-16-16,4-1-17 0,-5-5-128 16,0-3 73-16,-4 7-113 0,0-4-428 0</inkml:trace>
  <inkml:trace contextRef="#ctx0" brushRef="#br0" timeOffset="19954.08">7179 7390 384 0,'5'0'129'0,"0"7"-41"16,-3-8 44-16,-2-6-63 0,1 2-17 16,4-4 1-16,2 4 2 0,1-1-3 15,-1-3-5-15,7-2-8 0,-1 9-4 16,5 2-4-16,-3-5-4 0,-1 3-5 15,-8 2-6-15,6 0-3 0,-10 2-4 16,-1 5-1-16,-2-1-3 0,6 9-2 16,-5 12-1-16,-5-2-1 0,-7 2 0 15,4 6-1-15,-7 3-1 0,3-8 1 16,-1 9-1-16,-1-4 1 0,-1-3 0 0,-3 2 0 16,4-5 0-16,-1-6 0 0,4-1 0 15,4-4 1-15,5 2 0 0,2-5 0 16,2-4-1-16,5-4 1 0,3-4 0 15,0 1 0-15,10-4 0 0,7-11 0 16,-1 1 0-16,1 4 0 0,0-4 1 0,1 2-1 16,-5-3 0-16,1 1 0 0,1-1 3 15,-3 3-10-15,-1-2-20 0,-1 5-19 16,0 1-138-16,-6-1 79 0,-1 0-130 16,-3 6-458-16</inkml:trace>
  <inkml:trace contextRef="#ctx0" brushRef="#br0" timeOffset="20474.908">7612 6598 59 0,'3'2'231'16,"-3"-2"-77"-16,0-8-13 0,3 13-14 15,2-12 35-15,2 2-78 0,-5 5-4 16,9 0-10-16,-2-2-10 0,3-1-12 15,3-11-9-15,5 4-8 0,-5-3-6 16,1-14-6-16,6 7-5 0,-4 5-3 16,2 2-3-16,4-4-2 0,3 9 0 15,-7 1-2-15,-5 5 0 0,-2-3-1 0,-6 7-1 16,-2 3 0-16,-5 2-2 0,-2 8-1 16,-1 5-2-16,-7 3-2 0,-2 4-4 15,-6 10-2-15,-4 3-3 0,2 8 3 16,-7 1 0-16,0 1 1 0,7-3 4 15,5-4 2-15,4-9 4 0,2 4 3 16,9-6 0-16,0-5 0 0,7-4 1 0,-2-8-1 16,3-7 0-16,11-8-1 0,7-1 1 15,4-13-1-15,9-11-1 0,4-3 0 16,2 0 3-16,11 2-5 0,-1 6-22 16,-4 0 125-16,-2 0 0 0,-4 5-293 15,-15 9 182-15,-3 6 56 0,1 0-1411 16</inkml:trace>
  <inkml:trace contextRef="#ctx0" brushRef="#br0" timeOffset="21202.312">9743 7653 427 0,'7'7'202'16,"0"-6"-87"-16,-7-1 48 0,3-1-59 15,-6 1-31-15,-11-5-10 0,-1-4-3 0,-8 4-2 16,0 4-6-16,-4 2-10 0,5-6-11 15,-6 10-10-15,-7-3-5 0,-4 3-5 16,1-3-2-16,-6 4-2 0,6-1 0 16,11 4-9-16,-13 2-9 0,12-4 18 15,6-5-215-15,-3 3 119 0,5 6-109 16,13-1-762-16</inkml:trace>
  <inkml:trace contextRef="#ctx0" brushRef="#br0" timeOffset="21356.063">9735 7964 611 0,'0'22'191'0,"-2"-16"-96"0,-6-4 85 0,-2-2-107 15,-10-2-29-15,-7-4-7 0,5 4 1 16,-4-3 0-16,-8 5-10 0,6-2-10 16,-14-1-10-16,-10 6-21 0,2 1 113 15,-2 2-294-15,-4 11 150 0,9-4-70 0,8 19-982 16</inkml:trace>
  <inkml:trace contextRef="#ctx0" brushRef="#br0" timeOffset="26259.266">11177 7675 271 0,'10'11'107'0,"-7"-2"-41"0,-3-8 37 16,7 3-40-16,-11-3-16 0,8 11-7 15,-4-2-3-15,-4 2 10 0,1-6-4 0,8 8-4 16,-3-1-1-16,-2 2-3 0,-4 0 6 15,1 5 4-15,3 4-5 16,-3-1-2-16,-4 6-1 0,0-3-2 0,4 1-2 16,3 0-1-16,5 16 0 0,3-4-5 15,-1-1-2-15,0-3-2 16,-1 5-2-16,1-11-1 0,-2-4-3 0,-3 0-2 16,3-5-3-16,-4-5-3 0,-1-7-3 15,5-8-3-15,-3-1-2 0,-2 1-2 16,7-7 0-16,-7-1-1 0,-2-12-1 15,-1 3 2-15,1-6 0 0,2-8 0 16,2 6 1-16,-2 5-1 0,3-13 0 0,-3-4 0 16,2-5 0-16,-1-4-1 0,9-10 0 15,0 1 0-15,2 7-1 0,3-4-2 16,-1-2-1-16,-1 6 0 0,0-7 0 16,7 13 1-16,0 2 1 0,2-4 1 15,3 14 3-15,2 10 1 0,-5 0 0 0,-4 7 1 16,2 6-1-16,0 0 0 0,7 6 0 15,-4-4-1-15,4-2 0 0,5 12-1 16,-6 3 1-16,-2 11-1 0,3 9 1 16,-1 6 0-16,-6 21 1 0,0-2 0 15,0 9 1-15,-1 3 0 0,1 12 0 16,3-3 0-16,1 9 0 0,-9-6-1 16,-2-5 0-16,-11 2 0 0,-2-1-1 15,0-11-3-15,-7 5-2 0,0-7-17 0,-1-18-52 16,0-14-128-16,8-14 81 0,3-14-145 15</inkml:trace>
  <inkml:trace contextRef="#ctx0" brushRef="#br0" timeOffset="31659.3">15605 8121 140 0,'-5'-18'68'31,"-3"16"0"-31,1 2 215 16,7 15-51 0,2 38-20-1,0 29-32 1,3 27-37 0,1 25-33-1,-1-14-56-15,-5-40-20 0,0-16-16 0,0-43-9 16,-5-16-9-16,-1-10-1 0,6-10-1 15,-2-3 0-15,4-4 0 0,-2 1 0 16,5-8 2-16,1-4-1 0,3-6 0 16,-3-4 0-16,1-22 0 0,1 1 0 15,4-9 0-15,8 7-1 0,2 11 1 16,-2 2-1-16,5 4 0 0,-5 18 1 16,-7-5 0-16,2 8 0 0,0 8 1 15,2 2 0-15,-7 3 1 0,10-1 0 0,-7-2-1 16,6 5 0-16,-4-1 0 0,7 3 0 15,-11 9 0-15,4-5 0 0,-1 7 0 16,-3 7 2-16,-2 0-1 0,1 8 0 16,0 8 1-16,5 12-1 0,3 0 1 15,-3 12-1-15,4 0 0 0,-13 10 0 16,-6-10-1-16,-8 6 1 0,10 6 0 16,-14 1 1-16,4-15-1 0,8 8 1 15,8 6-1-15,-15-17 0 0,-1-9 0 0,0 0-1 16,23-7-7-16,-7-10-12 0,-23-9-19 15,7-2-16-15,23-3-19 0,-7-2-26 16,-8-2-122-16,0-30 53 0,0 10-71 16,25-11-393-16</inkml:trace>
  <inkml:trace contextRef="#ctx0" brushRef="#br0" timeOffset="32053.561">16663 7307 333 0,'6'8'222'15,"6"4"-89"-15,-4 3 32 0,1-7-30 16,-13-11-48-16,1 20-17 0,1-4-6 16,-4 9-2-16,-11 3-8 0,0 3-10 0,1-3-11 15,6 16-8-15,-4 7-4 0,4 0-5 16,-7 14-3-16,2 10-4 0,-3-2-2 15,3-3-2-15,2 13-1 0,3-6 0 16,5 6 0-16,0-1-1 16,3-1-1-16,-3-9 1 0,2-14-2 0,-1-8-1 15,4-7 1-15,0-5-1 0,5-8-1 16,2 1 0-16,6-4-1 0,2-11-1 16,5-6-1-16,0-6 0 0,9-1 0 15,-2 0 0-15,-1-13 0 0,-6 0 2 16,7-7 1-16,-7 3 1 0,7-8 1 15,-2 5 0-15,12 0-2 0,3 8-5 0,-2 4-7 16,-4 1-17-16,1 0-19 0,-7 1-18 16,-6-1-10-16,5 0-136 0,-2 0 59 15,1 1-68-15,-2 6-438 0</inkml:trace>
  <inkml:trace contextRef="#ctx0" brushRef="#br0" timeOffset="32440.371">17414 8301 220 0,'25'-25'119'0,"-10"4"-40"0,6 1 30 16,-10-6-21-16,4-2-24 0,-15 11-5 16,14 1 0-16,-9-11-3 0,-4 2-9 15,-1 8-13-15,0-3-4 0,-6 0 0 0,-1 20 0 16,-6-7 1-16,-7 4 1 0,-7 3 0 16,0 12 0-16,-6 6-3 0,-2 4-5 15,8-2-6-15,0 7-2 0,0 1-3 16,1 4-3-16,11-11-1 0,0 6-2 15,3-5-1-15,4-2-1 16,6 0 1-16,2 8 0 0,7-4-2 0,-1 3 0 16,4 3-3-16,10-5-2 0,0-8-4 15,14-1-2-15,1-7-3 0,-2-9-2 16,7 0 0-16,2-7 0 0,-15-5 1 16,6-3 2-16,6 2 2 0,-9-7 2 15,-7 0 1-15,4 0 0 0,-15 0 2 0,-7-2-1 16,-4 0 1-16,-1 2 0 0,-1-5 1 15,-6 10 0-15,-1-5 0 0,6 12 2 16,-8-4 2-16,3-2-8 0,-6 1-10 16,9-2-11-16,1 2-16 0,-4-6-23 15,-1 11-34-15,13 3-75 0,-2-2 34 0,11-1-76 16,-9 6-204-16</inkml:trace>
  <inkml:trace contextRef="#ctx0" brushRef="#br0" timeOffset="32867.862">17890 8001 135 0,'24'10'143'16,"-6"-7"-36"-16,6 0 9 0,-4-1 4 16,-4 0-37-16,-2-2-8 0,-11-4-4 15,2 4-8-15,-3 7-12 0,-2 3-11 0,-7 10-11 16,0 5-6-16,-3-1-5 0,-6-6-4 16,-4 2-4-16,3 0-3 0,-1-10-2 15,4 2 0-15,1-6-2 0,4 8-1 16,3-8 0-16,1 1 1 0,10 2-1 15,-10-3 1-15,5 1 1 0,10-4 0 16,8-3 2-16,2 7 0 0,4-7 2 16,2 7 0-16,-2-4 1 0,-1 10 0 15,1 6-1-15,1 2-2 0,-2 13 0 16,4 4-2-16,-14 4-2 0,4-2 0 0,-7 9 0 16,-10-8-1-16,0 0 0 0,-9 10 1 15,-2-4-1-15,1 2 0 0,-7-1 0 16,-10 7-1-16,7-6 1 0,-17 4-1 15,-3-6 0-15,-6-7 0 0,-8-6 0 16,1-14 0-16,4-7 0 0,2-6 0 16,4-6-1-16,6-1 0 0,16-1 0 15,7-8-1-15,1-4 0 0,13-12-1 0,7-2 0 16,4-11 0-16,4-6 0 16,5-1 1-16,9 3-7 0,11 2-6 0,7 5-13 15,8-5-21-15,-2-3-44 0,1-8-79 16,-13-5 37-16,13-11-98 0,-9 8-234 15</inkml:trace>
  <inkml:trace contextRef="#ctx0" brushRef="#br0" timeOffset="33437.957">18457 7656 402 0,'-2'-6'144'16,"2"4"-70"-16,0 2 56 0,5 0-64 16,-2 7-25-16,1-1-7 0,-4 3-3 0,2 7 0 15,3-1 5-15,-4 17-5 0,1 0-1 16,1 6-4-16,6 11 4 0,2 18 3 16,-7-12 4-16,2-8-15 0,1 19-4 15,-2-7-2-15,-3-11-2 0,-2 6-2 16,3 9-2-16,-3-14-1 0,2-9-2 15,-7-2-2-15,3-11-2 0,4-10-1 16,-6-12-2-16,-2 2-2 0,9-7-2 16,0-7-1-16,1-11 0 0,6-13 1 15,-14 3-1-15,16-15 2 0,-10 8 0 16,4-14 1-16,-2 7 0 0,6-8 1 16,-5 0-1-16,1-19 1 0,-4 4 0 15,5-2 0-15,-7-3 1 0,6 3 0 0,-6 14 0 16,0 6 1-16,0 12 1 0,2 7-1 15,-4 9 1-15,4 9-1 0,-4 5 3 16,7 5 0-16,-5 0 1 0,0 13 0 16,4 4 4-16,6 15 3 0,-2 3 3 0,6 9-1 15,-1 4 1-15,0 0-1 0,6-6 1 16,-3 5-4-16,9-2-3 0,5 2-2 16,11-9-1-16,-1 1-3 0,0-11 0 15,12-9-2-15,-9-11-1 0,2-8-2 16,2 0-1-16,3-10 0 0,-10-2-2 15,2-8 0-15,-2-7 0 0,-13 2 1 16,-7-3 0-16,-2-12 3 0,-10 3-7 0,-8-6-10 16,-5-1-15-16,-3 4-23 0,0 5-22 15,-17-2-114-15,-9 5 45 0,-1 6-88 16,-5 2-353-16</inkml:trace>
  <inkml:trace contextRef="#ctx0" brushRef="#br0" timeOffset="34367.522">19633 8968 257 0,'-3'12'129'0,"-8"-2"-57"0,-4 0 32 16,-3-3-36-16,3-1-12 0,-12 3-9 15,12 3 0-15,-16-4 5 0,-13 4 1 16,-9-4-4-16,-14-1-4 0,-15-7-2 15,-27-5-3-15,-4 3 0 0,-11 0-1 16,-4-8-4-16,-18 14-2 0,11-9-2 16,-15 11-2-16,1 1-2 0,-27 1-5 15,-6 4-4-15,4 1-4 0,1 9-2 16,-17 0-2-16,12 5-2 0,13 6 0 16,-13 0 1-16,0 1-11 0,5-1-12 0,11 1-14 15,1-1-14-15,13-3-16 0,18-10-143 16,14-8 64-16,18-10-78 0,22-2-485 15</inkml:trace>
  <inkml:trace contextRef="#ctx0" brushRef="#br0" timeOffset="35283.225">17174 9876 125 0,'8'-3'219'0,"1"-4"-93"0,-3 2 7 0,1-2-41 16,0 0 60-16,-4 2-86 0,-1 4 7 15,-1-4 2-15,4 5-8 0,-3 5-7 16,-2 1-8-16,7 6-2 0,-6-2-5 16,3 10-6-16,-3-1-7 0,1 1-4 15,3 8-4-15,-5 4-4 0,5-5-4 16,-2 9-3-16,9 3-3 0,-7-4-2 0,5-2-3 15,0 14-1-15,-8-17-1 16,-1 2-1-16,-1-4 0 0,4-3 0 0,-1-11-1 16,-6-6-1-16,3 1 0 0,3-6 0 15,0-3-2-15,4-3 0 0,-4 1-1 16,4-11 0-16,0 9 0 0,5-8 0 16,3-1 1-16,-2 0 0 0,0-14 1 15,1 2 0-15,-3-10 0 0,-1 0 0 16,0-5 0-16,0 1 0 0,4-4 1 0,-2 4-1 15,3-4 0-15,3 3-2 0,2 5-3 16,2 8-4-16,-7 0-5 0,5 10-4 16,3 4-1-16,-3-2 1 0,2 2 3 15,0 11 2-15,-1-5 5 0,4 7 5 16,9 0 4-16,-6 14 1 0,6 2 1 16,-3 21 0-16,-7-2-1 0,-1 5 0 15,-1 4 0-15,1 8 0 0,2 1-1 16,2 2 0-16,-5 12-1 0,-4 2-4 0,-10-14-4 15,2 0-6-15,-6 5-21 0,3-15 21 16,-7-3-183-16,0-7 93 0,-2-10-95 16,-3-5-606-16</inkml:trace>
  <inkml:trace contextRef="#ctx0" brushRef="#br0" timeOffset="36379.418">20946 8500 334 0,'7'2'218'0,"-7"-5"-95"16,-2 3 32-16,-11-12-42 0,6 10-38 16,-6-1-17-16,-14 1-18 0,0 2 3 15,-1 2-9-15,-6 1-8 0,-4-1-7 16,-4 5-6-16,2-7-3 0,0 5-3 16,-5-4-1-16,-5 1 0 0,8 1 2 15,2 4-10-15,10-7-21 0,6 8 133 0,9 1-294 16,-5-3 142-16,14 6-52 0,1-5-959 15</inkml:trace>
  <inkml:trace contextRef="#ctx0" brushRef="#br0" timeOffset="36538.645">20881 8846 552 0,'-17'0'123'0,"-3"0"-69"0,-7-15 72 0,-8 24-112 16,-5-18-3-16,-15 8 15 0,0 7-148 16,-4 4 89-16,3 19-58 0,-16-3-569 15</inkml:trace>
  <inkml:trace contextRef="#ctx0" brushRef="#br0" timeOffset="40286.574">21850 7492 444 0,'13'-16'178'0,"-5"4"-76"0,6 12 55 16,-8-12-76-16,3 19-16 0,-9-7-18 15,-2 5 4-15,4 0-2 0,-6 23-7 16,-7-12-5-16,6 17-4 0,-17 2-3 0,2 20 0 15,0-5-1-15,-3 19-4 0,-9-1-4 16,5 23-4-16,2-4-4 0,-3 13-3 16,1 0-2-16,3 2-1 0,6-7-1 15,3 2-1-15,8-8 0 0,2-16-1 16,5-12-1-16,7-10 1 0,5-15-2 16,3-11-2-16,7-10-1 0,9 1-3 15,1-12-3-15,-4 2-5 0,6-9-9 16,1 0-9-16,-7-7-8 0,-6-7-6 0,8-3-9 15,-10 7-8-15,3-3-19 0,1-2-18 16,3 6-35-16,-9-1-44 0,14-2 18 16,-6-5-82-16,-4-3-105 0</inkml:trace>
  <inkml:trace contextRef="#ctx0" brushRef="#br0" timeOffset="40606.98">22346 8398 175 0,'13'-5'141'0,"-6"2"-54"15,-7-15 17-15,5-2-8 0,-5 1-38 16,-7 4-7-16,-6 10 3 0,1 5 3 16,-3 5-4-16,-3 14-5 0,-2-3-1 15,-7 9 2-15,2 4-1 0,-5 4-5 16,3-6-6-16,5 6-4 0,11 2-5 16,-6-8-6-16,10-2-4 0,2 2-4 15,5-5-1-15,0-2-1 0,2 0 0 0,11-5-2 16,-1-3-1-16,3-12-2 15,3 0-3-15,11 0-3 0,8-7-2 0,1 2-3 16,-1-2 1-16,-2-3-2 16,-13-7 1-16,-2 2 0 0,-7-6 1 15,-1-3 0-15,-9 8 3 0,0-6-10 0,-3-3-12 16,0 5-18-16,2 0-20 0,3-2-29 16,-2 2-29-16,7 0-69 0,0-5 20 15,10 1-59-15,-1 1-159 0</inkml:trace>
  <inkml:trace contextRef="#ctx0" brushRef="#br0" timeOffset="41002.012">22668 8250 223 0,'2'-7'136'0,"-2"-1"-35"0,-7 4 17 15,4 8-25-15,-2-3-24 0,5 1-10 16,-5 3-6-16,-12 0-6 0,4-3-7 16,-4 3-10-16,-6 3-5 0,-2-1-2 0,10 6-2 15,-4 2 1-15,6 3-1 0,-2-2-3 16,3-3 0-16,17-1 0 0,-5-4 0 15,0-1-2-15,7-1-2 0,1-1-3 16,11 2-1-16,-6 0-2 0,-3-1-2 16,13 1-2-16,-1 1 0 0,-4 6-1 15,4 1-1-15,3 3 0 0,-1 4 0 16,-4 10-1-16,1-2-1 0,-1 3 0 16,-1 14-1-16,-8 0 0 0,-7-5-2 15,-4-2 1-15,-9 0-2 0,-2-13 1 16,-16-7-1-16,-1 8 0 0,-1 5 1 0,-9-1 0 15,-4 3 1-15,-3 0 0 0,-5-8 0 16,1-7 1-16,9 0 1 0,0-6-1 16,12-13 1-16,1-1-1 0,4-1 0 15,9-11-1-15,8-3-1 0,6-12-1 16,6 2 0-16,13-5 1 0,2 5 1 16,9-2 1-16,-1 4-2 0,4-4-3 0,2 0-9 15,5-6-11-15,7 1-14 0,-3-3-36 16,1 0-93-16,3 2 46 0,-1-1-83 15,-12-4-309-15</inkml:trace>
  <inkml:trace contextRef="#ctx0" brushRef="#br0" timeOffset="41528.304">23121 7524 504 0,'10'10'160'0,"-5"4"-63"0,-3 16 62 16,-2-4-92-16,0 13-22 0,-7-7-7 16,0 13 0-16,-1 3-5 0,3 1-9 0,-2 6-8 15,7 12-2-15,5-2-1 0,2 5 1 16,0 4 0-16,1-11 1 0,2 4 0 15,-2-2-1-15,-1-21-1 16,-9-1-1-16,9-13-3 0,0-10-2 0,-4-13-7 16,-3 0-4-16,0-7-3 0,0-14-1 15,3-6-1-15,1-10 0 0,2-8 0 16,1-7 2-16,-2-4 1 0,2 7 3 16,-1-18-1-16,-6 3 1 0,-5-8 1 15,2-2 1-15,-4 4 1 0,-3 9 1 0,4 1 0 16,2 18 1-16,-1 1 0 0,0 7 1 15,2 16 3-15,-2 2 0 0,-2 11 1 16,2-2 2-16,5 17-1 0,5 15 0 16,4 13 1-16,-3 7 0 0,6 9 3 15,15 13 2-15,-5-16 1 0,3-4 2 0,11-6-1 16,1-11-1-16,-7-22-3 0,12-6-6 16,11 2-5-16,6-11-4 0,9-25-3 15,2 3-2-15,-3-18 1 0,-2-8 0 16,-16-19 1-16,-14 10 0 0,-17-20 2 15,-3 5 15-15,-15 1-21 0,-13-5-11 16,-2 9-176-16,-17 11 112 0,-3 12-141 16,-18-13-627-16</inkml:trace>
  <inkml:trace contextRef="#ctx0" brushRef="#br0" timeOffset="51759.529">3756 9421 152 0,'-7'-1'166'16,"6"7"-101"-16,-9 1 25 0,5 1 7 15,-7-6-46-15,-1 8-2 0,-1 3-4 16,11 2 20-16,-9 4 4 0,-1 1-10 0,1 2-6 16,-1-2-7-16,5 10-8 15,-1 7-5-15,4 1-4 0,-12 9-8 0,1 11 6 16,1 12 1-16,-12 7 0 0,0 14-2 16,14 16-2-16,-2 23-3 0,-5 10-2 15,13 24-1-15,-1 32 0 0,-2 8 0 16,1 5 1-16,9-1 1 0,-8 25 1 15,10-16 0-15,-1 25-2 0,4 16-6 16,7 18-3-16,5 9-2 0,-11 18 0 16,16 11 1-16,2 5 1 0,-4 4 1 15,-7-9 3-15,4 2-1 0,-6-23-1 0,-9-3-1 16,8-14-2-16,-7-18-2 0,-3-13-5 16,5-11-8-16,-3-30-6 0,5-13-8 15,-1-22-11-15,1-27-13 0,2-27-18 16,9-11-163-16,0-31 92 0,6-28-105 15,2-8-583-15</inkml:trace>
  <inkml:trace contextRef="#ctx0" brushRef="#br0" timeOffset="52516.31">3556 17220 336 0,'6'-2'130'0,"3"7"-67"16,-1-5 49-16,2 4-46 0,0-4-19 15,3-2 4-15,1-3-1 0,-1 10 1 0,9-10-2 16,3 3-11-16,0 1-9 0,12-4-8 16,-2 5-6-16,8-2 4 0,1 2 3 15,9 2 2-15,-6-2 1 16,8 0 1-16,-1 0-2 0,4 0-1 0,-1 0-2 16,3-2-1-16,3 4-3 15,9-2-1-15,12 1 0 0,8 4-1 0,10 0-1 16,4 2-1-16,-2 1-2 0,0-2 0 15,14 2-1-15,6 5-2 0,16-6-1 16,7 1-1-16,14 1-1 0,4-4 0 16,4-5 0-16,1 0 1 0,15 0-1 15,11 6 1-15,4-1 0 0,-1 2-1 16,15 6-1-16,5 2-1 0,1 4 0 0,8-2-1 16,14 6-1-16,2 5 0 0,3-6-1 15,-3-4 0-15,-5-2 1 0,5-10-4 16,-14 1-8-16,-1-14-11 0,-7 1-14 15,-6-1 119-15,-11 5-292 0,-8-8 134 0,-8 15-30 16,5-12-981-16</inkml:trace>
  <inkml:trace contextRef="#ctx0" brushRef="#br0" timeOffset="60080.081">3883 16976 9 0,'0'-2'18'0,"0"2"-6"16,2 0-2-16,3 7 0 0,1-7-2 15,-4 0-5-15,3 0-2 0,-3 0-1 0,1 0 0 16,-1-7 0-16,-2 1 0 0,0 1 0 16,0 3-1-16,1-3 1 0,-1 3 0 15,0 1 1-15,6 1-1 0,-5 1-1 16,3-1 1-16,2-1 1 0,-2-4-1 16,1 5 0-16,0 5 1 0,-2-9 6 15,-3 1 4-15,5 6 3 0,-3-3 1 16,-2-1 0-16,-2-4 1 0,4 1 1 15,-2-6-4-15,0 10-3 0,0-8-2 16,0 1 2-16,10 6 2 0,-7-6 7 0,4-5 2 16,-2 6 0-16,0 6 1 0,-2-6 0 15,2 3 0-15,0-9-1 0,3 6-6 16,-1 4-3-16,0-6-2 0,1-4-2 16,-3 4-2-16,2-4-3 0,1 12 1 15,-1-12 0-15,0 12 1 0,-1-8 1 16,3 1 2-16,4-6 0 0,-6-1 2 15,6-1 0-15,4 2-1 0,-7 6 0 0,0 1-2 16,0-6-1-16,-4-3 0 0,8 3-2 16,-1-1-1-16,-1 3-2 0,3-2 0 15,-2-3 0-15,-4 3 0 0,-3-1 2 16,6 3 0-16,-5-3 0 0,1 1 0 16,2-1 1-16,0-1-1 0,5 8 0 15,-12-6-1-15,12 3 0 0,-8 1-1 16,5-9 0-16,-2-3 0 0,-10 5 0 15,0 0 0-15,12 4 1 0,-11 2 0 0,6-3 2 16,-4 6 0-16,-3 9 0 0,24-8 1 16,-11-3 0-16,-3-4 0 0,5 14-1 15,8 3-1-15,-4-14-1 0,-14-4-1 16,10 1 1-16,3 6-1 0,-9-1-1 16,2-6 1-16,-11-2-1 0,4 1 1 15,2-4-1-15,4 1 1 0,0 5-1 16,-1 11 1-16,-6-9-1 0,14 0 0 0,-6 0 1 15,-2 3-1-15,2-1 1 0,1-7 1 16,-5 6 0-16,3-1 1 0,2-5 0 16,-4 2 0-16,4 8 0 0,-2-4-1 15,0-4-1-15,-2-2 0 0,-1 10-1 16,1-2 1-16,-1 1-1 0,-1-1 0 16,8-1 1-16,-1 4-1 0,-1 8 1 15,1-9-1-15,1-2 1 0,-14 7-1 16,8-2 0-16,4 2 0 0,-2-18 0 15,1 11 0-15,8-6 0 0,-9-1 0 0,1-1 0 16,1 7 0-16,-2 3 1 0,-3-8 0 16,3 4 2-16,-7 3 4 0,7 2 1 15,-6 2 1-15,1 2 1 0,0-5 0 16,1 5-1-16,-2-6-2 0,4-1-2 16,4 4-3-16,-1-4-1 0,-1 2 0 15,9 2 0-15,-4-1 0 0,-2 3 0 0,1-6 1 16,-1 0 1-16,-6 1 0 0,-1-1 0 15,-6 7 0-15,14-8 0 0,-1 1-1 16,-6 0 0-16,6 1-1 0,0 1 0 16,-4-2-1-16,-3 2 0 0,4 1 1 15,-13-2-1-15,15 1 0 0,6-4 0 16,-4-1 1-16,-1 4 0 0,-1-3 0 16,8 1 0-16,-2 0 0 0,-3 1 1 15,5-5-1-15,-7 4 1 0,1-2-1 16,-4 8 0-16,-2-6 0 0,1 10 0 0,2-11-1 15,-1-4 1-15,2 3-1 0,3-4 0 16,-2-1 1-16,7 5-1 0,-6-3 0 16,-1 6 1-16,0-4 0 0,1 4 0 15,-1 0 2-15,1 6-1 0,-1-4 1 16,2 5 0-16,3-9 0 0,-3-1-1 16,4 7 0-16,-6-2 0 0,-1-2-1 15,3 2 0-15,-5 2 0 0,2-7-1 0,-1 1 0 16,3-6 1-16,-4 0 0 0,0 4 0 15,-2 2 1-15,4-3 0 0,-6-1 0 16,3 11 0-16,9-9 0 0,-3-1 0 16,0 5-1-16,4-1 0 0,-6 1 0 15,-5-4-1-15,-3 9 1 0,5-11-1 16,-3-2 0-16,5 1 0 0,-1 1 1 16,6 6-1-16,-4-1 1 0,1 3 0 15,4-9 1-15,-3 9 1 0,0-3 2 0,-1-5 1 16,2 13 1-16,1 0 2 15,8-2 1-15,-10-1 0 0,0-6 1 0,4 3-1 16,-11-1-2-16,-1-10-1 0,6 17-1 16,0-10-1-16,4 7-3 0,-7-2 0 15,8-2-1-15,-1 7 0 0,2 0 0 16,-4-13-1-16,3 6 0 0,2-1 1 16,-5-11-1-16,-3 6 0 0,1 1 1 15,7 4 0-15,-7 3 0 0,3 3 1 0,5 2-1 16,-1-5 2-16,-6 3-1 0,-1-3 1 15,0 2-1-15,1-2 0 0,1-8-1 16,3 6 1-16,-3-1-2 0,5 1 1 16,-6-1-1-16,6-2 1 0,-2 0-1 15,4 3 1-15,-9-3 0 0,9 3-1 16,-9-8 1-16,7 10 0 0,-6 12-1 16,2-14 1-16,-1 0-1 0,5-1 0 0,-3 1 1 15,8 7-2-15,-3-11 1 0,-2 1 0 16,3 3 0-16,-3-1 0 0,-3-4 0 15,8 5 0-15,-2 1 1 0,1-6-1 16,-2 4 0-16,-2 1 0 0,-7-5 0 16,2 4 1-16,-2-4-1 0,7 4 0 15,5-4 1-15,-8 5-1 0,3-1 0 16,5 1 0-16,-8-1 0 0,1 0 0 16,9-2 0-16,-5 3 0 0,1-1 0 15,-3-1 0-15,2-3 0 0,-9-1 0 0,2 0 0 16,-3-1 0-16,5 1 0 0,-7 0 1 15,3 4-1-15,4-2 0 0,-4 9 0 16,9-3 0-16,3-2 0 0,-3-1 0 16,-2 8 1-16,0-9-1 0,3-2-1 15,1-1 1-15,2 4 0 0,-1 3 0 16,-5 1 0-16,-3-7 0 0,3 4 0 16,0-8 0-16,-5 2 1 0,-1-1-1 0,2 7 0 15,1-4 0-15,3 9 0 0,5-5 0 16,-3 1 0-16,3-3 0 0,-10-2 0 15,5-3 0-15,-5 1 1 0,5 13-1 16,3-7 2-16,-1 1-1 0,-5-1 1 16,0 0 0-16,3-1 0 0,-4-1 0 15,1-1-1-15,0 4 0 0,3-3 0 16,-2 3 0-16,-3-3-1 0,5-1 1 0,-5 2-1 16,5-4 0-16,0 6 1 0,4-3 0 15,-1 1 0-15,-1 1 1 0,3-3-1 16,-7 3 1-16,-1 6 0 0,-4-6-1 15,14 4 1-15,-7-9-1 0,9 4-1 16,-3-6 1-16,1 1 0 0,-9 1 3 16,4 4 1-16,-4-2 2 0,3 3 0 15,-1-1 2-15,0 1-1 0,1 0 1 16,1 1-3-16,5-1-2 0,-2 0-1 0,-2 1 0 16,-4-3-1-16,1 3-1 0,-9-1 1 15,-1-5-1-15,12 4 0 0,1 1 0 16,-6-4-1-16,7 2 1 0,-1 3 0 15,-5-6-1-15,4 3 1 0,5 9-1 16,8-5 0-16,-8-3 1 0,-2 0-1 16,-4 4 0-16,6-2 0 0,-5-4 0 15,10 3 0-15,-4-5 0 0,-1 6 1 16,-7-1-1-16,1-1 1 0,-1 6 0 16,7-10 0-16,-2 4 0 0,4 3 0 0,-4-9 0 15,-4 13-1-15,1-4 1 0,-2 3-1 16,10 4 1-16,-6-11-1 0,-4-4 0 15,0 3 0-15,1-5 0 0,-7 12 0 16,3-16 0-16,3 13 1 0,0 1-1 16,3 1 0-16,-1 1 0 0,4 6 0 15,0-6 1-15,0 1-1 0,-9-10 0 16,6 6 0-16,-3 4 0 0,4-11 0 16,1-1 0-16,7 9 1 0,-2 4-1 0,-2 1 0 15,-3-7 0-15,10 2 0 0,-5-2 0 16,-1-1 1-16,1 0-1 0,-4 1 0 15,-6 0 0-15,-6-6 0 0,4 1 0 16,-3-1 0-16,0 4 1 0,10 3-1 16,-3-1 0-16,5 0 0 0,-2 1 0 15,-3-1 0-15,-2 0 0 0,0 1 0 16,-2-6 0-16,-1 5 0 0,9 4 0 0,3-2 0 16,-4-2 0-16,3 2 0 0,-1 0 0 15,0-2 0-15,-7-3 1 0,0 2-1 16,5 1 0-16,2 1 0 0,-6-1 0 15,4 0 0-15,4-1 0 0,-1-2 0 16,-6 8 0-16,5-6 0 0,-7-4 0 16,0 6 1-16,2-1 0 0,4-1 0 0,-6-3 0 15,0 5 1-15,4 2-1 16,-1-2 1-16,-10 1-1 0,1-2 0 0,4-1 0 16,2-4 0-16,-3 5-1 0,3-1 1 15,7 0-1-15,-2 1 1 0,3-3-1 16,-3 3 1-16,-1-1-1 0,6 6 1 15,-5-4-1-15,0 0 1 0,0 1-1 16,5 4 1-16,-7-6-1 0,1-1 1 16,1 3-1-16,3-4 1 0,-6 9 0 15,5-5-1-15,-1 5 1 0,1-6-1 0,-7 2 1 16,-5-7 0-16,5 9-1 0,4-8 2 16,-8 0 3-16,8 7 3 0,6 1 3 15,-2-5 2-15,-14-4 0 0,6 2 3 16,-2 2-3-16,-3 16-2 0,7-19-3 15,-2-2-2-15,6 17-3 0,0-10-1 16,-8 10-1-16,4-17 0 0,-6 1-1 16,11 14 1-16,-9-8-1 0,4-2 1 15,-2 7-1-15,5-6 1 0,-1-3-1 0,1 3 1 16,3-8-1-16,-3 14 1 0,2 0-1 16,-2 7 0-16,5-20 0 0,-5 11 1 15,2-5-1-15,-10 9 1 0,13-10-1 16,-12-9 0-16,12 15 1 0,0 7-1 15,0-5 0-15,-20-5 1 0,4-8-1 16,-1-1 0-16,0 21 1 0,6-20-1 16,1 8 0-16,-4-4 1 0,4 9-1 15,4-6 0-15,-7 7 0 0,3-2 0 0,0-4 0 16,1 3 0-16,4 2 0 0,2 0 0 16,-5 0-1-16,5-7 1 0,-1 1-1 15,3 2 1-15,-9 1-2 0,11-5 1 16,-7 6 0-16,1-1-2 0,2 6 0 15,1-1-1-15,-1 3-4 0,-7-10-5 16,2 10-4-16,3-9-4 0,-14-4-3 16,3-4-4-16,2 4-5 0,-4-4-3 15,-4 10-4-15,-3-11-9 0,2 13-17 0,10 0-49 16,0 2-27-16,-7-9 15 0,8 12-78 16,10-5-64-16</inkml:trace>
  <inkml:trace contextRef="#ctx1" brushRef="#br0">3429 6539 0,'0'0'0,"0"0"15</inkml:trace>
  <inkml:trace contextRef="#ctx0" brushRef="#br0" timeOffset="61405.61">10236 14136 184 0,'-3'-3'118'0,"6"6"-24"0,2-3 13 15,-10 0-18-15,8 0-25 0,-3-5-6 16,4 5-3-16,1 2-6 0,0 1-10 15,-3-3-5-15,-1 7-3 0,-1 0 3 0,4 3 2 16,-1 5 2-16,2 10 3 16,2-3 2-16,1 3-1 0,-1 8-1 15,4 2-3-15,-4 7-5 0,1 5-7 0,1 1-5 16,4 2-5-16,-1-6-3 16,6 9-4-16,-5-8-3 0,2-4-3 0,1-5-1 15,-3-1-1-15,2-9 0 0,-2 0-2 16,6 3-4-16,-4-3-3 0,-5-6-4 15,-4-6-30-15,-4 4-18 0,-2-8-28 16,-5 2-107-16,-2-4 49 0,-6 2-101 16,5-3-315-16</inkml:trace>
  <inkml:trace contextRef="#ctx0" brushRef="#br0" timeOffset="61897.671">10371 15046 86 0,'0'5'129'0,"0"-5"-55"16,-1-7 22-16,-4 7 3 0,5-10-21 16,6 7-22-16,-1-2 11 0,-3-4 10 15,-2 4-26-15,0-8-9 0,0 1-7 16,-10-1-6-16,-2-2-5 0,1 5-6 16,-3-4-6-16,-1-2-5 0,2 2-2 15,0 6-1-15,-2-6 0 0,0 8-1 16,-2-3 1-16,2-2-1 0,3 4 0 15,9 0 1-15,-4 6 1 0,10 1 1 16,-3 3 1-16,0 7-1 0,0-2 0 16,7-1 0-16,18 1-1 0,2 4-1 15,-4-3-1-15,7 2 0 0,10-4 0 16,-16-2-1-16,1-8 0 0,-2 3 1 16,4-9 0-16,-2 3 1 0,-3-1-1 0,3 0 0 15,-2 0 0-15,2 1-1 0,-13-8 0 16,1 1-1-16,-9-2 2 0,-4 2-11 15,-7-14-25-15,4 8-100 0,-2-1-23 16,-2-1 26-16,0 7-165 0,1 1-45 0</inkml:trace>
  <inkml:trace contextRef="#ctx0" brushRef="#br0" timeOffset="62459.522">10939 15005 307 0,'10'7'176'0,"0"0"-76"0,-3 1 35 0,0-3-36 16,-2 0-38-16,-10-1-11 0,-2 1-4 15,-5 0-1-15,-4-2-8 0,-9 9-8 16,-2 1-9-16,5 9-3 0,9 11-3 16,-7-4-2-16,6 2 0 0,8 3 0 15,-4 8 1-15,-4-16 2 0,11 8 2 16,0-1-1-16,11-4 0 0,-1-9-1 15,-2 1-2-15,11 6-2 0,11 5-5 16,2-10-4-16,-6-4-2 0,4-1-6 0,-11-6-6 16,-2-4-14-16,1-5-4 0,5 3-11 15,-3-5-21-15,3-2-44 0,6-8-73 16,-4 2 45-16,5-6-100 0,1-1-232 16</inkml:trace>
  <inkml:trace contextRef="#ctx0" brushRef="#br0" timeOffset="62759.898">11317 15410 152 0,'18'-18'117'0,"-3"3"-22"0,-1 1 9 16,1 6-9-16,-14-4-22 0,6 5-6 16,-4-4-5-16,-1 16-8 0,-2-19-9 15,-7 9-7-15,7 4-6 0,-11 1-5 16,-1-12-2-16,-1 10 0 0,-4-4-1 16,7 14 1-16,-8-8-2 0,6 10-2 15,2 3-1-15,3 11-3 0,2 6-2 0,-1-12-4 16,-3 1-3-16,4-1-3 15,5 2 0-15,0 0-2 0,0-3-1 16,0 3 0-16,7 2 0 0,0-12-2 0,-1-2 1 16,1-1-2-16,1-1-1 0,4-6-2 15,0 0-1-15,4-6-1 0,4-1 2 16,-3-1-2-16,0-4 3 0,1-5 1 16,-10 6-2-16,1-1-9 0,3 5-14 15,-6 0-25-15,-4-6-42 0,5 5-72 16,-1-6 26-16,1-6-95 0,0 7-196 15</inkml:trace>
  <inkml:trace contextRef="#ctx0" brushRef="#br0" timeOffset="63128.425">11676 15311 192 0,'8'4'193'15,"2"-3"-92"-15,-6-1 19 0,1 0 0 0,-3 2-59 16,-2 3-19-16,-4-10-3 0,6 12-3 15,-7-2-6-15,-2-5-9 0,4 8-9 16,-2 2-1-16,5-2-1 0,0-1 1 16,0-7 0-16,0 7 0 0,0 0 0 15,5 8-2-15,1-2-2 0,-2 0-1 16,3 7-2-16,-2-5 0 0,0 10-1 16,-2-3-1-16,4 5 0 0,-7-2 0 15,-2 3 1-15,4-6 1 0,-4 15 1 16,0-9-1-16,-1-1 0 0,-5-7 1 15,-6 2-1-15,-6-9-1 0,0 1-1 0,-8-1-1 16,-1-1 0-16,6-2 0 0,3-2 0 16,3-3 0-16,-1-5 0 0,4 0 0 15,-1-2-1-15,4-3 1 0,4-10-2 16,7 4 1-16,0-4-1 0,3 1-1 16,4-6 1-16,8 2 0 0,2 1-5 15,3-1-10-15,3-4-10 0,4 2-16 16,-4-7-30-16,2 0-86 0,4 1 38 0,6-6-77 15,3 2-273-15</inkml:trace>
  <inkml:trace contextRef="#ctx0" brushRef="#br0" timeOffset="63645.111">11992 14888 385 0,'0'0'213'16,"2"-5"-100"-16,4 0 48 0,-1 5-48 15,2 5-43-15,0 2-12 0,3 7-11 16,1 4 6-16,-7-1-9 0,1 3-12 16,1 8-8-16,1 2-4 0,-9 0-4 15,4 15-4-15,0 4-2 0,8-2-2 16,-7 6-3-16,0 1-1 0,1-13-1 16,1 0-1-16,-5 5-1 0,-2-12-1 15,4-6-1-15,3-1 0 0,-5-12-2 16,1-15-3-16,-9-5 0 0,10 3-2 15,6-8 0-15,-5-8 0 0,-1-9 0 0,5 5 1 16,-6-9 1-16,4-4 1 0,0-7 1 16,-8-2 0-16,3-4 1 0,0-6 1 15,0-6 1-15,0 12 0 0,0 4 2 16,0-3-1-16,-2 7 1 0,7 14 1 16,-1-10-1-16,-4 13 1 0,0 3 0 15,5 3 1-15,-3 6 1 0,4 9 2 0,4 2 0 16,0 7 1-16,-3 6 1 0,6 7 0 15,-4 0-1-15,2 2 1 0,1 5-1 16,1 11-1-16,4-8 0 0,3 17-1 16,5-2 0-16,7-2-1 0,-2-9-2 15,5 6-1-15,-2-12-1 0,4-11 0 16,0-8-4-16,10-3-1 0,-2-6 0 0,5-13-1 16,-8-7 1-16,-4-7-1 15,-1-1-1-15,-12-18 3 0,-7 10 1 0,-8-1-5 16,-5 4-11-16,-5-9-19 0,-8 8-18 15,-9-6-83-15,2 3-56 0,-6-9 23 16,-1 12-115-16,5 6-168 0</inkml:trace>
  <inkml:trace contextRef="#ctx0" brushRef="#br0" timeOffset="68518.987">3801 16035 302 0,'-1'5'138'0,"1"8"-76"0,1-14 34 15,11 2-46-15,-4-1-36 0,7 0-9 16,4-8-1-16,-4 3 0 0,-2-13-1 16,5 9-2-16,3-2 1 0,2 9-2 0,2-6 1 15,0-4 1-15,-7 12-1 0,1-7-3 16,1-4-96-16,-7 2 59 15,1 2-55-15,1-6-358 0</inkml:trace>
  <inkml:trace contextRef="#ctx0" brushRef="#br0" timeOffset="68722.904">4631 15438 446 0,'9'-8'128'0,"6"1"-60"0,-2-3 56 16,7-3-80-16,-1-5-13 0,2-8-3 16,-2 5 0-16,-4-11-3 0,0 10-4 15,12 2-10-15,-4-7-10 0,5 2-25 0,1 4-37 16,-1-13-77-16,-9 1 42 0,2 4-101 16,-2-2-242-16</inkml:trace>
  <inkml:trace contextRef="#ctx0" brushRef="#br0" timeOffset="68922.904">5492 14511 498 0,'15'11'211'0,"10"-7"-108"16,-2-4 60-16,4-9-78 0,0 4-46 16,6-3-14-16,-4-5-1 0,2-1-3 15,-2 1-6-15,2-7-6 0,-9-7-5 16,-2-1-2-16,-5 1-1 0,5-1-10 15,0 3-15-15,0-4-16 0,10 7-18 16,1 4-113-16,0-14 49 0,-4 9-81 16,8 4-370-16</inkml:trace>
  <inkml:trace contextRef="#ctx0" brushRef="#br0" timeOffset="69118.743">6461 13785 409 0,'31'-11'172'0,"-2"4"-60"15,-7-5 42-15,3-4-66 0,3-5-35 16,-8-5-11-16,2-3-5 0,-2 4-10 16,7 4-11-16,3-5-9 0,-2 0-3 15,-6 2-2-15,4-7 1 0,3 2-1 16,-6 2 0-16,-1 1 0 0,5-6-11 16,1 5-17-16,1-1-21 0,1-2-115 15,0 5 64-15,-2 3-109 0,-1-10-376 16</inkml:trace>
  <inkml:trace contextRef="#ctx0" brushRef="#br0" timeOffset="69308.762">7490 12844 410 0,'23'0'144'0,"-6"-10"-64"16,3-5 52-16,-8-6-71 0,-4-11-24 16,4 5-5-16,-4 7 2 0,7 3-2 15,-2-1-1-15,7 5-8 0,6-3-4 16,-5-2-1-16,-1 5-3 0,0 3-3 15,2-2-2-15,-4 5-7 0,4 2-17 16,3-3-15-16,-1-4-42 0,-6-16-85 16,-5 1 43-16,1-3-104 0,1-3-276 15</inkml:trace>
  <inkml:trace contextRef="#ctx0" brushRef="#br0" timeOffset="69505.629">8011 12284 204 0,'7'-20'112'0,"-2"7"-16"0,10 5 19 16,8-6-20-16,-6-1-8 0,-4-5 1 15,7 2 1-15,0-7-6 0,0 3-9 16,2 2-8-16,3 7-5 0,-10-3-13 16,3 5-10-16,-1 4-9 0,2 0-7 15,-1 4-4-15,-3-7-7 0,-2-5-10 16,1-3-9-16,-3-9-11 0,4 3-8 16,-1-1-8-16,1-3-10 0,5 0-14 15,5-4-17-15,-5-8-8 0,3 5-5 16,4 6-5-16,-7-3-62 0,5 6 21 15,2-1-19-15,3 0-202 0</inkml:trace>
  <inkml:trace contextRef="#ctx0" brushRef="#br0" timeOffset="69687.279">8890 11410 273 0,'18'0'147'0,"-5"0"-18"16,-4 0 14-16,-3-5-38 0,1 4-21 15,7-8-8-15,4-2-10 0,-11-8-15 16,6-9-14-16,-3 1-11 0,3-1-7 15,4 1-4-15,-7 5-5 0,8 9-8 16,2 1-16-16,-6-8-19 0,6 0-28 16,0 3-75-16,-5-8-34 0,-2-8 7 15,-1 6-109-15,-4-6-62 0</inkml:trace>
  <inkml:trace contextRef="#ctx0" brushRef="#br0" timeOffset="69836.373">9342 10767 454 0,'27'-20'246'0,"-2"-2"-107"0,5-11 40 16,0 7-69-16,19 0-49 0,-7-11-23 0,6-3-11 16,0-5-7-16,6 8-7 0,-19-10-19 15,2 15-31-15,-14 6-32 16,-3 6-116-16,-8-10 60 0,-4 16-133 16,-1-4-349-16</inkml:trace>
  <inkml:trace contextRef="#ctx0" brushRef="#br0" timeOffset="70914.258">5499 11133 414 0,'8'-5'145'16,"-1"-4"-47"-16,-7 3 48 0,0 6-67 15,5-12-20-15,-2 4-2 0,2 14-2 16,0 1-5-16,-3-2-10 0,-2 3-9 15,0-1-7-15,0 6-3 0,0 1-3 0,0-4-3 16,0 15-2-16,0 7-1 0,0 4-2 16,0 5 1-16,1 7-1 0,-2 2 3 15,7 0 2-15,-4 9 3 0,-4 1 1 16,4-11 0-16,-2-8-1 0,-7 6-2 16,4-20-4-16,-7-19-6 0,2 4-4 15,-1-12-4-15,1-5-2 0,-2-17-1 16,3-11 0-16,4 6 0 0,-1-15 1 15,4-10 2-15,0 2 0 0,10-15 1 16,-6-10 1-16,2 6 0 0,1 7-1 16,5-9 1-16,-2 22 1 0,3 2-1 0,4 12 1 15,3-7 0-15,-5 16 0 0,3-6 1 16,-1 10 0-16,8-3-1 0,-3 10 1 16,0 2 0-16,-2 4 1 0,0-1 0 15,-7 9 3-15,7 1 4 0,-3 5 2 16,-7 3 3-16,3 0 1 0,-4 12 1 15,-9 2 0-15,3 5-2 0,-1 5-4 0,9 3-2 16,-7 7-2-16,-1 1-2 0,-3 5 0 16,17 8-2-16,3-3 0 0,0-8-1 15,8-1-1-15,11-4-1 0,2-7-2 16,6-4 0-16,5-4-1 0,5-15-1 16,-4-5-1-16,-6-5 0 0,-9-9 0 15,1-9-1-15,-14-4 1 0,3-4-1 16,-8-13 1-16,-1-3 2 0,-11-11-7 15,-1 4-7-15,-1-14-12 0,4 11-18 0,-8 4-32 16,1-1 40-16,-4-1-180 16,-3 15 76-16,-2-12-68 0,-11 5-532 0</inkml:trace>
  <inkml:trace contextRef="#ctx0" brushRef="#br0" timeOffset="71368.34">6523 10127 213 0,'13'-7'158'0,"0"-1"-33"0,1-6 15 16,-4-1-5-16,0 0-41 0,-4-3-6 16,4 4 2-16,-1 1-11 0,-1 6-11 15,12 6-11-15,2-4-11 0,-2 5-7 16,0 0-6-16,7 5-5 0,-1-2-6 16,-6 4-6-16,-1-4-4 0,9 4-3 15,-6 1-3-15,-9-3-2 0,6-3-1 16,-4 4-1-16,-9-4-1 0,-4 3-1 15,3 0-1-15,-5-3-1 0,0-1-2 0,-2 11 0 16,-3-3-2-16,-3-1-1 0,-2-1 0 16,2 3 1-16,-1-9 0 0,1 13 0 15,3-3 1-15,-13-2 0 0,4 6-1 16,1-2-2-16,-1-1-5 0,6-1-6 16,1-2-8-16,2 8-22 0,4-6 143 15,1 1-291-15,0 8 133 0,5 2-20 16,-5-7-952-16</inkml:trace>
  <inkml:trace contextRef="#ctx0" brushRef="#br0" timeOffset="71497.285">6743 10635 383 0,'2'13'251'0,"9"5"-143"0,3-18 36 15,2 0-45-15,-5-13-49 0,2 6-194 16,2 1 95-16,0-8-62 0,-10 13-620 15</inkml:trace>
  <inkml:trace contextRef="#ctx0" brushRef="#br0" timeOffset="75071.153">8571 17292 464 0,'15'15'168'0,"-2"-13"-63"0,4-2 58 16,3 0-71-16,-5-2-26 0,-5-10-3 0,2 2 2 15,-4 2-4-15,10-4-15 0,-3 1-10 16,5 7-8-16,7-1-10 0,-5-2-4 16,1 1-4-16,-3-8-5 0,2 8-5 15,0-3-17-15,1-2 108 0,0 6-292 16,4-4 147-16,13 3-62 0,5 7-991 16</inkml:trace>
  <inkml:trace contextRef="#ctx0" brushRef="#br0" timeOffset="75284.026">9790 16948 723 0,'27'0'163'0,"5"0"-79"16,1-7 86-16,2 2-151 0,-2-10-6 15,-4 8-1-15,4-8-2 0,1-3-4 16,-3 3-19-16,-2 6-12 0,6-9-146 15,-10 5 87-15,3-7-118 0,4-2-503 16</inkml:trace>
  <inkml:trace contextRef="#ctx0" brushRef="#br0" timeOffset="75448.703">11021 16533 438 0,'27'9'174'0,"5"-9"-84"0,-4 0 50 0,7 0-75 16,4-5-37-16,-4-4-10 0,-4-3-1 16,6-1-5-16,-3 0-5 0,-8-2-15 15,8 1-24-15,-1 1 2 0,1-2-112 16,-1-5 55-16,0 0-92 0,2 11-332 16</inkml:trace>
  <inkml:trace contextRef="#ctx0" brushRef="#br0" timeOffset="75634.881">12328 16075 585 0,'31'20'197'0,"-4"-11"-108"0,1 7 69 0,-4-16-108 16,-7-5-33-16,-2-8-11 0,-2-2-1 15,7-5 1-15,0 5-11 0,7 5-17 16,-2-7-22-16,8-1-115 0,2-1 66 15,0-7-112-15,6-3-380 0</inkml:trace>
  <inkml:trace contextRef="#ctx0" brushRef="#br0" timeOffset="75816.674">13260 15736 511 0,'20'2'201'16,"-2"-2"-95"-16,2 0 58 0,10-2-84 0,-3 0-38 15,3-3-13-15,0-1-2 0,4-3-4 16,-1-3-5-16,-5-1-12 0,-1-5-18 16,-2-6-20-16,2 3-16 0,3-4-126 15,7 3 61-15,-6-5-100 0,8 0-402 16</inkml:trace>
  <inkml:trace contextRef="#ctx0" brushRef="#br0" timeOffset="76005.765">14147 15288 246 0,'20'3'95'0,"5"2"29"16,-3 2 10-16,3-7-34 0,-10-7-3 16,0-6 5-16,3 0-7 0,4-1-17 15,-4 1-22-15,4 13-14 0,5-7-10 16,-1 0-10-16,-4 1-7 0,-2-3-9 16,4-4-6-16,-4 1 3 0,-2-3-3 15,7 0-13-15,3-3-14 0,-1 4-22 16,-7-9 92-16,7 0-222 0,0 1 89 0,-1-3-23 15,15 5-706-15</inkml:trace>
  <inkml:trace contextRef="#ctx0" brushRef="#br0" timeOffset="76220.657">15134 14822 406 0,'30'-7'125'0,"-6"7"-71"15,4-7 49-15,-1-1-76 0,-2-5-19 0,-5-8 1 16,2 5 5-16,11 1 4 15,-6 1 7-15,-2-6 12 0,11 4 10 0,-2-8 2 16,-7 7-4-16,6-6-3 0,2 3-4 16,-6 7-7-16,2 4-10 0,-2-7-7 15,-9-3-13-15,3 18-23 0,0-11-57 16,-1-2-80-16,-2-6 52 0,4 9-140 16,-8 2-253-16</inkml:trace>
  <inkml:trace contextRef="#ctx0" brushRef="#br0" timeOffset="76938.092">14164 16189 58 0,'-7'17'321'0,"0"6"-147"0,7-1-14 0,0-7-12 16,4 5 38-16,2-2-109 0,-1-3-3 15,2 7-3-15,1 3-5 0,-1 13-10 16,0 4-11-16,-1 7-11 0,-2 6-7 16,-4 5-7-16,1-5-5 0,-2 5-5 15,1-13-3-15,-4 0-2 0,3-9-1 16,-4-7-2-16,5-10-1 0,0 6-3 16,-2-20 0-16,2-2-2 0,0-5 0 0,0-5 0 15,0-17 0-15,-5-10-1 0,5 0 3 16,5 1-1-16,0-16 0 0,2 5-1 15,9-5 1-15,4-6-2 0,5-14 1 16,4 5 0-16,4-1 1 0,2 4-1 16,-3-3-2-16,-2 9 0 0,0 19 0 15,5 6 1-15,-5 1-1 0,0 19 0 16,7 1 1-16,-3 9 2 0,1-1 1 16,3-2 0-16,4 7 1 0,0 6 1 15,4 2 0-15,-9 1 1 0,-2 0 1 0,0 13 0 16,-3 4 0-16,-9 3 0 15,-3 7 0-15,-6 8-1 0,-7-3-1 0,-1 8-1 16,1-7 0-16,-7-6-1 0,0-7 1 16,-2 4-7-16,1-24-13 0,-9-4-30 15,1-6 6-15,3-5-163 0,-1-3 77 16,0-12-115-16,5-7-504 0</inkml:trace>
  <inkml:trace contextRef="#ctx0" brushRef="#br0" timeOffset="77354.513">15447 15664 487 0,'11'7'225'0,"3"3"-75"16,4 3 47-16,9-6-75 0,-4 1-39 15,14 6-18-15,0-3-7 0,-6-2-12 16,3-3-15-16,-6 6-12 0,2-5-6 16,-5-4-4-16,4 7-3 0,-9-8 0 15,3 3-3-15,-10-2-1 0,2 2-2 16,-6-2 0-16,-8 2 0 0,-2 0-2 0,1-3-1 15,0 0-2-15,-9 1-3 0,3-1-3 16,-1 3-1-16,0 3-2 0,-1 6-3 16,-4 1 0-16,-1 1-1 0,0 4 2 15,1 0 3-15,-3-3-4 0,8-4-9 16,1 3-12-16,1 2-13 0,1-6-30 16,1 3-112-16,0 5 51 0,-2 0-89 15,5-4-376-15</inkml:trace>
  <inkml:trace contextRef="#ctx0" brushRef="#br0" timeOffset="77488.042">15652 16346 556 0,'0'12'140'0,"0"-2"-73"0,-3-5 67 16,3 0-118-16,-2-4-3 15,2-1-7-15,2 0-1 0,-2 0-138 0,0-1 81 16,5 2-71-16,1 4-506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17:44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12276 5380 139 0,'10'8'128'0,"-3"-1"-16"16,-1 0-1-16,-1-2-10 0,2 1-23 15,-5 1-6-15,4 6-9 0,3 7-6 16,-4 7-10-16,-4 8-3 0,-2 0 0 0,-1 5 2 16,2 7-1-16,-12 0-1 0,-1 1 0 15,6 13 3-15,4-8-2 0,-4 2-2 16,7-1-2-16,-3-1-4 0,0-6-4 15,3-4-8-15,-4-9-6 0,-4-2-6 16,6-19-5-16,-3-5-5 0,7-8-2 16,1-1-4-16,-8-11 2 0,0-16 0 0,5-7-1 15,0-2 2-15,0-5 0 0,0 0 0 16,0 9 0-16,17-7 0 0,-7-2 1 16,3 0-1-16,1-10-1 0,-1-13 0 15,-6 7-2-15,4-21-1 0,4-1-2 16,5-2-1-16,2 2-1 0,18 16 1 15,-6 2 0-15,-8 9 2 0,1 18 2 16,-2 8 2-16,-15-3 2 0,9 22 0 16,-3 8 0-16,-2 1 1 0,-4 4-1 15,0 10 0-15,-4 19 0 0,1 4 0 0,5 17-1 16,1 19 1-16,0 13 1 0,6 3 4 16,1 15 1-16,-3 1 1 0,1-1 2 15,9 4 2-15,-1-2 0 0,-2-9-1 16,3 1-3-16,-7-4-1 0,-12-21-2 15,-1-3 2-15,-2-14-8 0,-5-22-21 16,-5-20 37-16,-2-15-234 0,-3 0 129 0</inkml:trace>
  <inkml:trace contextRef="#ctx0" brushRef="#br0" timeOffset="2766.16">12456 6618 372 0,'0'9'169'0,"4"4"-39"16,-1 0 32-16,2 9-56 0,-5 2-22 0,-5 4-8 16,5 5-6-16,-8 18-9 0,-2-1-12 15,5 20-10-15,-4 10-6 0,-1 10-6 16,9 2-5-16,-5 17-5 0,6-7-4 15,-3-7-5-15,-7-8-1 0,13-5-3 16,-6-15 3-16,3-14-12 0,3-9-11 16,-3-14-20-16,9-20-171 0,3-10 100 15,11-7-133-15</inkml:trace>
  <inkml:trace contextRef="#ctx0" brushRef="#br0" timeOffset="8835.114">12044 8540 275 0,'3'7'122'0,"0"-2"-37"0,-3-3 30 16,-3 3-40-16,6-2-14 16,2 2-3-16,-5 4-1 0,-1 2 1 0,2-4-5 15,-6 6-5-15,4 2-2 0,7 5-3 16,-6 5 0-16,7 9-3 0,-2-2-3 16,-5 8-3-16,8 0-2 0,-3 0-4 15,-3 0-3-15,5-5-4 0,1 10-5 16,-3-10-3-16,3 6-3 0,-1-15-3 0,-2 1-2 15,-3-20-2-15,-2-7-3 0,0 0-1 16,0-12-1-16,0-16-1 0,0-11 1 16,0-11 0-16,0-3 0 0,5-8 1 15,2 13 0-15,1-12 1 0,2 11 0 16,0 1 1-16,2 3-2 0,-4-5 1 16,5 9 0-16,1-2-1 0,-1 6 0 15,2 4 0-15,-3 6 0 0,1 2 0 16,-1 10 0-16,1 2 1 0,4 6 0 15,3 7 1-15,0 0 0 0,2 8 0 0,1 11 0 16,-6-1 1-16,3 4-1 0,3 11 0 16,-6-4-1-16,-2 4 1 0,3 12 0 15,-3-1-1-15,-5 2 0 0,-1-1 1 16,-8 6-1-16,6-6 0 0,-2 2 0 16,-10-2 1-16,5-5-1 0,3-8-5 15,-13 6-14-15,10-10-20 0,-3-6-32 16,3 5-129-16,2-7 65 0,3-13-121 15,-5 4-421-15</inkml:trace>
  <inkml:trace contextRef="#ctx0" brushRef="#br0" timeOffset="9351.884">13064 8771 410 0,'0'2'184'0,"0"3"-59"0,-6 1 36 0,6 8-69 16,-7-6-26-16,0 9-11 16,-8-9-11-16,-3 21-9 0,-12-8-8 0,-2 13-7 15,-11-4-3-15,-11 5-2 0,-4 5-2 16,-2 7-1-16,-11 1-2 0,11 8 0 16,5-1-1-16,2 3-2 0,-7-16-1 15,11 6-1-15,-3-1 0 0,7 0-9 0,-2-19-13 16,16 6-20-16,4-16-25 0,0-14-128 15,14-4 62-15,3 6-110 0,5-7-414 16</inkml:trace>
  <inkml:trace contextRef="#ctx0" brushRef="#br0" timeOffset="9738.354">12759 9242 93 0,'25'-11'230'16,"5"4"-98"-16,0-11-3 0,5 1-29 15,0-1 47-15,-7-2-86 0,-1-1-4 16,2 5-5-16,-4-1-8 0,-4 4-11 16,-1 11-10-16,-1-3-7 0,-18 3-5 0,-1 4-4 15,5 8-3-15,-11 3-1 16,1 9-2-16,-2 1 0 0,-8 16-1 0,-5-4 0 15,0 12 1-15,-10-2-1 0,-2 3 1 16,5 6-1-16,1 8 1 0,-1-5 1 16,7-6-1-16,3-9 1 0,0 0 1 15,16-12-1-15,1-3 0 0,1 1 5 16,13-6 1-16,4-4 2 0,9-8 1 16,1-3-1-16,7-7 0 0,-1 0 0 15,11-2-4-15,-8-4-2 0,3-9-2 16,7 8-1-16,1 0 1 0,-5 1-6 0,1 6-12 15,-12 1-20-15,-6 9-32 0,-9-1-109 16,-12 2 55-16,-3 6-113 0,3 3-347 16</inkml:trace>
  <inkml:trace contextRef="#ctx0" brushRef="#br0" timeOffset="10285.672">12570 9956 284 0,'10'5'144'16,"-8"-2"-31"-16,-1 4 23 0,3 0-38 0,-8 0-12 15,1 4-7-15,-7 8-7 0,2-3-6 16,-4 11-8-16,5 7-8 0,7 14-9 15,-2 15-6-15,-3 1-7 0,4 3-3 16,-4 13-7-16,8-10-4 0,-10 2-4 16,-3 5-2-16,7-3-3 0,-4-6-16 15,4-1-12-15,0-7-7 0,-4-10-166 16,-5-11 90-16,12-6-110 0,0-6-572 16</inkml:trace>
  <inkml:trace contextRef="#ctx0" brushRef="#br0" timeOffset="13383.121">12204 11614 315 0,'-2'67'278'15,"11"15"-118"1,4-2 12-16,-1 2-18 0,-9-5-83 0,0-12-18 16,1-16-18-16,-4-4-8 0,-2-10-2 15,9-2-5-15,-7 1-5 0,5-6-7 16,-2-20-4-16,-3-8-4 0,3-6-1 16,1-14-1-16,3-22 0 0,-2-7 0 15,0-11 1-15,8-2 0 0,2-4 1 16,-2-3 0-16,4 4 1 0,6 3 0 15,-6 2 0-15,-4 3 0 0,-1 9 0 0,2-4 0 16,-6 10 0-16,5 9 0 0,14 11-1 16,-2-2 1-16,-5 9 0 0,3 7 1 15,14 1-1-15,-15 7 1 0,1 0 1 16,4 9-1-16,-2 11 0 0,-5 0 1 16,2 12-2-16,-7 3 1 0,5 8-1 15,-2 2 0-15,-11 2-1 0,-2 7 0 16,5-6 0-16,-7 7 0 0,-6-1 0 0,3 6 0 15,0-12 0-15,3-8 2 0,-3-11 3 16,-5 3-21-16,0-9-17 0,4-6-23 16,-1 3-27-16,-8-7-111 0,10-11 33 15,3-4-81-15,-1-10-338 0</inkml:trace>
  <inkml:trace contextRef="#ctx0" brushRef="#br0" timeOffset="13764.319">13437 11479 169 0,'-2'0'204'0,"1"6"-84"0,-4 1 7 15,-2 2 6-15,-2 11-61 0,-2 6-15 16,-9 13-2-16,-7-4-3 0,-6 10-4 16,-7 7-5-16,4 13-6 0,-5 2-6 15,2 21-3-15,-9-6-3 0,4 4-4 16,-12-8-3-16,14 11-3 0,-5-11-1 15,19 2-2-15,-11-18-4 0,4-1-2 0,2-15 0 16,-1-4 0-16,8-8-23 0,4 1-14 16,12-14-23-16,3-7-29 0,4-8-104 15,3-6 32-15,3 0-78 0,7-3-314 16</inkml:trace>
  <inkml:trace contextRef="#ctx0" brushRef="#br0" timeOffset="14032.653">13258 12154 366 0,'-2'-5'152'16,"-1"10"-58"-16,1-3 37 0,4 3-58 16,-4 10-22-16,-4 10-5 0,-6-2-4 15,-1 9-6-15,-1 3-2 0,-2 4-6 16,2-9-6-16,3 10-5 0,4-9-4 0,2 5-4 15,5-3-2-15,-2 2-1 0,9-1-2 16,6-8 0-16,2-11-2 0,-1-10-5 16,6-5-9-16,-4-5-13 0,6-10-16 15,7-3-46-15,9-5-76 0,-8-18 36 16,3 0-92-16,6 0-241 0</inkml:trace>
  <inkml:trace contextRef="#ctx0" brushRef="#br0" timeOffset="14190.886">13609 11987 132 0,'3'-15'141'15,"4"15"-18"-15,-2 0-5 0,-3 8-8 16,-2 14-19-16,0 5-17 0,-2 11-12 16,-5 11-13-16,2 11-12 0,-3-2-9 15,1 12-7-15,1 2-4 0,-8 0-4 16,1 0-3-16,1 8-3 0,2-3-4 16,-2-3-10-16,6-4-26 0,-3 0-116 0,3-11 72 15,6-13-102-15,5 1-412 16</inkml:trace>
  <inkml:trace contextRef="#ctx0" brushRef="#br0" timeOffset="14749.31">12739 12899 244 0,'-2'2'152'15,"-3"10"-45"-15,5-5 22 0,-2 6-22 16,-3 4-26-16,4 6-6 0,-6 4 0 16,0 10-5-16,2 3-8 0,-2 18-7 15,4 9-11-15,0-3-10 0,-4 4-8 0,0 6-7 16,6-8-5-16,-4-4-5 0,3 14-2 15,2-16-6-15,-7 0-18 0,2-13-23 16,-1-11-147-16,-3-9 89 0,3-3-134 16,6 1-505-16</inkml:trace>
  <inkml:trace contextRef="#ctx0" brushRef="#br0" timeOffset="16389.308">11995 14424 169 0,'-1'7'117'16,"1"-2"-14"-16,0-4 7 0,1 1-16 15,-1 5-12-15,0-1-6 0,0 1-5 16,5 0-7-16,-3 11-5 0,5-5-5 15,4 16-4-15,-4-4-3 0,1 5-4 16,-4-3-5-16,4 4-6 0,0-2-4 0,-8 3-6 16,12-9-6-16,-2 0-4 0,0-6-4 15,3-12-4-15,-6 2-2 0,-4-7-2 16,-3-5-1-16,7-10-2 0,-4-12 0 16,1-6 1-16,1 4 0 0,3-16 2 15,-1 2 0-15,0-9 1 0,3 5 0 16,-4-3 1-16,-2 8 0 0,4 5-1 15,4 11 0-15,-1-3-1 0,3 12-1 16,6 1 1-16,0 1-1 0,2 1 1 16,-2 3 0-16,-2 1 0 0,-8-2 1 15,8 12 0-15,-3 0 0 0,0 2 0 0,4 9 0 16,-4 3 0-16,-5 12 0 0,0 1 0 16,0 8 0-16,3 12-1 0,-4 0 1 15,1 6-1-15,1-4 1 0,-4 3 0 16,-5-9-1-16,-2 4 1 0,3 6-1 15,-8-9 0-15,13-6 0 0,-4-3 0 16,-4-8 1-16,6-14-10 0,-11-4-14 0,4-9-18 16,-3-2-28-16,3-11-118 0,2-2 54 15,9-5-100-15,-10 5-382 0</inkml:trace>
  <inkml:trace contextRef="#ctx0" brushRef="#br0" timeOffset="16829.122">13029 14436 262 0,'-6'13'160'16,"-1"-3"-60"-16,0 2 25 0,-13-4-26 15,3 9-27-15,-3-2-8 0,-3 18-1 0,0 1-3 16,-9 9-4-16,-5 9-7 0,-8 3-9 16,-8-1-8-16,-4 14-5 0,-2-8-6 15,4 2-4-15,-3 5-4 0,8 0-2 16,4-5-3-16,-2-9-1 0,1-4-2 16,14-1 0-16,-4-11-7 0,4-15-14 15,9 6-20-15,9-3-22 0,2-17-128 16,6-8 62-16,7 7-108 0,7-14-410 15</inkml:trace>
  <inkml:trace contextRef="#ctx0" brushRef="#br0" timeOffset="17274.349">13051 14875 303 0,'0'3'120'15,"-7"4"-46"-15,-14-2 36 0,-4 9-45 0,-7-1-17 16,-5 7 0-16,0 0 0 16,2 8-3-16,-8 4-7 0,13-8-7 0,-9 1-7 15,13 1-6-15,2-4-4 0,7-7-4 16,7 2 0-16,5-4-1 0,4-6-1 16,1 1-1-16,10-8-1 0,3 5-1 15,11-8-1-15,-3-5 0 0,14-1-1 0,-6 4 0 16,4 4 0-16,1 1 0 15,4 0 0-15,-1 10 1 0,-6 3-1 16,5 10 0-16,-3-3-1 0,-6 9 0 0,-6-1 0 16,-1 4-1-16,-20-10-1 0,-1 3 1 15,-4-3-2-15,-9-2 1 0,-6 3-1 16,-6 9 0-16,-3 3 1 0,-4 5 0 16,-2-5 0-16,-5-5 1 0,-7-8 0 15,10-2-1-15,0-15 1 0,2-5 0 16,9-3 0-16,11-6 0 0,3-16 1 15,8-10 0-15,4-12 0 0,10-1 2 0,14-6-1 16,8-3 1-16,6-13 2 0,4 12-2 16,0-7-15-16,-2-4 146 0,-2 16-293 15,2 7 144-15,-10 10-27 0,7 11-982 16</inkml:trace>
  <inkml:trace contextRef="#ctx0" brushRef="#br0" timeOffset="18162.274">12475 15818 1280 0,'-34'20'17'0,"18"40"-32"0,5 35-242 0,1 9 194 0,10-27-51 16</inkml:trace>
  <inkml:trace contextRef="#ctx0" brushRef="#br0" timeOffset="18300.973">12446 16608 22 0,'-8'9'355'16,"8"38"-64"-16,3-26-166 0,-3-11 32 15,-3-16-4-15,-7-1-145 0,8-3-36 16,-3 3-34-16,-8-8-96 0,6-5 63 16,-6 0-145-16,4 0-288 0</inkml:trace>
  <inkml:trace contextRef="#ctx0" brushRef="#br0" timeOffset="18473.727">12341 16786 384 0,'17'33'243'16,"-1"-8"-140"-16,-6-10 40 0,-1-3-48 0,-8-4-70 16,6-6-16-16,-9-2-16 0,-9-10 13 15,2 0-16-15,1 1-26 0,-10-9-106 16,4 3 68-16,1 3-108 0,0 4-375 15</inkml:trace>
  <inkml:trace contextRef="#ctx0" brushRef="#br0" timeOffset="18636.264">12296 16999 452 0,'15'26'222'0,"2"10"-110"0,-11-9 47 16,1 1-63-16,0-6-55 0,-2-2-16 15,-5-18-7-15,-2 3-3 0,2-5-2 16,0 2-11-16,-5-4-21 0,-2-3 38 16,1 3-185-16,-8 2 99 0,-1-1-84 15,0 1-620-15</inkml:trace>
  <inkml:trace contextRef="#ctx0" brushRef="#br0" timeOffset="26437.849">13863 16109 215 0,'7'5'122'16,"-1"-4"-26"-16,-2-2 14 0,-3-3-27 15,8 14-11-15,-6 5-4 0,-3-1-4 16,-7-6-6-16,1 10-2 0,6 16-4 15,-4-1-3-15,-2 9-4 0,-4 5-6 0,-2 6-4 16,5 3-6-16,-6 5-5 0,6-2-5 16,2 4-5-16,2-4-5 0,6-11-3 15,-3 1-2-15,-3-9 0 0,4-7-10 16,4-4-12-16,-1-4-17 0,1-25-16 16,3-7-21-16,5 1-110 0,4-13 43 15,5-9-69-15,0-19-354 0</inkml:trace>
  <inkml:trace contextRef="#ctx0" brushRef="#br0" timeOffset="26607.485">14137 16515 395 0,'8'33'191'0,"7"2"-72"0,-1 5 36 0,-4 1-67 16,-7-6-35-16,2 1-15 0,-5-6-10 15,2-3-9-15,-2-2-8 0,0-3-8 16,0-2 1-16,-7-13-2 0,7 1-3 15,0-1-14-15,-3-16-19 0,-1 1-30 16,4-4-94-16,-1-1 49 0,-4-14-107 16,-2-15-293-16</inkml:trace>
  <inkml:trace contextRef="#ctx0" brushRef="#br0" timeOffset="26768.181">14137 16353 138 0,'-4'-15'113'0,"9"0"2"15,-5 1-5-15,2 4-13 0,-9 3-9 16,6-1-8-16,2 1-16 0,-1 2-14 15,0 2-10-15,5-2-9 0,-6-2-9 16,4 7-4-16,-3-5-5 0,0-3-14 16,3 6-25-16,-1-9-113 0,7 4 68 15,1 5-104-15,0-8-392 0</inkml:trace>
  <inkml:trace contextRef="#ctx0" brushRef="#br0" timeOffset="27276.477">14362 16404 389 0,'15'34'157'16,"-3"-1"-64"-16,-4-1 40 0,2 5-65 16,-1-9-22-16,-3-3-8 0,-1-3-9 0,-1-7-4 15,3-2-8-15,-4-4-5 16,-1-2-6-16,-2-7-4 0,-2 0-3 16,-1-2-1-16,-4-10 0 0,0-3 0 0,0 0 1 15,7-3 0-15,-3 3 0 0,3-4 0 16,3 4 0-16,2-5 0 0,0-8 0 15,4-1 0-15,-1 4 0 0,4-1 1 16,-5 5 1-16,1 8 0 0,4 1 2 16,-7 6 0-16,0 2 0 0,5 4 0 15,0 2 0-15,1 11 0 0,-11 1 0 0,2 1 2 16,1 3 1-16,1 1 3 0,2 2 2 16,1 8 2-16,0-3 2 0,11 1-2 15,-4 7-1-15,-6-16-2 0,-1 4-4 16,4-6-2-16,1 3-4 0,-4-14-2 15,-9-5 0-15,11 0-1 0,-12-14 1 16,4 1-1-16,-7-12 1 0,8 2 0 16,-1-1 2-16,9-2 0 0,-9 4 0 0,-4 2 0 15,4-7 1-15,-2 4-1 0,2 3-1 16,8 1 0-16,-9 4 0 0,-1 12 0 16,19 3 1-16,-3 3-1 0,1 0 1 15,-2 4 2-15,0 0-1 0,-1-2 1 16,-1 8-1-16,0 6 0 0,-1-4 0 15,1 6 1-15,4 4-1 0,-4-10 0 16,-1-1-1-16,-4-1 0 0,-1 1 1 16,0-8-2-16,-4 1-13 0,1-5-17 15,-4-2-25-15,6-2-103 0,4-5 54 0,-1-4-105 16,-1-4-333-16</inkml:trace>
  <inkml:trace contextRef="#ctx0" brushRef="#br0" timeOffset="27431.367">15026 16453 241 0,'13'37'236'0,"-1"-4"-122"0,-2 1 12 15,1 2-10-15,-4-12-84 0,0-9-22 0,-7-4-7 16,0-4-4-16,1-2-2 0,-2-8-63 16,1 1-60-16,-2-11 47 0,-1-2-99 15,3-12-247-15</inkml:trace>
  <inkml:trace contextRef="#ctx0" brushRef="#br0" timeOffset="27592.737">15077 16354 105 0,'0'-8'114'0,"0"-5"-22"0,-3 4-3 15,1 3-7-15,-3-3-15 0,5-3-15 0,0-1-14 16,4-5-9-16,-4-2-9 16,0 0-7-16,1-4-5 0,-1 2-4 0,0-3-11 15,0 5-38-15,5 0-56 0,2 7 39 16,-4-7-86-16,4 0-202 0</inkml:trace>
  <inkml:trace contextRef="#ctx0" brushRef="#br0" timeOffset="27792.174">15249 15714 396 0,'7'14'166'16,"-4"-6"-51"-16,-3 0 38 0,-3 4-66 15,3 15-20-15,10-1-10 0,7 10-10 16,-4 4-10-16,1 0-10 0,1 3-9 16,-2 1-7-16,0-9-5 0,-1 13-3 0,1-6-3 15,2 3-5-15,-1 9-2 0,-1-6-29 16,-3-9-21-16,-7-3-114 0,4-9 63 16,0-14-120-16,0 1-350 0</inkml:trace>
  <inkml:trace contextRef="#ctx0" brushRef="#br0" timeOffset="27980.426">15411 16110 429 0,'-6'-10'144'0,"-1"17"-67"16,0-5 51-16,-6-7-74 0,-7-2-21 16,-2 4-2-16,-4-14-2 0,-8 15-3 15,4 2-2-15,12-6-5 0,-2 6-5 16,-5 11-2-16,10-11-7 0,-6 2-16 15,1 0-21-15,4-2-114 0,6 5 68 16,1 3-109-16,9 2-384 0</inkml:trace>
  <inkml:trace contextRef="#ctx0" brushRef="#br0" timeOffset="28432.722">16230 15729 215 0,'-3'2'155'0,"3"3"-56"16,0 7 12-16,0 3-24 0,3 5-30 16,2 6-15-16,-5 3-6 0,2 3-6 0,4 9-7 15,-6 1-4-15,-3 3-4 0,0-3-5 16,-4 8-5-16,7-10-6 0,-7 4-21 16,4-7 6-16,3 4-113 0,2-4 58 15,3 0-80-15,5-12-363 0</inkml:trace>
  <inkml:trace contextRef="#ctx0" brushRef="#br0" timeOffset="28650.653">16397 15910 168 0,'-12'-5'154'0,"9"5"-47"15,-2-5 3-15,-7 8-14 0,4-8-27 16,-7 5-15-16,-2 0-10 0,-6 2-5 15,-9 3-5-15,4 1-5 0,-4 1-6 16,-1 3-2-16,6 3-4 0,5-6-3 0,-5 7-10 16,1-1-19-16,11-1-20 0,-4 1-17 15,9-8-19-15,5-2-71 0,14-3 12 16,1-3-40-16,20-2-198 0</inkml:trace>
  <inkml:trace contextRef="#ctx0" brushRef="#br0" timeOffset="28924.806">16547 15860 322 0,'0'16'127'0,"-1"4"-64"0,-11-3 39 16,-1 8-52-16,-4 4-22 0,0 2-3 16,-4-1 3-16,-1-3 1 0,2 2 1 15,3-3-1-15,9 8-1 0,8 2 0 0,0 1-3 16,6-2-4-16,8 2-3 15,6-15-3-15,2-2-3 0,11-5-6 0,-1-10-5 16,3-5-5-16,3-10-2 0,4-7-1 16,-5-15-2-16,9-3 1 0,1 0 0 15,-7-10 2-15,-6 10 2 0,-14 0-1 16,-15-2-7-16,-5 7-13 0,-10 10-27 16,-4 5-81-16,-19 3 44 0,-15 4-86 15,-16 5-269-15</inkml:trace>
  <inkml:trace contextRef="#ctx0" brushRef="#br0" timeOffset="29666.013">12526 17536 457 0,'17'-18'168'15,"3"11"-61"-15,-1-1 44 0,-19 8-80 16,1-2-25-16,-1-3-5 0,-21 5-7 16,0-2-9-16,-10-1-8 0,-11 8-3 15,-8 2-3-15,0 4-4 0,-9 11-3 0,-4-7-1 16,1 20 5-16,2 10 6 0,5 4 6 15,-2 4 3-15,10 14 3 0,9 7 3 16,9-1 2-16,9 4-4 0,5 10-5 16,15-5-7-16,4 6-3 0,16 1-4 15,20-2-4-15,13-12-4 0,21-6-3 16,9-19-3-16,11-18-2 0,13-14-2 16,10-16 1-16,3-2-1 0,-10-22 2 15,2-11-1-15,-13-9 2 0,-26-23 2 16,-13-7-1-16,-5-5 1 0,-10 0 0 15,-16-12 1-15,-1 4 0 0,-18 8-1 0,-10 2-2 16,-5-4-1-16,-21 16-2 0,-6 9-4 16,-5 8-11-16,-8 12-14 0,-8 11-10 15,-9 13-3-15,-13 10-12 0,-9 10-10 16,-5 1-11-16,-2 15-74 0,4 0 52 16,-2 14-54-16,-1-8-276 0</inkml:trace>
  <inkml:trace contextRef="#ctx0" brushRef="#br0" timeOffset="29975.005">12947 17414 468 0,'15'12'222'0,"-3"-4"-98"16,-4 7 44-16,-8 5-76 0,-10-6-36 16,0 14-15-16,-18 17-9 0,-10 10-6 0,-13 20-4 15,-17 17-4-15,-17 5-3 0,-10 5-4 16,-7 12-2-16,-7 6-27 0,9 11 126 15,-10-1-293-15,-12-3 148 0,8-12-67 16,0-8-964-16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29:42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11892 5341 293 0,'15'-15'147'0,"-2"-5"-22"0,2 5 25 16,-2 2-39-16,1-12-17 0,-4 10-8 15,-2 1-7-15,1 3-10 0,-9 4-13 16,0 5-11-16,0-3-11 0,-11 9-5 16,-2-16-5-16,-10 19-4 0,-4-7-5 0,-1 6-4 15,-12 6-4-15,-2 11 0 0,2 7-1 16,0 7-1-16,-4 3-1 0,12 9 0 16,-4 4-1-16,2-4 0 0,2 3-1 15,7-4 1-15,2-1 0 0,11-7 0 16,9-5 1-16,3-7 1 0,3 3 0 15,11-15 0-15,-1-6-1 0,7-10 0 16,9 0-2-16,-4-18 0 0,3-10-2 16,0-11 0-16,11 4 0 0,-11-7 0 0,12 4 0 15,-5-4 0-15,12 9 0 0,-7-1-2 16,2 7 0-16,-2 7 0 0,-3 7 0 16,-7 11 0-16,-2 2 0 0,-1 2 1 15,-2 16 1-15,-3 4 0 0,1 5 0 16,-8 1 1-16,-6 11-1 0,-3-4 1 15,-6 12-1-15,0 4 1 0,-3 1 0 16,0 15 1-16,-4-5 1 0,-6 3 2 0,-2 4 1 16,-7-1 2-16,-5-8-1 0,-5 0 1 15,-1-4-1-15,-4-8-1 0,-1-3-2 16,-11-11-2-16,-2-8 0 0,-3-11-1 16,6-10-1-16,-3-5 0 0,15-5 0 15,11-1 0-15,1-6 0 0,3-6-1 16,6-2 1-16,-2-7 0 0,7-7-1 15,3-2 1-15,7 4 0 0,2-7 0 0,13 6 0 16,-2 0 1-16,6 3 0 16,-1-2-5-16,-1 0-10 0,3-3-19 0,0 5-22 15,0-2-22-15,8 5-141 0,4 7 62 16,8 9-104-16,7-9-444 0</inkml:trace>
  <inkml:trace contextRef="#ctx0" brushRef="#br0" timeOffset="445.808">12404 5313 412 0,'10'-13'199'0,"4"9"-97"0,-14-1 60 16,-3 4-54-16,3 2-43 0,-4 6-12 16,-3 1-2-16,6 11 3 0,-4 7-9 15,-2 4-14-15,0 14-10 0,-3-7-3 16,-3 4-2-16,1 3-1 0,-1-6-2 0,6 2-3 15,7 6-3-15,7-6-1 0,-5-12-2 16,18 6-1-16,5-13-2 16,-4-9-1-16,5-10-1 0,2-2-2 0,-8-2-3 15,0-25-4-15,2-5-7 0,1-6-5 16,-8-7-3-16,0-7 0 0,5 7 0 16,-6-2 3-16,-1 2 5 0,0 10 5 15,-1 3 7-15,-2 10 4 0,0 7 0 16,0 4 1-16,0 6 1 0,-7 1 1 15,1-1 0-15,-2 10 1 0,-1-3 1 0,4 5 1 16,-3 1 2-16,3 10 2 0,2 3 2 16,-4 5 1-16,2-2 2 0,0 12 1 15,-3-12 1-15,3 14-1 0,-4-9-1 16,8 4-1-16,1-8-3 0,-4 2-2 16,9-10-2-16,4 8-2 0,-4-12-1 15,0 0-1-15,5-6-5 0,-7-5-11 16,1-2-19-16,-1-7-35 0,0-11-38 15,1 6-92-15,-6-11 33 0,4 1-114 0,3 2-235 16</inkml:trace>
  <inkml:trace contextRef="#ctx0" brushRef="#br0" timeOffset="697.153">13170 5493 138 0,'30'-25'78'0,"8"4"3"16,-8-11 6-16,0-3-17 0,-13-5-9 15,-7-7-3-15,-8 0-5 0,-1 12-8 16,-1 8-9-16,-6 21-6 0,4-1-3 15,-18 5-2-15,0 4 0 0,-10 6-1 0,3 4-2 16,-6 8-2-16,6 5-3 0,0 5-2 16,9 17-1-16,-9-7-3 0,5 9-2 15,4-3-2-15,3 8-1 0,-5-12 0 16,12 9 0-16,3-10 0 0,3-5-2 16,4-4 0-16,3-4-1 0,5-13-1 15,8-3-2-15,9-5 0 0,1-7 0 0,-3-12-2 16,5-1-3-16,2-16-22 0,10 1-35 15,-2-4-80-15,7 4 49 0,-1-6-113 16,-4 13-247-16</inkml:trace>
  <inkml:trace contextRef="#ctx0" brushRef="#br0" timeOffset="1105.272">13719 5037 504 0,'-6'10'117'0,"-15"0"-15"16,0 2 50-16,-1 6-102 0,-1 4 0 0,-11-4 3 16,7 2-7-16,-1 1-14 0,1 2-10 15,4-3-5-15,5 0-5 0,4 0-2 16,3-2-2-16,9-2-1 0,-3-8-2 16,5 5 0-16,10-1-1 0,10 1-1 0,-3-23 1 15,3 15-1-15,13-16 0 0,1 7 0 16,-3-1 0-16,13-5 2 0,1 5-1 15,-2 5 1-15,-3-6 0 0,0 0-1 16,-6 10 0-16,8-8-1 0,-9 10 0 16,2-1-1-16,-3 5 0 0,-7 5-1 15,-15-2 0-15,-3 12 1 0,-7-5-2 16,0 7 1-16,-4 6-1 0,-1-3 0 16,-6-5 0-16,-5 9 0 0,-9-6 1 15,2-1-1-15,-4 8 0 0,-4 4 1 0,2-8-1 16,2 1 1-16,1 0 0 15,6-5-1-15,5-1 3 0,3-6-10 0,12 0-12 16,0-13-21-16,3-4-28 0,1-3-112 16,2-16 52-16,4-6-105 0,7-11-356 15</inkml:trace>
  <inkml:trace contextRef="#ctx0" brushRef="#br0" timeOffset="1425.899">14329 5014 172 0,'3'0'187'16,"-3"0"-91"-16,-6 5 20 0,-8-5 15 16,-2 6-62-16,-11 1-11 0,0-2 1 15,-1 7 2-15,-6 6-3 0,4-3-9 16,-2 5-13-16,1 0-5 0,1 0-3 16,5-6-2-16,5 6-4 0,3-12-3 15,7-1-3-15,10 6-3 0,0 2-3 0,11-3-3 16,8 1-2-16,4 1 0 0,4 1 0 15,11-3-2-15,2 6 0 16,4-6 0-16,-4 1 0 0,7-1-1 0,-2 8-2 16,-2-2 1-16,-3 2-1 0,6 7 0 15,-16-4-1-15,-10-4 0 0,-12 1 0 16,-3-4-4-16,-3 1-10 0,-11 12-11 16,-2-1-19-16,1 5-19 0,-15-1 9 15,-9 2-129-15,-8-13 53 0,-4 8-54 0,2-9-396 16</inkml:trace>
  <inkml:trace contextRef="#ctx0" brushRef="#br0" timeOffset="2187.965">15824 5161 206 0,'10'-4'75'0,"-2"-4"-19"0,-1 1 25 16,1-4-33-16,6 2-13 0,-6 1-4 0,-3-4-2 15,-5 1-3-15,7 1 5 0,-7-4 8 16,0 9 13-16,2 5 10 0,-2-5 13 15,5 10 10-15,1 4 7 0,1 9-7 16,-2 2-11-16,2 0-10 0,-4 5-5 16,4 10-12-16,-1-6-6 0,-6 11-6 15,4 7-5-15,-4 3-3 0,1 10-5 16,-6 12-4-16,5-5-1 0,-1 8-3 0,-4-2-2 16,10-11-4-16,3 0-2 0,-5-7-1 15,-3-20-1-15,-3-8-1 0,3-9-12 16,0-18-18-16,-8 2-32 0,1-4-168 15,-1-11 96-15,4-12-150 0,1-3-579 16</inkml:trace>
  <inkml:trace contextRef="#ctx0" brushRef="#br0" timeOffset="2460.117">16270 4987 420 0,'-13'-8'166'0,"-7"1"-55"0,0-3 49 16,6 3-64-16,-14 1-27 0,-7 6-4 15,3 5-7-15,-11-5-6 0,-11 8-12 16,7-3-11-16,-11 7-7 0,1 1-6 0,4 4-3 16,4 8-1-16,-3-5-2 15,12 2-3-15,5-2 0 0,7-7-2 0,-4-6 0 16,10-2-7-16,4-2-10 0,11-3-13 15,1 0-25-15,6-2 115 0,11 4-262 16,11 10 113-16,5-14-29 0,5-3-832 16</inkml:trace>
  <inkml:trace contextRef="#ctx0" brushRef="#br0" timeOffset="2743.581">16566 4892 397 0,'0'-7'141'0,"-5"2"-21"16,-7 3 41-16,-3 1-63 0,-12 2-15 0,1 6 0 16,-10 10-4-16,1 6-12 15,-3 7-12-15,11 15-12 0,-9-1-8 0,9 6-5 16,2 5-4-16,5 9-4 0,0 1-3 16,13 5-4-16,0 2-2 0,7-4-3 15,0-1-2-15,7-5-2 0,6-2-1 16,14 0-2-16,1-6-2 0,4-19-1 15,10-7-2-15,-9-7-5 0,2-16-7 16,9-5-12-16,-9 0-17 0,-3-5-35 0,-9-9-36 16,-3-13-100-16,-13-1 44 0,1-17-118 15,-1 3-276-15</inkml:trace>
  <inkml:trace contextRef="#ctx0" brushRef="#br0" timeOffset="3118.974">16698 5311 260 0,'10'14'272'0,"0"1"-123"0,3 11 23 0,-6 1 2 16,5 13-82-16,1-3-27 16,9 3-3-16,-11 4-3 0,1-8-12 15,-4-1-12-15,-4 4-14 0,1-1-4 0,3-1-3 16,4-3-4-16,-6-6-2 0,3-3-1 16,-3-10-1-16,-6-10-4 0,-1-5 0 15,-8-7-2-15,4-6 0 0,0-7-2 16,2-5 0-16,-2-10 0 0,5-15 0 15,0-7 2-15,2-5-1 0,3-7-1 16,-4 1-1-16,11 16-2 0,-5 4-4 16,1-6-3-16,4 12-3 0,0 16 2 15,3-6 0-15,-2 7 2 0,0 25 3 0,9-4 5 16,-2 16 4-16,-2-2 2 16,2 2 0-16,7 23 0 0,-5-3 0 0,1 8 0 15,4 2 0-15,0 4-1 0,-7-4 0 16,3 5 0-16,-6-7 0 0,-2 7-2 15,3-5 1-15,-6-2-1 0,-4 0 0 16,1 2 2-16,-3-10-5 0,-2-4-15 16,-4-15-14-16,-4-6-25 0,1-7-49 15,-4-2-94-15,1-9 36 0,-6-23-106 0,7 2-281 16</inkml:trace>
  <inkml:trace contextRef="#ctx0" brushRef="#br0" timeOffset="3391.399">17256 4546 502 0,'16'15'222'0,"4"10"-94"16,0-3 58-16,1 8-78 0,4 8-44 15,3 9-15-15,12 8-4 0,2 5-8 16,6 14-11-16,2 6-12 0,-1 2-7 0,-14 0-2 15,13 20-3-15,-16-7-2 0,-3 7 0 16,-3 3 0-16,-6 1-3 0,-20-14-1 16,-1-4-4-16,-9-6-11 0,-10-18-12 15,-5-6-29-15,-19-11 82 0,2-12-219 16,1-7 92-16,-11 6-45 0,-5-4-690 16</inkml:trace>
  <inkml:trace contextRef="#ctx0" brushRef="#br0" timeOffset="4224.681">18697 5218 764 0,'-20'18'217'0,"-5"-16"-108"15,-11-1 89-15,4-2-147 0,-8 12-30 16,10-16-5-16,-9 7-4 0,-1-4-3 15,3 9-2-15,1-5 0 0,-1 8-4 0,3-9-10 16,9 8-18-16,-1 4-25 0,12-1-152 16,6 3 83-16,6 5-129 0,2-2-515 15</inkml:trace>
  <inkml:trace contextRef="#ctx0" brushRef="#br0" timeOffset="4406.518">18642 5649 344 0,'17'0'224'0,"-4"-5"-113"0,-13-10 44 0,-1-5-31 31,-11-14-56-31,-5 3-19 0,-6 2-2 0,-4 7 0 16,5-3-7-16,-11 7-13 0,-4 1-9 15,-8 11-6-15,-2 6-3 0,-8 0 0 16,8 6 5-16,6 11-9 0,6 1-10 16,1 1-37-16,7 1-143 0,-1 2 91 15,3-7-138-15,0 3-513 0</inkml:trace>
  <inkml:trace contextRef="#ctx0" brushRef="#br0" timeOffset="4943.396">19646 5022 506 0,'5'-3'136'0,"2"-9"-32"0,0 7 54 16,-9-3-99-16,-5 8-10 0,-13 1 0 15,-3 4-5-15,3 17-10 0,-14 18-11 16,-1 5-4-16,-5-8-3 0,-7 10 0 0,-3 6 2 15,2-4-1-15,-2-1-3 0,15 18-1 16,6 7 0-16,9-6 0 0,9-10-3 16,11 10 0-16,0-11-2 0,11-10 1 15,11-1 2-15,5-10-1 0,13-5-1 16,8 0-1-16,7-8-1 0,4-22-1 16,-4 0-1-16,-2 1-4 0,2-16 0 15,-9-3-2-15,-3-2 1 0,-3 3 0 0,0-3-15 16,-18 0-19-16,5 5-1 0,-17-3-164 15,5 3 86-15,-7-4-118 0,2 6-537 16</inkml:trace>
  <inkml:trace contextRef="#ctx0" brushRef="#br0" timeOffset="5643.206">20167 5049 404 0,'7'13'153'0,"-4"1"-25"0,4 1 37 16,-10-4-64-16,1 9-22 0,7 15-1 16,-5 19-5-16,2-7-14 0,-1 8-14 15,-7 3-11-15,9-1-6 0,-6-10-3 16,-1 0-3-16,1-2-3 0,3-8-1 16,5-9-3-16,-3-1-1 0,-2-9-3 15,0-13-3-15,-7-3-2 0,14 0-3 0,-9-6-2 16,2-14-1-16,-5 5 0 0,2-6 0 15,3-9-1-15,0-7 1 0,-5-5-1 16,0-7 1-16,3-8 0 0,0-6-1 16,2-2 1-16,4 4 0 0,6-7 1 15,0 10-1-15,3 5 1 0,6 5-1 16,-11 1 0-16,5 5 1 0,2 0-1 16,-1 10 0-16,4 20 0 0,10-5 0 15,4 15 0-15,3 12 1 0,0 3 0 0,9 11-1 16,-14 3 1-16,2 9 0 0,-2-3-1 15,1 19 1-15,-9-1-1 0,12 13 1 16,-8-8 0-16,3 14 0 0,2-7-1 16,1 15 1-16,-10-8-1 0,0 5 0 15,-7-3 0-15,-10-13-1 0,-4-12-3 16,-1-6-12-16,0-11 94 0,-6-18-292 16,2-3 152-16,1-9-73 0,3-2-1009 0</inkml:trace>
  <inkml:trace contextRef="#ctx0" brushRef="#br0" timeOffset="11949.499">12339 6809 218 0,'14'-9'188'15,"-3"9"-92"-15,-11 0 28 0,4-6-4 16,-11-3-60-16,14 3-11 0,-9 2 8 0,-5 3 11 15,2 1 1-15,5 8-3 0,-10 4-1 16,0 8 2-16,0 3-1 0,2 14-4 16,-5 5-8-16,8 13-7 0,3 7-6 15,-1-4-6-15,3 18-5 0,3 14-8 16,0 2-4-16,2-4-4 0,2 16-3 16,-7-17-5-16,-5-15-2 0,-3-9-3 15,1-9 4-15,-5-16-5 0,2-9-10 16,5-9-9-16,0-20-41 0,-5 0-28 15,5-10-150-15,-8-19 71 0,-1-6-153 16,14-5-441-16</inkml:trace>
  <inkml:trace contextRef="#ctx0" brushRef="#br0" timeOffset="12243.41">12832 6699 327 0,'-12'-14'203'15,"4"9"-60"-15,-7 7 32 0,-2 8-37 16,-11-13-34-16,-5 3-16 0,-8 6-5 16,5 8-9-16,-9 4-15 0,-4-11-17 15,-6 6-10-15,3 0-7 0,-3-1-5 16,-5-4-4-16,-2-1-5 0,9-5-2 15,-4-2-1-15,-2 6-2 0,13-7-3 16,11-4-5-16,-4 1-7 0,11-7-12 0,9 4-18 16,4 5-29-16,9-4 135 0,6-4-291 15,0 3 124-15,11 0-23 0,6 4-924 16</inkml:trace>
  <inkml:trace contextRef="#ctx0" brushRef="#br0" timeOffset="12665.107">13205 6638 400 0,'-12'7'170'15,"-3"-2"-69"-15,0-3 54 0,2 11-55 16,-16 2-26-16,2 5-7 0,-3 5 5 16,-10 15 0-16,10 12-7 0,-5 0-10 15,-8 2-11-15,1 7-5 0,8 8-3 16,1 4-6-16,0 1-5 0,16 6-5 0,0-3-4 15,9-10-3-15,8 6-3 16,0-6-4-16,5-5 1 0,15-7-3 0,8 4-1 16,7-17-1-16,7-9 0 15,3-11-4-15,-3-11-4 0,-12-11-12 0,0-5-18 16,-1-3-26-16,4-12-24 0,-3-3-38 16,0 3-100-16,4-11 34 0,-13 0-80 15,9 4-300-15</inkml:trace>
  <inkml:trace contextRef="#ctx0" brushRef="#br0" timeOffset="13055.364">13328 7215 257 0,'-3'20'244'0,"5"5"-103"0,-2-10 26 16,5-10-6-16,-4 10-66 0,1-1-20 16,5 12-4-16,4 9-2 0,-4 6-11 0,1-13-13 15,2 10-9-15,0-2-8 0,-3-3-5 16,6 2-2-16,-4 2-4 0,3-7-5 15,1 2-3-15,-8-17-3 0,-2-2-2 16,1-13-3-16,-1 0-3 0,-5-8 0 16,4-12-2-16,-2-10 1 0,0-2-1 15,0-18 2-15,3 1 0 0,1 1 2 16,6-12 0-16,-2-1 0 0,0 11-3 16,9-15-2-16,0 5 0 0,3 13-1 15,-7 4 0-15,2 1 0 0,-1 15 2 0,-1 4 2 16,0 9 3-16,1 13 0 0,6 1 1 15,-7 8 0-15,7 9 0 16,0 9 1-16,-1 8-1 0,-3 3 0 0,4 11 0 16,-3 11-1-16,-7-6 1 0,10 7-1 15,-7-3 1-15,-1-15-1 0,3 3-1 16,-7 2 1-16,-3-19-2 0,-6-1 0 16,-11 0 0-16,19-9 3 0,-14-11-13 15,-6-4-17-15,13-3-31 0,-9-3-35 16,9-2-121-16,-5-14 51 0,-5-2-127 0,5-6-355 15</inkml:trace>
  <inkml:trace contextRef="#ctx0" brushRef="#br0" timeOffset="13419.126">14087 6416 311 0,'-2'-7'146'0,"2"-1"-45"15,5-7 41-15,-5-3-39 0,2-2-25 0,4 6-5 16,3 1 4-16,2 13-1 0,3 0-8 15,1 6-18-15,8 20-10 0,-3 0-5 16,12 23-6-16,0-1-8 0,6 16-7 16,-3-1-8-16,7 16 1 0,-7 4-4 15,-8 3-2-15,-9 9-1 0,-3 15-1 16,-15 1-1-16,0-10-3 0,-8 13-4 16,-7-5-5-16,-10-21-5 0,-14-4-14 15,4-6-9-15,-11-22-154 0,-5-16 86 16,5-7-99-16,7-24-532 0</inkml:trace>
  <inkml:trace contextRef="#ctx0" brushRef="#br0" timeOffset="14259.236">15371 6618 424 0,'20'-13'175'0,"-1"0"-61"0,2 6 51 16,-2-5-64-16,3 4-28 0,-9-1-10 16,-8-1-2-16,-5 4-3 0,-10 6-13 15,2 5-11-15,-6 8-9 0,-14 6-3 16,-4 2-3-16,5 6-3 0,-8 1-6 16,-5 11-2-16,12 1-4 0,1 7 0 0,-1-2-2 15,1 0 0-15,-1-5 1 0,2 0-1 16,8-6 1-16,5-6 0 0,11 1 0 15,2-4 1-15,7-5-1 0,4-7 2 16,6-6 1-16,3-4-3 0,2 0 1 16,10-8-2-16,-1 7-6 0,4-4-11 15,14-3-13-15,-2 5-23 0,-1-3-15 16,-5 3 8-16,2 0-151 0,-11 0 66 0,-1 0-60 16,-9 8-486-16</inkml:trace>
  <inkml:trace contextRef="#ctx0" brushRef="#br0" timeOffset="14459.292">15627 7396 488 0,'-18'-4'186'16,"-4"8"-78"-16,0-1 62 0,-3 2-80 15,-15 0-26-15,-10 3-13 0,5-1-2 16,-12-2-6-16,-15-2-13 0,10 9-7 15,-1 6-15-15,-16 11 22 0,4-9-215 16,7 8 125-16,1-1-99 0,12 0-777 16</inkml:trace>
  <inkml:trace contextRef="#ctx0" brushRef="#br0" timeOffset="32548.569">16927 6597 428 0,'5'6'134'0,"0"-4"-18"15,-4 0 42-15,1 4-76 0,1 4-7 16,-3-8 5-16,-3 18 0 0,3 2-7 0,0 6-7 15,-2 6-9-15,1 6-2 0,-3 5-5 16,1 15-6-16,-2 4-8 0,0 7-6 16,10 1-9-16,-10 9-2 0,-2-8-4 15,4 2-4-15,0 0-3 0,-1-1-3 16,1-14-1-16,-4 7 0 0,1-18 0 16,-1-9 0-16,-3-12-20 0,3-11-18 15,4-17 84-15,-1-5-286 0,4-10 137 16,10-9-87-16,9-4-952 0</inkml:trace>
  <inkml:trace contextRef="#ctx0" brushRef="#br0" timeOffset="32953.25">17872 6795 345 0,'5'4'210'0,"-2"-3"-113"0,4-1 53 15,7 9-43-15,-3 4-34 0,-7 2-36 16,1 9 30-16,-4 4-1 0,4 6-9 0,-3 2-9 16,3 9-5-16,-3 1-4 0,3 5-2 15,0-4-4-15,-2 0-4 0,4 5-6 16,-4-2-5-16,4 0-5 0,-4 9-4 16,7 6-2-16,-3 2-3 0,3-14-1 15,-4 9-2-15,-2-14 1 0,-4-9 2 16,0-9-6-16,-4-5-10 0,4-18-18 0,0-7-21 15,0-5-117-15,7-9-50 0,-2-11 26 16,0-5-156-16,8 3-153 0</inkml:trace>
  <inkml:trace contextRef="#ctx0" brushRef="#br0" timeOffset="33145.009">18303 7111 502 0,'-12'2'149'0,"1"-2"-56"0,-6-2 65 0,-13-3-86 16,-12-1-24-16,-5-1-2 0,-6 0 1 15,-6 9-7-15,1 1 5 0,11-1-31 16,0 5 3-16,-9-1-187 0,4 1 116 16,8-5-125-16,8 1-649 0</inkml:trace>
  <inkml:trace contextRef="#ctx0" brushRef="#br0" timeOffset="33966.874">20172 6827 288 0,'15'-11'232'0,"6"2"-122"0,-10 2 36 16,-7-11-12-16,1 3-71 0,-5 0-20 16,0-3-1-16,-7-2 1 0,-10 8-5 0,0 15-12 15,-6-8-8-15,-9 12-5 0,-8 5-1 16,4 14 2-16,-18 1 4 0,2 10 3 15,-1 8 2-15,-4 5-1 0,5 12 0 16,5 10-1-16,-3-2-3 0,12 2-4 16,11 8-4-16,5-10-3 0,21 4-1 15,-4-2 0-15,6-7-1 0,9-12-1 16,-1-4 1-16,13-11-2 0,6-9-1 0,17-11 0 16,15-5-2-16,0-6 0 0,4-7-1 15,-11-5 1-15,-4-3-2 16,-6-1 2-16,-1-9 3 0,-12-7-6 15,8 3-13-15,-9-9-23 0,-2 0-22 0,-9 10-143 16,-3-3 72-16,-8 4-125 0,4 12-462 16</inkml:trace>
  <inkml:trace contextRef="#ctx0" brushRef="#br0" timeOffset="34499.943">21013 6551 416 0,'-14'2'133'0,"-1"11"-22"15,-3 4 34-15,-5 7-80 0,-9 1 5 16,-8 6 0-16,5 15-11 0,-5 10-8 0,6 8-6 16,1 8 0-16,3 6-4 0,-4-1-4 15,8 5-6-15,7-8-4 0,-1 9-4 16,20-14-3-16,-2 3-4 15,7-14-4-15,5 1-3 0,17-11-1 0,0 1-3 16,11-11-1-16,9-5-2 0,-2-13-1 16,-5-8-4-16,7-12-11 0,-8 0-15 15,-3-13-22-15,-4-12-12 0,1-9-144 16,-9-4 64-16,8-12-97 0,-11 10-456 16</inkml:trace>
  <inkml:trace contextRef="#ctx0" brushRef="#br0" timeOffset="34971.856">21399 6570 450 0,'0'15'176'0,"5"-3"-71"0,-5-6 56 16,5 16-69-16,-2 0-31 0,0 9-5 0,6 18 0 15,-1 3-1-15,-1 3-9 0,-1 0-11 16,3-1-5-16,-3-6-4 0,1-1-3 16,-2-5-4-16,7-11-5 0,-6-4-3 15,5-12-3-15,-5-6-2 0,6-6-3 0,-5-3-2 16,-6-7 0-16,4-11-3 0,0-2 0 16,-1-12 0-16,2-10 0 0,1 0 0 15,0-11 0-15,6-7 1 0,0 3 2 16,1 2-1-16,1-12 1 0,5 12-1 15,-7 3-4-15,7 0-2 0,-1 7-2 16,-1 13 1-16,0-1-1 0,2 11 1 16,0 4 1-16,-6 4 3 0,4 14 3 15,-3 5 1-15,5 4 0 0,0 6 0 0,5 10 0 16,-5 2 0-16,2 13 0 0,0 1 0 16,-10 1 0-16,-4-2 1 0,5 2 0 15,-8-8 0-15,-5 4-1 0,7 2 1 16,-5 4-1-16,-1-1 0 0,-1-8 0 15,0-5 1-15,4-5 4 0,-16 2-11 16,10-7-25-16,-9 2 123 0,4-9-292 16,19-1 144-16,-6-5-74 0,3-2-949 15</inkml:trace>
  <inkml:trace contextRef="#ctx0" brushRef="#br0" timeOffset="35210.758">22221 7223 377 0,'-21'17'156'0,"3"-14"-59"0,-10 9 52 16,-4-7-52-16,-10-5-26 0,-11 3-5 16,-2 7 0-16,3-8-4 0,3 13-16 15,3-1-15-15,9-4-12 0,-8-9-7 16,-2 8-4-16,-6-6 3 0,9-1-6 15,-4 4-24-15,11-12-17 0,0 19-145 16,5 0 88-16,6-11-145 0,6 16-468 16</inkml:trace>
  <inkml:trace contextRef="#ctx0" brushRef="#br0" timeOffset="35605.748">21654 7350 321 0,'25'7'128'0,"-1"0"-30"0,2-9 33 0,-6-1-50 16,2 3-19-16,2 5-7 15,-3-12-4-15,1 20-11 0,-9-19-13 0,14 19-10 16,-14 0-6-16,-6-4-4 0,-12-6-2 16,5 7-1-16,-8 0 0 0,1 7-2 15,-15 8 1-15,7 3-1 0,-1 19 0 16,-14-7 0-16,4 4 1 0,-5-1-1 0,-4-1 0 15,-2-9 0-15,10 9 0 16,-5-8-1-16,6-6 1 0,9-3-1 16,7-3 1-16,8-4 6 0,2-3 9 0,2-6 5 15,11-3 7-15,7-6 3 0,2-1 6 16,8-6 1-16,7 0-4 0,1-6-7 16,2 1-5-16,4 1-5 0,-4-6-4 15,5-3-4-15,2 5-3 0,8-4-2 16,-5 4-1-16,2 2-2 0,-9 5 0 15,2-4 0-15,-20-1 0 0,4-3 3 16,-14 10-5-16,-2-6-15 0,-8 4-13 0,2 1 97 16,-7 2-270-16,-5 2 125 0,5-1-52 15,-2-2-905-15</inkml:trace>
  <inkml:trace contextRef="#ctx0" brushRef="#br0" timeOffset="35875.455">22513 6389 463 0,'43'4'178'0,"4"-1"-81"16,-15 12 57-16,3 2-75 0,3 16-34 16,-1 7-10-16,3 15-3 0,0 7-3 15,9 22-9-15,1 3-10 0,-5 8-5 16,0 12-3-16,-5 2-1 0,-6-4 0 15,-13 7-1-15,-6 8 0 0,-11-4-1 0,-4-6-1 16,-7 5 0-16,-20-11 1 16,-18-14-5-16,-3 5-13 0,-26-13-18 15,-14 0-127-15,-3 7 76 0,-9-11-108 0,2-16-439 16</inkml:trace>
  <inkml:trace contextRef="#ctx0" brushRef="#br0" timeOffset="47441.812">13545 9087 1326 0,'7'2'127'0,"5"11"-87"0,-5 49-15 15,-2 45-4-15,-5 7-43 16,-19-11-168-16,6-68 114 16</inkml:trace>
  <inkml:trace contextRef="#ctx0" brushRef="#br0" timeOffset="47565.119">13544 8711 237 0,'6'0'238'0,"-4"-7"-154"0,3 4 1 0,-7-9 21 16,9 0-34-16,0-3 19 0,-5 2 73 15,-2 0-135-15,5 1-3 0,-2 4-3 0,2-6-20 0,0 6-24 16,-2 1-19-1,7 4-124-15,-1 1 73 0,2 2-134 0,6 2-392 16</inkml:trace>
  <inkml:trace contextRef="#ctx0" brushRef="#br0" timeOffset="47893.551">14232 8791 145 0,'28'-22'115'16,"1"2"-19"-16,4-3 8 0,-19-7-10 0,2 5-16 15,-7 1-6-15,-8-1-6 0,-1 4-6 16,-6 4-8-16,-3 9-8 0,-4 4-5 16,-12 4-6-16,-4 0-3 0,-4 4-5 15,-4 4-2-15,-6 5-3 0,3 7 1 16,-5 0 4-16,0 5 6 0,6 7 3 16,2-3 4-16,9-6 5 0,11 20 3 15,-3-6-2-15,14 3-6 0,-1 14-5 16,12-1-5-16,-7-4-5 0,2 4-6 15,2 2-4-15,6-6-3 0,-8 8-4 0,12-7-1 16,-4 8-2-16,-1-7 0 0,6-5-2 16,1 6 0-16,-16-15 6 0,9-10-10 15,-12-9-15-15,-2-5-32 0,14-6 5 16,-14-12-177-16,7-8 79 0,7 6-123 16,-7-20-553-16</inkml:trace>
  <inkml:trace contextRef="#ctx0" brushRef="#br0" timeOffset="48065.816">14008 9249 417 0,'-17'0'216'0,"2"0"-121"15,2 2 61-15,-7-11-57 0,7-2-43 16,-2-3-15-16,1 1-15 0,-4 0 13 16,-2 6-10-16,-2 2-12 0,2 3-8 15,-2 2 6-15,4 0-15 0,5 5-21 16,6-5-16-16,0-5-136 0,6 7 80 0,1 3-137 15,11 2-431-15</inkml:trace>
  <inkml:trace contextRef="#ctx0" brushRef="#br0" timeOffset="48448.748">15301 8933 517 0,'-5'0'145'0,"-2"5"-59"0,-9-1 74 15,-3 7-90-15,-1-2-20 0,-8 11 0 0,-14 0 5 16,4 8 1-16,-7 6-15 15,-4 4-11-15,2 4-7 0,12 6-3 0,2-1-2 16,6 7-4-16,7-8-2 0,10 6-1 16,0-8 0-16,10-4 0 0,3-7 1 15,4-3-1-15,10-10-1 0,10 7 0 16,6-2-2-16,5-6-2 0,6-4-2 0,9-9-2 16,-4 3-1-16,1-9-1 15,-2 0-1-15,-11-14 3 0,-10 4-4 0,-4-8-9 16,-6 4-11-16,1-6-11 0,-4 7 116 15,1 0-289-15,-7-1 130 0,5-1-24 16,-3 0-978-16</inkml:trace>
  <inkml:trace contextRef="#ctx0" brushRef="#br0" timeOffset="48705.363">15986 9104 360 0,'-7'-2'244'15,"4"-3"-130"-15,0 3 49 0,-11-4-27 16,-1 6-65-16,-3 0-15 0,-10 0-3 16,-1-5-1-16,-3 11-1 0,-3 4-18 15,-3-1-13-15,11-3-8 0,4 4-6 0,3 7 2 16,6-7 3-16,1-3-4 0,5 6-20 15,4-3 109-15,3-3-293 0,2-4 150 16,4 2-77-16,9-3-988 0</inkml:trace>
  <inkml:trace contextRef="#ctx0" brushRef="#br0" timeOffset="48915.039">16190 9293 222 0,'-22'8'250'0,"9"9"-130"0,-7-14 37 0,-7 4 13 16,-1-9-79-16,-12-5-27 0,-7 2-1 16,3 9 4-16,1-9-15 0,-7 5-20 15,15 0-13-15,3 5-11 0,5-4 6 16,7 6-22-16,5-5 113 0,3-2-293 16,9-2 153-16,3-5-74 0,0-6-985 15</inkml:trace>
  <inkml:trace contextRef="#ctx0" brushRef="#br0" timeOffset="49781.732">16616 8791 277 0,'10'0'236'0,"7"-2"-93"15,-6-3 27-15,1-3-11 0,-2-5-59 16,5-1-21-16,2 3-7 0,-1-3-5 15,3 1-18-15,-1 3-14 0,9-2-14 16,-4 7-8-16,9 4-4 0,5 1-2 16,0 0 0-16,-11 5-2 0,-2 3 0 15,-4 4 2-15,-5-2-4 0,-15 8-1 16,0 4-3-16,-4-4-4 0,-9 2-3 16,-4 22-3-16,-8-7-3 0,-5 5 1 15,4 14 1-15,-8-1 0 0,1-11 5 0,4 5 2 16,3 8 2-16,-1-7 1 0,12 1 1 15,1-2 1-15,8-7 1 0,6-14 1 16,5-4 0-16,5-3 0 0,6-6 0 16,11 12 0-16,7-17-1 0,-4 4 0 15,11-10 0-15,3 6-1 0,-2 4 2 16,1-21 4-16,4-2-18 0,-15 12-19 16,-2-9 125-16,-4 13-292 0,-2-22 140 0,-8 9-61 15,3 13-951-15</inkml:trace>
  <inkml:trace contextRef="#ctx0" brushRef="#br0" timeOffset="50790.296">18577 8825 770 0,'20'80'279'16,"-5"55"-149"-1,-1 11 86 1,-1 7-192-16,-13-39-60 0,0-32-62 16,0-34-35-16,0-26-81 0,-7-22-16 15,7 5-40-15,0-13-168 0</inkml:trace>
  <inkml:trace contextRef="#ctx0" brushRef="#br0" timeOffset="50977.646">18773 9087 244 0,'-12'-5'268'0,"3"5"-123"0,-4 7 24 16,-14 6 6-16,7-1-76 0,0 4-26 15,-13-2-4-15,-2 1-2 0,0-5-11 0,-14 0-17 16,-2 0-14-16,7-3-9 15,-3-4-6-15,-3 2-2 0,13-5-2 0,-3-5 4 16,5 3-4-16,10-3-13 0,2-3-10 16,3 0-194-16,10-4 119 0,13-3-143 15,-1-4-688-15</inkml:trace>
  <inkml:trace contextRef="#ctx0" brushRef="#br0" timeOffset="51581.092">18779 8701 427 0,'20'43'263'0,"5"2"-132"0,-11-18 54 16,2 8-41-16,4 5-73 0,-1 4-20 0,-9 1 0 16,8 5 2-16,1 4-10 0,-9-6-11 15,-4 2-9-15,14 4-3 0,0-2 0 16,-1-2 0-16,-4-9-2 0,0 3-5 15,-8-11-2-15,3-8-2 0,-7-11-4 16,7-7-4-16,-3-7-2 0,-6-6-1 0,-6-14-1 16,12-8 0-16,-4-5 0 0,1-9-1 15,-4-17-1-15,3 9-3 0,4-8-1 16,-4 3 0-16,-3 1-1 0,0 14 0 16,7 6 2-16,3 13 4 0,0 7 2 15,3 13 2-15,5 1 1 0,2 6 0 16,-6 3 1-16,-1 4 0 0,1 6 0 15,1 7 0-15,-2 1 0 0,2 3 1 16,5 12 0-16,2 3 0 0,-4 2 2 0,1-5 0 16,1 4 0-16,-7-7 0 0,4-2 0 15,3-16-1-15,-5-1-1 0,8-3-1 16,4-9-1-16,-4-8-1 0,-3-5-1 16,12-3-1-16,-4-5 0 0,-6-16 0 15,2-4-1-15,6-7 2 0,-15-9-1 16,1-3 2-16,-1 9-1 0,-8-2 1 15,-7 3-1-15,0 10 0 0,-7 9 0 0,-4-2 0 16,2 10 0-16,9 11 0 0,0 4 1 16,-6 5-1-16,1 7 1 0,-2 5 1 15,5 8-1-15,-6 2 1 0,-10-1 0 16,11 8 0-16,5 1 0 0,2 0 0 16,2-8 0-16,-2 8-1 0,7-12 1 15,4-3 1-15,4-10-1 0,0 0-16 16,4-3-15-16,14-7-19 0,-5-3-6 15,6-6-146-15,-1-6-22 0,7-8 15 0,-15 0-127 16,-1-4-105-16</inkml:trace>
  <inkml:trace contextRef="#ctx0" brushRef="#br0" timeOffset="51858.702">19975 9164 263 0,'0'20'283'15,"9"7"-164"-15,6-2 42 0,-2 0-14 16,4 2-57-16,3-11-59 0,-3-6 32 15,1 2-3-15,-3-10-15 0,0 3-15 0,-2-5-12 16,-1 0-7-16,0-9-6 0,-2-2-4 16,-4-8-1-16,4-7 0 0,-3-3-1 15,1-6 1-15,1 2 0 0,-2-1 1 16,6 7 0-16,2-1 1 0,-2 10 0 16,6 8 0-16,1 3 2 0,-5 0-1 15,-2 7 1-15,14 2-1 0,-5 6 1 16,8 6-1-16,6 4 0 0,-2 10-2 0,-2 6 0 15,1 6-3-15,-10 12 0 0,-3 5-2 16,0-4-4-16,-6-4-9 0,-8-1 28 16,1-11-204-16,-5-14 112 0,1-4-89 15,-1 1-724-15</inkml:trace>
  <inkml:trace contextRef="#ctx0" brushRef="#br0" timeOffset="52962.446">15026 10424 480 0,'6'0'344'16,"-6"32"-111"-1,4 48 13 1,-4 64-77-16,-4 23-46 16,3 2-50-16,-4-27-31 0,3-20-18 15,0-40-19-15,-3-5-1 0,0-19-2 16,-3-14-2-16,-1-11-5 0,-1-1-9 0,0-32-18 15,-6 0-21-15,7-12 96 16,-2-1-294-16,11-16 134 0,5-17-61 0,3-3-960 16</inkml:trace>
  <inkml:trace contextRef="#ctx0" brushRef="#br0" timeOffset="53215.263">15517 10402 417 0,'-5'-5'202'0,"0"-1"-104"0,-2 9 62 16,-6-10-51-16,-9 7-36 0,0-10-10 0,-13 15 5 15,5-13 6-15,-12 10-8 0,2-2-11 16,-7 11-12-16,6-7-9 0,-16 9-7 16,7-8-5-16,-12 8-5 0,5 8-3 15,4 4-4-15,-2-9-2 0,8 11-1 16,8-7 1-16,-1-7-3 0,0-6-9 15,13 2-17-15,1-4 22 0,11-4-227 16,13-1 119-16,2 12-116 0,23 0-777 16</inkml:trace>
  <inkml:trace contextRef="#ctx0" brushRef="#br0" timeOffset="53507.696">15906 10381 297 0,'-8'0'288'0,"-4"13"-174"0,-5 9 53 16,-15-2-6-16,-1 13-73 0,-14 9-19 16,-1 3-22-16,1 10 29 0,5 12-11 0,-1-5-16 15,13 2-12-15,6 7-8 0,1-9-4 16,10 5-3-16,3 2-5 0,5-9-2 15,5 2-1-15,8 6-4 0,19-6-2 16,-2-5-4-16,3-7-2 0,11-5 3 16,-9-15-4-16,6 0-10 0,1-15-17 15,-2-1-20-15,5-14-21 0,-3-5-18 0,-4-4-27 16,-8-17-117-16,1-6 51 0,-11-8-62 16,-2 1-378-16</inkml:trace>
  <inkml:trace contextRef="#ctx0" brushRef="#br0" timeOffset="53887.361">16128 10917 505 0,'12'20'197'0,"3"2"-70"0,-7 1 60 0,4-1-77 15,-4 2-33-15,-3 1-6 0,-3-5 1 16,5 15-8-16,-1 3-12 0,8 11-12 16,2-4-8-16,1 3-6 0,-4-11-5 15,2 1-5-15,-3-11-2 0,-5-8-4 16,-2-11-3-16,-4-8-3 0,6 0-1 15,-7-7-3-15,7-8 0 0,-2-8-1 16,2-6-1-16,-1-2 1 0,-2-11-1 16,6-13 1-16,-2-5 0 0,-3-2 0 15,8 2 0-15,-3 3 1 0,4 5 0 0,-1 12 0 16,7 6 1-16,-5 6-1 0,5 6-1 16,5 10 0-16,-6 4-2 0,2 5 0 15,1 3 0-15,3 5 0 0,-1 8 0 16,2 6 2-16,8 11 0 0,-8 3 1 15,1 16 0-15,-2 1 0 0,-1 5 0 16,-11 0 0-16,0 5-1 0,6-6 1 16,-11 1-1-16,0-7 5 0,-3-8-5 15,-6-6-7-15,2-7-7 0,4-7-42 0,-10-20-41 16,4 1-131-16,-4-7 63 0,5-9-161 16,0-19-381-16</inkml:trace>
  <inkml:trace contextRef="#ctx0" brushRef="#br0" timeOffset="54100.948">16955 10207 506 0,'25'35'195'0,"10"15"-94"16,5 2 67-16,-6-2-77 0,4 10-38 16,-1 5-10-16,-4 1 0 0,-4 2-2 15,-4 6-11-15,-4-1-12 0,6 14-10 16,-7-3-4-16,-3-4-3 0,-4 3-2 15,-11 4 2-15,-2-13-2 0,-13-4-12 16,-9 4-15-16,-8-7-13 0,0 9-13 0,-10 3-132 16,-12 3 58-16,-5-10-77 0,-1 3-441 15</inkml:trace>
  <inkml:trace contextRef="#ctx0" brushRef="#br0" timeOffset="54964.946">18637 10220 437 0,'22'-1'199'0,"-2"-3"-68"0,0 1 46 0,-7-4-60 15,1 2-33-15,-1 3-6 0,-1-4 1 16,-5 4-6-16,-1 2-9 0,-2 7-11 16,-4-1-10-16,0 5-9 0,-9 2-6 15,-4 14-8-15,-14-6-6 0,-13 13-4 16,-7 8-2-16,-8 16-2 0,-5-3-1 0,-9 10-1 15,3 2 0-15,-3-5-1 16,9-2-1-16,12 4-4 0,14-11-2 16,7-13-1-16,14 2 0 0,0-3-2 0,6-13 1 15,7-4-1-15,5 0 3 16,10-7 1-16,-2-8-1 0,26 6 1 0,4-10-1 16,4-3 1-16,0-5 1 0,8 0 0 15,-8 4 2-15,0-11 0 0,-2 5 0 16,5-1 0-16,-10 1 4 0,2-8-5 15,-11 2-9-15,1-1-7 0,-15 16-15 16,9-2-15-16,-10 5-51 0,-5-12-136 0,-2 7 75 16,4 7-123-16,-6 5-454 0</inkml:trace>
  <inkml:trace contextRef="#ctx0" brushRef="#br0" timeOffset="55202.293">18948 11246 227 0,'-25'-3'257'15,"5"1"-131"-15,-4 11 33 0,-6-9 11 16,7 5-74-16,-9 3-26 0,-4 2 1 16,-5-6 4-16,-4 6-14 0,-8-4-18 15,3 4-16-15,-9 2-9 0,2-4-1 16,-4 4-1-16,7-4-12 0,2 1 87 15,2 1-293-15,5-2 161 0,-2 6-88 0</inkml:trace>
  <inkml:trace contextRef="#ctx0" brushRef="#br0" timeOffset="55904.015">20004 10260 572 0,'0'12'221'0,"8"-4"-95"0,-5 1 68 16,4-4-92-16,-4 6-43 0,-4 3-10 15,2 3 0-15,-7 18-7 0,-1 8-12 16,-1 14-9-16,-4 10-6 0,-1 6-2 0,-1 4-1 15,4 8 0-15,0 4 2 0,7 0-1 16,-4-12 0-16,2 6-2 16,5-11-1-16,0-7-2 0,-3-10-3 0,0-3-1 15,3-17 4-15,-2-8-10 0,-3-14-10 16,5-6-42-16,0-7-15 0,7-13-159 16,-1-2 74-16,8-5-153 0,4-7-470 15</inkml:trace>
  <inkml:trace contextRef="#ctx0" brushRef="#br0" timeOffset="56223.84">20782 10085 532 0,'12'42'272'0,"3"4"-147"16,0-10 74-16,2-5-67 0,-4 3-64 15,4 11-19-15,-6 0 2 0,-2 15 7 16,2 5-8-16,-2 2-13 0,-2 2-7 16,-2-1-4-16,-4-1-1 0,1 0-3 15,3-2-3-15,2 2-4 0,1 2-3 16,4 2-4-16,-4-2-2 0,-1-9 0 0,-4-6-4 15,-1-13-4-15,-2-14-11 0,-5-9-19 16,1-9-19-16,-1-9-198 0,-1-2 106 16,1-3-144-16,1-7-680 0</inkml:trace>
  <inkml:trace contextRef="#ctx0" brushRef="#br0" timeOffset="56409.302">21071 10794 272 0,'-3'8'295'16,"1"-8"-176"-16,-5 2 34 0,-1-4 7 16,8 2-104-16,-20-14-26 0,0 1-4 0,-12 1 3 0,-1 2 7 15,-9-3-11 1,-6 6-7-16,1 7-20 0,-8 7-27 16,-10-2-143-16,3 5 94 0,7 10-136 15,1 2-510-15</inkml:trace>
  <inkml:trace contextRef="#ctx0" brushRef="#br0" timeOffset="57393.464">21891 10917 1771 0,'-6'131'-18'0,"6"-9"13"16,1-122 0-16,6-22-1 0,18-47 4 15,15-115 0-15,22-18 0 16,12 25-5 0,12 70 4-1,5 99 5 1,4 8 3-1,-7 90 1 1,-21 85 1 0,-15 64 2-16,-22-11-1 15,-23-38-4-15,-1-54-9 0,1-51-8 16,-4-50-238-16,-3-20 140 0,-3-15-149 16,0-2-862-16</inkml:trace>
  <inkml:trace contextRef="#ctx0" brushRef="#br0" timeOffset="65886.123">23298 12293 423 0,'-12'5'151'0,"-4"-5"-37"0,-14-7 40 0,-4 2-78 16,-9 3-4-16,-11 1-3 0,-9-4-9 0,-9 3-4 15,-12-5-6-15,-9 4-5 0,-7 1-3 16,-14-9-1-16,2 1-8 0,-10-4-4 16,-3 1-4-16,-17-2-6 0,7 1-4 15,-7 1-3-15,-7 1-3 0,10-3-1 16,1 4-2-16,-4-3-1 0,6 4-1 15,8-3-1-15,-8-4 0 0,14 9 0 16,0 1-1-16,14-6 0 0,8 4 0 16,9 6 1-16,1 1-1 0,0 2-1 15,11 5 2-15,8 4-1 0,-3-3-1 16,12 3-1-16,12-3-1 0,0-2 1 0,8-3-1 16,21-1 0-16,6 0 0 0,15 2 0 15,3 5 0-15,10 5 0 0,14 1 0 16,15 2 0-16,15 0 0 0,13 3 1 15,10-4 0-15,10-1 0 0,12-1 1 16,-2 1 1-16,5-3 0 0,12 2 0 16,5 8 1-16,7 3 0 0,6-3-1 15,7 6 1-15,2 0-1 0,15 3 0 16,-7-3 0-16,15 1-2 0,8-7 1 0,-3-6-1 16,-1-1 0-16,7-8 0 0,-9-5 0 15,-17-3-1-15,2 1 1 0,-14 9-1 16,-15 1 1-16,-9-3-1 0,-11-5 1 15,-30 13 0-15,-11-8-1 0,-18 0 0 16,-11-6 0-16,-10 6 0 0,1-5-1 16,-16 1-2-16,-5-7 0 0,-5 6 0 15,-9-9-1-15,-4 3 0 0,-12-9 1 0,-15 1 0 16,0 9 1-16,-7-6 0 0,-22 7 1 16,-14-12 2-16,-12 7 0 0,-21 1 1 15,-19-6 0-15,3 1 2 0,-12 1 0 16,-3-3 1-16,-10-5-1 0,15-6 1 15,-11 0-1-15,1-2 0 0,-2-5 0 16,-1 6 1-16,-7-2-1 0,13 3-1 16,0 6 1-16,6 6 1 0,16 6-1 15,-4 1 0-15,8 2 0 0,14-1 1 0,4 4-1 16,11 2 0-16,19 2 0 0,8 8 0 16,16-2-1-16,20-1 1 0,11 3-1 15,20-4 0-15,7 1 0 0,16-2-1 16,11-5 0-16,24 5 0 0,14 2-1 15,8 1 0-15,22 5 0 0,17 8 1 16,9 5 0-16,13-4-1 0,21 16 1 16,-5-9-1-16,10-2 0 0,3 4 0 15,-1 4-1-15,-12-13 0 0,2-2-1 0,-14 7 0 16,-13-14 0-16,-3-14 0 0,-32 4-1 16,-9-6 0-16,-21-7 1 0,-12 0-1 15,-28-9 0-15,0 6-1 0,-19 6 0 16,-8 0-2-16,-2 2 0 0,-21-10 0 15,-21 7 0-15,-11 8 1 0,-22-10 0 16,-21 5 1-16,-24 5 2 0,-13 0 0 16,-12 2 1-16,-4-2 0 0,-12 1 5 15,-6-1-1-15,2 7-7 0,10-7-12 0,-7-7 91 16,7-1-292-16,15-12 148 0,2 13-79 16,11 1-1003-16</inkml:trace>
  <inkml:trace contextRef="#ctx0" brushRef="#br0" timeOffset="66791.041">18677 13135 431 0,'9'0'171'0,"-3"7"-55"16,-1 0 52-16,0 1-65 0,-5-6-25 16,0 4-5-16,0 14 0 0,0 9-7 15,0-4-6-15,0 2-14 0,-3 18-6 0,3-4-6 16,-3 8-2-16,4 4-5 0,1 3-3 16,-2-3-4-16,0 2-1 0,-2-13-1 15,4 5-2-15,1-2-2 0,1-12-2 16,-4-4-1-16,0-2-3 0,5-6-2 0,-2-2-5 15,0-11-2-15,-6-8-1 16,3 0-3-16,-2-8 0 0,7-17 0 0,-5-11 0 16,0-17 1-16,9-1 1 0,4-9 2 15,2-11 1-15,5-4-5 0,5 13-4 16,-3-16-4-16,-2 15-4 0,0 7-1 16,-2 17-1-16,3 6 1 0,0 22 4 15,-6-3 6-15,9 16 5 0,-1 2 4 16,-3 6 2-16,0 12 1 0,0 6 0 15,-5 10 0-15,4 6-1 0,-11 6 1 16,2 8 1-16,0 6 2 0,-5-1 0 0,0 2 1 16,-3-1-1-16,3 5 1 0,-9 4-1 15,3-10-2-15,-8-12-3 0,3 3 0 16,2-8 0-16,3-9 0 0,1-1-4 16,-5-11-18-16,10-4-30 0,3-18 114 15,5-3-291-15,1-7 129 0,14-17-70 16,-1-20-928-16</inkml:trace>
  <inkml:trace contextRef="#ctx0" brushRef="#br0" timeOffset="67123.988">19569 13439 365 0,'14'-11'170'0,"-11"6"-56"0,-3-2 41 16,0 5-51-16,-7 2-27 0,4 0-10 16,-4 7-3-16,-3 6-1 0,-5 6-4 15,-1 2-11-15,-3 1-5 0,-2 7-3 16,0-4-2-16,3 8-3 0,0 9-8 15,4 5-8-15,6-2-3 0,8 3-5 0,0-6-3 16,12 0-2-16,4-5-3 0,11-14-1 16,0 2-2-16,11-8-2 0,2-7-1 15,14-13-2-15,-11-4 0 0,11 0 0 16,-9-1-1-16,-12-21 1 0,-16 1 0 16,10 3 0-16,-12-4 0 0,-2-1 1 15,-3 2 0-15,-8-7 1 0,-2-10 1 16,-15 3 1-16,-4 0 1 0,-2 2 1 0,-4 8-1 15,1 4 0-15,1-2-2 16,-1-2-3-16,1 10-8 0,1-1-10 0,2 6-13 16,7 4-20-16,3 1-18 0,10-1-38 15,-3-2-94-15,6-5 45 0,4 6-86 16,6-11-293-16</inkml:trace>
  <inkml:trace contextRef="#ctx0" brushRef="#br0" timeOffset="67350.587">19949 13027 212 0,'13'-7'182'0,"0"7"-36"0,2 2 6 16,-1-1-18-16,-1 13-16 0,2 2-13 15,-8 3-16-15,3 7-6 0,-9 20-12 16,5-1-11-16,-3 13-8 0,2 14-9 16,-3 2-8-16,4-13-9 0,1 10-5 0,1-8-4 15,4-4-4-15,-4-1-5 16,6 4-3-16,-1-10-2 0,4 5-2 15,-7-11 1-15,1-10-2 0,-9-18-6 16,1-3-12-16,-3-12-18 0,-6-3-7 0,-4-13-182 16,3-5 95-16,-3-8-122 0,-2 0-616 15</inkml:trace>
  <inkml:trace contextRef="#ctx0" brushRef="#br0" timeOffset="68104.292">20263 13346 572 0,'0'-5'221'16,"0"10"-68"-16,-7-2 57 0,4-5-97 15,-4 7-39-15,-5-1-12 0,-11-6-8 0,-7 7-16 16,-7-8-18-16,-13 3-10 0,1-2-5 15,1 2 1-15,-5-5 3 0,-4 3-8 16,-3-6-16-16,8-4-76 0,-2 4-129 16,6 3 88-16,6 5-186 0,20 0-454 15</inkml:trace>
  <inkml:trace contextRef="#ctx0" brushRef="#br0" timeOffset="69059.509">21071 13698 427 0,'-5'20'185'0,"7"-1"-64"15,10-2 48-15,-4-6-62 0,4-1-31 16,-4-5-6-16,-8 0 1 0,17 4-4 15,-4-9-11-15,-3 0-12 0,10 5-7 16,5-10-7-16,-3 5-5 0,6-12-7 16,-3-5-6-16,4-8-4 0,11-3-2 15,-7-6-3-15,-4-6 0 0,4 12-3 16,-8-7 0-16,-15 1-1 0,0 11 1 0,-10 8-1 16,-5-5 0-16,-15 6 0 0,-13 14-1 15,-4 4-1-15,-3-3 0 0,-2 8 1 16,12 11 0-16,-10 8-1 15,0 4 1-15,1 3 2 0,-1 5 0 0,-12 9 2 16,19 1 0-16,-4 5 1 0,4-8 1 16,8 10-1-16,6-4 0 0,6 1 1 15,13-6-1-15,3 4-1 0,1-19-1 16,8-3-2-16,14-8-1 0,8-12 0 16,-6-10-1-16,19-3 2 0,5 1-5 0,-9-5-7 15,5-6-25-15,-7-14-22 0,-3-1-158 16,-3 1 85-16,5-6-139 0,-11-2-520 15</inkml:trace>
  <inkml:trace contextRef="#ctx0" brushRef="#br0" timeOffset="69257.951">21587 13612 510 0,'14'13'219'0,"11"7"-89"0,-3 0 68 15,-1-2-76-15,9 6-42 0,2 6-15 0,-7-12 0 16,0 6 1-16,-1-1-29 0,-8-11-12 15,8 6-9-15,-3 2-8 0,9 2 1 16,7 5-3-16,2 8-1 0,-3-8-3 16,4-1-6-16,-13-7-13 0,-10-4-26 15,0-12-3-15,-12 7-177 0,1-17 86 0,-6 4-122 16,2-14-575-16</inkml:trace>
  <inkml:trace contextRef="#ctx0" brushRef="#br0" timeOffset="69456.163">21960 13543 303 0,'-17'-2'267'0,"4"6"-105"16,3 9 25-16,-4-1-18 0,8-1-66 16,6 18-28-16,-9 1-9 0,9-5-7 15,-8 10-14-15,-4 2-14 0,12 0-11 16,-1 1-7-16,-11 2-2 0,10-10-2 16,-4 10-3-16,-3-8-1 0,-4-3-4 15,1-3-10-15,-6 9-10 0,-2 1-20 16,6 0-20-16,-1 4-31 0,0-4-3 15,5-15-125-15,2-6 50 0,8 4-67 16,5-18-367-16</inkml:trace>
  <inkml:trace contextRef="#ctx0" brushRef="#br0" timeOffset="70110.118">22448 13618 460 0,'6'-8'161'0,"-7"1"-81"0,-4 0 66 16,-10-11-73-16,-4 3-34 0,3 13-6 15,1-1 2-15,-12 3 10 0,-7 5-6 16,-2 7-3-16,2 8 2 0,-1 5 2 0,8 15 4 16,6 3 1-16,-6-6-5 15,7-2-7-15,0 2-7 0,5-2-6 0,8-8-6 16,7 15-4-16,7 0-4 0,8-11-4 16,0-11-4-16,10 0-3 0,-5-20-3 15,8-6-2-15,-4-8-3 0,4-19 0 16,1-1-3-16,-4-4 0 0,1 3 2 15,-2 0-1-15,1 13 0 0,-12-3 0 16,1-8 3-16,-13 6 3 0,6 3 2 16,-5 4 2-16,3 7 2 0,-4 10 4 0,4-1 2 15,2 4-1-15,1 9 1 0,4 4 0 16,-12 5 7-16,8 4 3 0,-3 5 4 16,2-5 3-16,-12 3 2 0,5 1 0 15,-2-4 2-15,9-2-7 0,-7 9-5 16,8-4-3-16,2-2-4 0,-1 2-2 15,3-3 1-15,-4-10 2 0,4-1-14 16,-2-11-18-16,1 2-26 0,19-9 132 16,0 7-291-16,0-15 117 0,4-5-29 0,1-10-926 15</inkml:trace>
  <inkml:trace contextRef="#ctx0" brushRef="#br0" timeOffset="70350.923">22894 13703 59 0,'13'-25'84'0,"-6"-1"12"0,-1 1-10 16,-6 1 1-16,-3 4-7 0,-4 5 0 0,-3 3-11 15,-3-1-7-15,-9 8 0 0,2 5-2 16,0 0 2-16,-8 5 0 0,1 8-2 16,-5 2 3-16,2 10-5 0,4 6-6 15,7 7-6-15,11-5-7 0,1 14-5 16,7-7-9-16,7 7-6 0,1-5-6 16,-1 0-3-16,8-11-4 0,-2 5-3 15,7-15-3-15,0-1 0 0,7-1-3 16,12-18 0-16,-11-1 0 0,0-11 0 0,2 4 1 15,-8-15-25-15,2 7-19 16,6-3-16-16,-7 8-26 0,2-9-106 16,-3-9 27-16,-9-5-55 0,-3-9-335 0</inkml:trace>
  <inkml:trace contextRef="#ctx0" brushRef="#br0" timeOffset="70696.209">23178 13212 435 0,'0'0'174'0,"5"27"-54"0,-7 0 51 16,2 1-66-16,2 2-29 0,-4 7-8 0,-1-10 1 16,-4 6-9-16,7 5-17 0,3 8-14 15,-1-3-8-15,-2 4-6 0,7 5-5 16,11 6-3-16,-8-1-2 0,5-5-3 16,2 0-10-16,0-9-12 0,-4-10-13 15,-6-19-23-15,-2 6-24 0,0-18-77 16,-12-11-43-16,9 3 20 0,-4-15-56 15,-1 8 34-15,-1-7 39 0,-1-2 131 16,0 4 93-16,10 3 39 0,-3 2-15 0,-10 6 14 16,-6-12 6-16,6 3-1 0,-5-3-8 15,-6-2-5-15,-4-6-4 0,4 12-8 16,-6-9-10-16,4 8-8 0,-4-3-14 16,1 6-9-16,-1 6-9 0,2 7-7 15,-1 0-6-15,1 7-4 0,0-2 0 16,-6-2-9-16,14 2-15 0,-3 2-22 15,3-7-59-15,3 0-87 0,12-5 45 16,3 2-132-16,6-9-271 0</inkml:trace>
  <inkml:trace contextRef="#ctx0" brushRef="#br0" timeOffset="70922.856">23393 13130 274 0,'2'19'201'0,"-4"2"-89"0,7-1 33 0,-11 15-20 16,2-1-46-16,3 11-14 0,-1-7 0 16,2 21 0-16,-5-11-11 0,-2 6-15 15,7 11-9-15,0-3-10 0,7-15-7 16,-9 0-6-16,2 1-4 0,9-11 0 16,-9-5-11-16,5-1-15 0,-2-14-25 15,2-4-138-15,2-13 80 0,-7-1-124 0,1-4-469 16</inkml:trace>
  <inkml:trace contextRef="#ctx0" brushRef="#br0" timeOffset="71144.935">23632 13692 340 0,'12'21'190'0,"3"-2"-80"0,8-6 42 15,4 2-43-15,3-1-42 0,-3 4-18 16,6 4-2-16,-4-9-5 0,-4 1-14 16,-7 6-15-16,10-7-7 0,-11 2-2 15,3-13 1-15,-3-4-21 0,5 2-29 16,-14-2-20-16,9-11-101 0,-14-2 51 16,0-17-125-16,7-6-275 0</inkml:trace>
  <inkml:trace contextRef="#ctx0" brushRef="#br0" timeOffset="71295.559">24021 13570 66 0,'0'0'134'0,"7"6"-6"0,-12 8-13 16,-2 4 7-16,4 6-16 0,-2 9-10 16,0 9-11-16,-8 23-11 0,-1-10-11 15,-2 14-9-15,-1 11-7 0,0 2-9 16,-16-9-10-16,1 16-7 0,9-7-1 16,-1-2-16-16,9-16-16 0,8-4-159 15,2-3 99-15,5-12-117 0,4-9-568 16</inkml:trace>
  <inkml:trace contextRef="#ctx0" brushRef="#br0" timeOffset="72191.449">19173 15066 542 0,'-21'-40'326'15,"-33"40"-149"1,-33 1 50 0,-18 36-84-1,-20 40-52 1,20 32-33-16,24 23-34 0,43-15-1 0,31-21-1 15,7-27-15-15,24-4-9 0,7-13-2 16,10-17-3-16,5-15-3 0,9-13-2 16,6-7-2-16,4-12 0 0,-8-21 1 15,1-4 1-15,-11-17 1 0,-5-6 1 16,-11-13 2-16,-7 11 5 0,-11-17 3 16,2 9-11-16,-10 10-11 0,-5 5-12 15,-13-4-12-15,-1 18-18 0,1 9-20 16,-4 0 60-16,-1 12-184 0,16 8 91 15,-1 7-25-15,8 5-626 0</inkml:trace>
  <inkml:trace contextRef="#ctx0" brushRef="#br0" timeOffset="72578.829">19481 15116 578 0,'15'20'188'0,"-7"0"-84"0,4 12 80 0,-5-7-96 15,-6 3-35-15,-1-1-3 0,0 1 9 16,-3-3 1-16,-4 4-12 0,4 4-12 16,-5 9-5-16,8 0-5 0,1 5-2 15,-1-1-7-15,7-12-4 0,-4-2-5 16,1-2-3-16,9-17-4 0,-6 0-2 0,-1-1-3 16,3-10-2-16,2-2-1 0,-6-9 0 15,17-2-1-15,6-8 1 0,-1-4 2 16,-7-10 1-16,5-1 1 0,-16 1 2 15,4-4 0-15,9-2 0 0,-11 13 1 16,10-13 0-16,0 2 1 0,-6 11 0 16,-3 6 0-16,-4 5 2 0,-3 5-1 15,7 13 1-15,-5-8 1 0,-1 12 0 16,3 6 0-16,-1 0 1 0,-1 1-1 16,9 12 1-16,-1 3 0 0,-3-16-2 0,-2 7 1 15,2-8-2-15,-2 1 1 16,8 2 1-16,7-1-1 0,5-1-8 0,2-4-13 15,-2-9-17-15,4 6 102 0,-1-7-292 16,-3 2 133-16,5 6-54 0,-5-9-979 16</inkml:trace>
  <inkml:trace contextRef="#ctx0" brushRef="#br0" timeOffset="72812.622">20468 15723 443 0,'13'18'216'0,"-7"-18"-122"0,0 0 65 16,-9-10-60-16,-12-17-40 0,3-1-15 15,-6-14 2-15,-2-5 8 0,13-5-2 16,0 11-10-16,1-6-11 0,6 5-4 16,5 14-5-16,-4 1-3 0,9-8-3 15,-6 5-1-15,6 0-4 0,0 3 0 16,1 0-1-16,9 15-1 0,14 2 1 0,1 5-1 16,10-1 0-16,-1-1 1 15,1 7-2-15,-2-2-8 0,11-3-9 0,-13 4-28 16,-1-4-36-16,-5 5-146 0,-9-5 75 15,-6 1-140-15,1-2-475 0</inkml:trace>
  <inkml:trace contextRef="#ctx0" brushRef="#br0" timeOffset="73691.425">22114 15263 425 0,'10'-7'267'0,"1"-3"-143"16,3 0 50-16,-13-3-47 0,-1-7-67 0,-1 3-24 15,-14-1 0-15,-14 4 3 0,-9 3-5 16,-7 11-9-16,-7 3-5 0,8 10-5 16,4 9-1-16,-5 5-3 0,7 13 0 15,4 2 0-15,-11-11 0 0,14 3 1 16,11 1 0-16,3-2-1 0,9-4 0 15,8 6-2-15,5-10-2 0,15-2-3 16,3-11-3-16,17-12-2 0,2 5-2 16,18-10 0-16,-13-7 0 0,13-3-1 15,-3-5 3-15,1 12 0 0,-16 1 2 16,0 7 1-16,-9 0 0 0,-13 12 1 0,0 5 0 16,-6 8-1-16,-4 3-1 0,-14 12-1 15,4 0 0-15,-6-5-2 0,-11 6 0 16,-3-3-1-16,-12-8 0 0,-1 10 0 15,-7-1 0-15,-11-9 1 0,-7-5-1 16,3 3 0-16,3-1 1 0,0-5 0 16,7-6 0-16,-10 11 1 0,2-10 0 0,-8-4 1 15,8-14-1-15,3-3-1 16,18-6 0-16,12 13 0 0,0-18 0 0,20 0-1 16,0 2 0-16,12 0 1 0,4-14 2 15,16 7 3-15,3 0-2 0,12 0-12 16,6 3-16-16,-6-3-80 0,2 2-101 15,9-7 62-15,-4-2-160 0,4 3-349 16</inkml:trace>
  <inkml:trace contextRef="#ctx0" brushRef="#br0" timeOffset="74321.149">22474 15134 239 0,'0'7'269'0,"0"0"-148"0,7 4 44 15,-10 4 8-15,-7-1-79 0,10 4-25 16,-7 9-2-16,5-4 4 0,-9 9 5 16,1 3-28-16,-9 0-14 0,8-6-8 0,1 16-5 15,-2-7-3-15,2-3-4 0,10 14-4 16,3-1-3-16,1-14-2 0,-1-1-2 16,5-6-2-16,6-12-3 0,-1-10-2 15,7-5-2-15,-3-7-1 0,-2-13 0 16,0-5 0-16,5-7 1 0,-7-6 1 0,2 3 0 15,9-5 0-15,-1-6 0 16,-10 0-2-16,7 2 1 0,-3 4-1 16,-7 15 2-16,7 12 1 0,-12 3 3 0,5 5 1 15,-2 6 3-15,-8 4 0 0,2 2 0 16,1 0 0-16,-1 4 0 0,10 9-1 16,-11 0 0-16,-7-9 1 0,12 10-1 15,1-2 0-15,-5 1 4 0,4 11 1 16,1-2 0-16,6 6 0 0,1-8 1 15,-3-2-1-15,3-12 0 0,8 2-5 0,3-8-2 16,5-7-2-16,-4 0-1 0,13-13-1 16,-6-3-1-16,4-10 1 0,3-6-1 15,0-10 2-15,-11 2 1 0,-3-5-1 16,-1 6-2-16,-11 3-5 0,-3 6-4 16,-2 5-3-16,-8 3-3 0,-1 2-4 15,-6 5 6-15,-1 15 3 0,4 1 4 16,-9 6 5-16,0 0 4 0,-1 6 3 15,-4 7 4-15,-1 9-2 0,5-3 0 0,4 8 3 16,-3 1 0-16,4-2 2 16,3-6 1-16,3 6 1 0,2-6 0 0,2 3-1 15,5-6-1-15,4-3-2 0,-2 0-1 16,6 0-2-16,3-1-2 0,2 5 0 16,2-10-1-16,5 0-1 0,-4-11 2 15,-5-3-6-15,-1-1-2 0,-8-6-17 16,-1-1-6-16,-1-8-175 0,9 3 96 15,-7-3-118-15,6-10-606 0</inkml:trace>
  <inkml:trace contextRef="#ctx0" brushRef="#br0" timeOffset="74651.097">23567 15226 311 0,'-7'3'168'0,"2"2"-47"15,-3 0 31-15,-5-1-37 0,1 3-31 16,-2-9-9-16,-6 5-4 0,0 11-6 15,5-8-13-15,-3 8-13 0,-4 2-8 0,9-9-5 16,-2 8-5-16,-4-7-4 0,1 2-3 16,3-1 0-16,-5 2-1 0,10-2-2 15,3 6 2-15,7-2 2 0,-3 6-1 16,16 2-1-16,1 6-1 0,2-7-2 16,-1 0 0-16,0 0-3 0,6 0-2 15,0-6-2-15,-1 1-1 0,7 3-2 16,0-4 0-16,-14-1 0 0,2 2-1 15,-1 0 0-15,-8-2 0 0,-1 6 1 16,0-4 0-16,-5 3 0 0,-3-4-1 0,-4 1 0 16,-3 0 0-16,0 1 1 0,2-7-1 15,-4-3-8-15,5 3-8 16,4-9-12-16,-2 0-22 0,-2-2-22 0,7-10-137 16,7 2-4-16,0-8 8 0,4-7-144 15,-1 3 12-15</inkml:trace>
  <inkml:trace contextRef="#ctx0" brushRef="#br0" timeOffset="74963.211">23901 15179 325 0,'-7'9'97'16,"1"-3"-14"-16,-14-6 44 0,3 12-52 15,4-10-15-15,-7 11 2 0,-1-6 9 16,3 6-4-16,-2 1-11 0,0-6-9 0,7 0-3 15,-4 11 2-15,10-6-2 0,7 9-3 16,15-9-8-16,-10 0-6 0,9 13-5 16,1-6-6-16,0 1-4 0,0 6-3 15,3 5 0-15,4-2-1 0,3 3 0 16,-3-6 0-16,-2 0-1 0,0 0-2 16,0-2-1-16,-5-7-2 0,-15 2-1 15,0-2-1-15,-7-2-1 0,5-6-1 16,-13 3 0-16,-3-3 1 0,10 0 1 15,-4 0-10-15,2 2-17 0,-7-4-28 0,2-8-61 16,2 0-85-16,-5-2 36 0,-3-13-133 16,13 4-240-16</inkml:trace>
  <inkml:trace contextRef="#ctx0" brushRef="#br0" timeOffset="75218.117">24230 14685 63 0,'2'6'376'15,"0"11"-185"-15,3 16-5 0,-12-6-15 16,9 8 35-16,-9 12-133 0,-7 0-2 16,4 13-1-16,-15 7-14 0,2 6-18 15,3-9-11-15,3 25-8 0,7-29-5 16,7 7-6-16,-4-14-1 0,11-10-4 0,-4-11-8 15,6 2-10-15,-4-24-30 0,-7-10 62 16,12-2-243-16,4 4 115 0,-2-11-95 16,14 9-782-16</inkml:trace>
  <inkml:trace contextRef="#ctx0" brushRef="#br0" timeOffset="75439.698">24155 15916 375 0,'-10'37'294'0,"15"-5"-158"0,-3-9 35 16,-2 4-40-16,11-7-79 0,-9-5-18 16,11 4-12-16,-6-6-186 0,-9-1 117 15,2-11-86-15,-5 6-738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34:00.363"/>
    </inkml:context>
    <inkml:brush xml:id="br0">
      <inkml:brushProperty name="width" value="0.05292" units="cm"/>
      <inkml:brushProperty name="height" value="0.05292" units="cm"/>
      <inkml:brushProperty name="color" value="#FFFFFF"/>
    </inkml:brush>
    <inkml:context xml:id="ctx1">
      <inkml:inkSource xml:id="inkSrc30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30T23:35:21.676"/>
    </inkml:context>
  </inkml:definitions>
  <inkml:trace contextRef="#ctx0" brushRef="#br0">16805 5990 415 0,'18'13'155'0,"-3"-6"-62"15,-2 0 49-15,-4-1-61 0,2-1-28 16,3 4 2-16,-2 2 7 0,-2-11-2 16,0 4-6-16,0 2-3 0,1 6-3 0,-2-5-5 15,-3 1-6-15,6 4-5 0,-15-11-4 16,8 11-4-16,-5-5-5 0,0-2-6 16,-7-5-5-16,-10-5-3 0,1-8-2 15,-8-1-2-15,-1-13 1 0,-2 1-1 16,7-1 1-16,-1-3 0 0,1-4 1 15,6 3-1-15,-4-3 0 0,10-1 0 16,-6 8 0-16,6 1 0 0,1-1 1 16,2-5 0-16,-2 4-1 0,9-1 6 15,-2 3 3-15,7 7 4 0,13 9 1 16,0-2 0-16,12 1 0 0,-2 7 2 0,1-2-5 16,5 2-5-16,2-2-2 0,-3 11-3 15,0-5 0-15,-1 6-2 0,-3-12-3 16,-9 4-8-16,-2-3-11 0,-2 5-13 15,-4-7-17-15,-4 1-18 0,1 4-20 16,3 2-29-16,-1 0-107 0,2 5 54 16,-5-3-78-16,0-2-356 0</inkml:trace>
  <inkml:trace contextRef="#ctx0" brushRef="#br0" timeOffset="268.623">17336 5584 151 0,'17'0'152'0,"3"1"-41"0,-7-1 5 15,-6-10-1-15,1-5-28 0,-1-3-9 16,6-7-6-16,-8-5-4 15,-5 0-9-15,2 1-7 0,8 6-7 0,-17 3-10 16,4 3-7-16,-4 2-4 0,0 8-5 0,7 9-4 16,-6-2-2-16,-4-2-3 0,-2 9-1 15,-1 6 0-15,-1 7 1 0,1-4 1 16,5 9 0-16,1 10 1 0,5 3-2 16,-1 4 0-16,3 1-1 0,5 2-3 15,-3 1 0-15,1-10-3 0,7-2 0 16,2-1-1-16,1-8-1 0,9-3-3 15,-1-2-2-15,-1-7-3 0,-1-4-1 16,-4-7-5-16,-3-2-9 0,-6-14-17 16,9 4-20-16,-3-12-43 0,-4-1-86 0,6 1 39 15,7-3-102-15,-7-3-267 0</inkml:trace>
  <inkml:trace contextRef="#ctx0" brushRef="#br0" timeOffset="522.27">17732 5360 282 0,'0'-7'143'16,"-2"-5"-37"-16,-3-1 22 0,-5 5-37 15,0 1-11-15,-3 5-5 0,-1 2-7 16,6 4-7-16,-5 12-3 0,6 6-7 0,0 0-12 16,1 10-8-16,1-1-7 0,3-1-4 15,2-5-5-15,0 2-3 0,7-12-3 16,-1 12-1-16,1-4-2 0,8 4 0 15,5-3-2-15,-2-3-1 0,2-14-1 16,9 0-6-16,-4-7-12 0,-2-7-13 0,7 0-21 16,-10-8-24-16,-5-5-37 0,-1 0-78 15,-6-5 29-15,-1 3-77 0,-7-3-215 16</inkml:trace>
  <inkml:trace contextRef="#ctx0" brushRef="#br0" timeOffset="880.083">17909 5273 196 0,'0'-9'158'0,"-2"3"-26"16,4 14 6-16,1-3-17 0,4 7-23 16,0 5-12-16,1-4-13 0,4-5-10 0,-9-1-12 15,10 0-10-15,-1-2-7 0,1 8-3 16,2-5-10-16,5 12-3 0,1-3-6 16,-3-7-2-16,-3 2-4 0,0-7-4 15,-3-5-3-15,-4-3 0 0,-1-1 0 16,4-6-2-16,1 2 0 0,-5-1-1 15,1-4 0-15,-8 0 0 0,-5-12 1 16,5 6 2-16,0 3 0 0,0 7 1 0,3 4 1 16,-8-3 0-16,5 1 0 0,7 9 0 15,-5-11-1-15,3 9 1 0,-10-11 0 16,3 6 1-16,4 3 0 16,3 9 1-16,3-6 0 0,4 16 0 0,-4-15 1 15,4 6-1-15,3-3 0 0,-3 2 0 16,1-7-1-16,4-5 0 0,-1-3 1 15,-2 1-10-15,-6-8-16 0,-3 10-25 0,3-10-25 16,1 3-48-16,3-1-65 0,1-7 12 16,-5 0-82-16,-1-4-160 0</inkml:trace>
  <inkml:trace contextRef="#ctx0" brushRef="#br0" timeOffset="1913.666">19023 4756 515 0,'7'0'166'0,"-7"0"-98"16,0-1 72-16,-7-4-93 0,0-2-28 16,1-5-5-16,-3 11-3 0,4-4 0 15,4 3-8-15,-4 2-143 0,5 0 80 16,-2 2-90-16,9 3-494 0</inkml:trace>
  <inkml:trace contextRef="#ctx0" brushRef="#br0" timeOffset="3354.066">18463 5122 233 0,'4'14'143'0,"-2"-6"-42"0,-1 2 23 16,4-7-23-16,-5-3-22 0,5 11-7 15,-3-3-6-15,-2-6-4 0,5 9-6 16,-3-2-9-16,4 4-8 0,-4-6-6 16,3 1-4-16,-3-3-4 0,-2-3-3 15,5 3-4-15,-4-5-4 0,-1-7-4 16,0 2-3-16,0-3-2 0,-1-12-1 0,-4 5-2 15,-2 1-1-15,-3 1 0 0,0 4 0 16,2-2 0-16,1 2 0 0,-2-4 0 16,-1-7 0-16,9 0 0 0,1 3 0 15,0 4 1-15,5 1 0 0,5-1 1 16,3 3 0-16,-1 1 0 0,10-4 0 0,-2 0 0 16,-7 1 0-16,7-1 0 0,0 3-1 15,-5 3 0-15,3 7 0 0,4 0-2 16,-3-4-11-16,2 3-14 0,-1 6-23 15,-3-3-142-15,-7 4 78 0,-3-6-116 16,-1 2-490-16</inkml:trace>
  <inkml:trace contextRef="#ctx0" brushRef="#br0" timeOffset="3759.682">18903 4771 352 0,'20'-1'129'15,"-8"-9"-56"-15,-12-2 47 0,1 7-54 16,-2-2-16-16,-6 6-2 0,0 1 1 16,2 10-2-16,-5 0-4 0,-3-2-5 15,-6 0-6-15,-1 11-3 0,5-4-1 0,2 0-1 16,1 10-2-16,-1-7-2 0,6-3-3 16,-3-1-5-16,-6-4-4 0,6 1-4 15,3-4-2-15,-3 7 0 0,6-6-1 16,4-3 0-16,2 3-1 0,3-3-1 15,-2-5 0-15,2-1 0 0,4-4 0 16,-2 5-1-16,3-9 0 0,5 3 0 16,3-1-1-16,-1 0 0 0,3-5 1 15,-5 6-1-15,1 1 0 0,-6 0 0 16,4 5 0-16,-7 3 0 0,-1-1 0 0,8 4-1 16,-8 6 1-16,1 2-1 0,3-3 0 15,-10 3 0-15,3 6 0 0,1-5 0 16,-8 5 1-16,3-2-1 0,1-6-1 15,-12 1-11-15,12 1-12 0,0 4-11 16,-8-13-12-16,1 3-14 0,5-6-14 16,-9-4-22-16,12 2-69 0,-7-13 41 0,-3 6-51 15,9 1-251-15</inkml:trace>
  <inkml:trace contextRef="#ctx0" brushRef="#br0" timeOffset="3961.852">19005 4825 178 0,'31'13'196'0,"-2"1"-79"16,-9 4 7-16,-7-5 2 0,-1-4-55 16,-4-3-17-16,-1-2-7 0,5 2-8 15,-11-1-7-15,-1 2-6 0,12 1-11 0,-5 4-6 16,-1 2-5-16,1-1-2 0,1 2 0 16,-3 3 0-16,-8-4-2 0,6-8-6 15,-3 3-15-15,-3-9-12 0,-4 3-42 16,4-6-74-16,-2 1 34 0,0-3-86 15,3-3-243-15</inkml:trace>
  <inkml:trace contextRef="#ctx0" brushRef="#br0" timeOffset="4128.109">19105 4820 115 0,'7'-7'118'0,"-1"5"-21"16,-6-3 2-16,4-3-2 0,-11-5-25 15,-3-2-6-15,0-10-9 0,-7 5-9 0,2 3-10 16,10 0-10-16,5 15-6 0,0-6-7 15,4 3-3-15,-1 0-5 0,10 2-9 16,-6 3-26-16,0-5-93 0,-2 5-7 16,10 5 13-16,-2 3-142 0,12-1 17 15</inkml:trace>
  <inkml:trace contextRef="#ctx0" brushRef="#br0" timeOffset="4410.245">19287 4603 249 0,'0'-7'121'0,"2"10"-41"0,1-3 28 15,-3 9-32-15,-5-3-19 0,-2-1-6 16,1 10-4-16,1 7-5 0,-4-9-6 0,1 9-10 16,6-3-6-16,-1 2 0 0,0-2-1 15,-1 1 0-15,8 1 1 0,-1 1 1 16,4-2-1-16,-2 5-2 0,8-5-4 16,2 2-3-16,-2-9-3 0,2-6-2 15,6-2-2-15,-5-5-2 0,1-7-1 16,1-3-1-16,-3 0-1 0,-1-10-1 0,-8 0 0 15,1 0 0-15,-7-1-1 0,0-10 2 16,-5 8-1-16,-2-9 1 16,1 9 2-16,-1-2-4 0,5 5-5 0,-8-5-36 15,4 8-59-15,-4 2-52 0,0-3 29 16,-9-3-141-16,6 6-110 0</inkml:trace>
  <inkml:trace contextRef="#ctx0" brushRef="#br0" timeOffset="4705.158">19387 4589 263 0,'22'10'177'0,"-4"-1"-42"0,-1 4 14 0,1-3-29 16,-4 2-35-16,-1-1-12 15,2-2-11-15,4-1-14 0,-9-5-11 16,1 1-10-16,-6-4-8 0,-3-4-6 0,-2-1-4 16,-2-1-4-16,-3 6-2 0,-1-15-2 15,-3 1-1-15,1 1-1 0,-5-7 1 16,-4-9 0-16,2 6 1 0,1 3-1 0,1-3 1 15,6-4-2-15,1 12 0 16,6-4 0-16,0 8 0 0,13 1 1 0,2 3-1 16,9 7 1-16,9 3 1 15,2 9 1-15,2 6-1 0,10-1 0 16,11 15 1-16,-8-9-2 0,2 1-1 0,-4 2-1 16,-8-10-11-16,-4 5-9 0,-5 8-30 15,-7 4-125-15,-8-8 73 0,-6 9-107 16,-6-14-436-16</inkml:trace>
  <inkml:trace contextRef="#ctx0" brushRef="#br0" timeOffset="5841.332">15074 5602 401 0,'38'-3'174'15,"1"6"-51"-15,-2-3 34 0,-4-5-61 16,-8-2-23-16,10-6 0 0,0 10-9 15,4-2-8-15,4 3-8 0,9 2-8 16,-4 0-8-16,-3-5-8 0,-3 7-9 16,0 1-6-16,0 4-4 0,4-4-2 0,0-1-1 15,4 16 0-15,-10-3-2 0,-7 2 0 16,-1 5-1-16,-2 6 0 0,-10-1 0 16,0 6-1-16,7 7 0 0,-7-1 1 15,-13-4-1-15,4-5 0 0,6 10 1 16,-5 0 0-16,-7 0 0 0,5 0 0 0,-4 14 0 15,-6-11 0-15,4 4 1 0,-4 20-1 16,8 6 0-16,-1 14 1 16,-1 9 0-16,9 14-1 0,4 10 1 0,1 11 0 15,7 14-1-15,8 12 2 0,0 7-1 16,12 6 0-16,-2-2 1 0,-2-6-1 16,2-7 1-16,9 7 0 0,-13-15-1 15,-1 4 1-15,-3-16-1 0,0-3 1 16,-9-13 0-16,1-4-1 0,-7-13 1 15,11 7-1-15,-13-12 0 0,2-4 0 0,1 1 0 16,-6-4-1-16,-11-11 1 0,8-2-1 16,-14 1 1-16,0-9-1 0,-2-4 0 15,-5 4 1-15,12-3 0 0,-8-9 0 16,0 3 0-16,-4 1 0 0,0-13 0 16,7-1 1-16,-3-5-1 0,-4 3 0 15,4-10 0-15,-4 0-1 0,2-3 1 16,-10-9-1-16,0-3 0 0,-5 4 0 0,4-1 0 15,-8 4 1-15,1-1-1 0,-6 3 0 16,-7 3 1-16,-14 1 1 0,-6 15 0 16,-12-7 0-16,-6 5 1 0,-21-4-1 15,-5-7 1-15,-10-10-1 0,-11 7 0 16,121-32-1-16,-270 24 0 0,121-24 0 16,-6-5 2-16,-17 18 3 0,-2-28-4 15,-5 1-5-15,-15 28-128 0,-1-12-66 0,-14 21 65 16,2 14-188-16</inkml:trace>
  <inkml:trace contextRef="#ctx0" brushRef="#br0" timeOffset="16069.845">5169 14985 364 0,'-1'0'153'0,"9"5"-59"0,-8-3 43 15,-7-2-51-15,4 5-27 0,-4-5-8 16,-11 3-2-16,11 4-5 0,-18-4-10 16,2 4-11-16,-2-5-9 0,-2 5-1 15,-8-2-3-15,10-2-2 0,0 7 1 0,-5-3 2 16,1 1 2-16,1 0-2 16,-4-3 0-16,-3-3-2 0,2 3 2 0,-1 2-3 15,-6-1-1-15,10 1-3 0,0 5 0 16,-5-4-1-16,3 0 1 0,11 6-2 15,-3-2 1-15,-2-6 0 0,14 3-1 16,-2-4 1-16,8 3 0 0,4-6 0 16,-5-2 0-16,11-2 0 0,-1-6 0 15,-3-11 0-15,7-6 0 0,-12-5-1 0,10-3-1 16,-2-12 0-16,-5 1 0 0,2-8-1 16,0-3 0-16,0-7 1 0,0 2-1 15,-6-8 0-15,-1-1 1 0,-6-13 1 16,6-10 1-16,-6-16 1 0,-1-8 0 15,1-4 0-15,5-2 1 0,-4 0-2 16,-8-9 0-16,-2-4 0 0,-3 0 0 16,3 6-1-16,-4-5-1 0,6 19 1 15,5-2-1-15,-11 2 0 0,3-1 0 0,-2 16 0 16,5 1 1-16,0 16 0 0,5 8 0 16,2 8 0-16,-2-3 0 0,1-2 0 15,2-4 0-15,-1 5 1 0,0-6-2 16,6 8 2-16,-1 7-1 0,1 4-1 15,0 3 0-15,2 8 1 0,-1-7-2 16,-1 1 1-16,-1 9 0 0,3 4-1 0,-2 9 1 16,7 9 0-16,0 4 0 0,0 7-1 15,0 0 1-15,0-3-1 0,3 13 0 16,1-4 0-16,-4 0 0 0,3 3 1 16,4-3-1-16,1 3 1 0,0 1-1 15,2-6 1-15,4 2-1 0,-3-8 1 16,8 4-1-16,-8-6 0 0,5 2 0 15,-1-6 1-15,5 6-1 0,-7 1 1 16,10 6 5-16,7-1 3 0,4 0 1 16,-2-1 1-16,9 0 0 0,8-4 1 15,-7-5-2-15,9-3-4 0,13 0-2 0,-6 2-4 16,-1-2-4-16,3 5-5 0,-6 15-8 16,-13-5-9-16,0 11-34 0,-18-1-147 15,0-1 87-15,-9 14-116 0,-3 2-531 16</inkml:trace>
  <inkml:trace contextRef="#ctx0" brushRef="#br0" timeOffset="19244.627">2816 13663 202 0,'10'4'164'15,"-10"-4"-69"-15,3 6 21 0,4-1-12 16,-7-5-43-16,3 2-16 0,0 3 0 16,-3-5 0-16,7 7-9 0,-7-1-8 15,5-1-5-15,2 5-1 0,-2 2 2 0,1 2-1 16,-2 6-2-16,2 1-2 0,8 4 0 16,6 4-2-16,-2 4-4 0,-1-3-3 15,1 2-4-15,1-5-1 0,-13-9-2 16,1-8-2-16,1 0-1 0,-3-10 0 15,-8-5-1-15,8-1-1 0,-7-8-2 16,6-4 2-16,-6-4 0 0,-3 2 2 0,3 0 0 16,1 3 0-16,-3-1 1 0,3 3 2 15,1 3-1-15,-2 0 0 0,-1 2 0 16,-1-3-1-16,-1-4 0 0,5 9 1 16,5-5-1-16,-11 4-1 0,9 4 1 15,2 2 0-15,3-7 0 0,-8 3 1 16,4 0 0-16,-4 6 3 0,8-6 3 15,0 7 3-15,6 2 5 0,3-4 4 16,-1 7 3-16,4-8 1 0,2 3-1 16,8-2-3-16,-10-3-2 0,3-3-6 15,-7-1-5-15,0-2-3 0,-7 2-1 16,-3-2-2-16,1 4-1 0,1 0-2 16,-4-4 1-16,-4 4 0 0,0-1 0 0,-4-1-1 15,4 2 1-15,-1 1 0 0,-1-1 0 16,-1 7 1-16,1-5-8 0,-5 5-13 15,2 3-13-15,-1-6-18 0,-4 6-41 16,-2-1-99-16,5-2 43 0,5-5-90 16,2 5-316-16</inkml:trace>
  <inkml:trace contextRef="#ctx0" brushRef="#br0" timeOffset="19621.556">3384 13366 327 0,'5'0'107'0,"-4"0"-33"0,-1 1 40 0,0 5-50 16,0-5-21-16,-6 11-2 0,2 1 5 15,-2-3-2-15,2 2-5 0,3 0-7 16,1-4-7-16,1-1 1 0,6 4 0 15,0 3-3-15,4-4-7 0,-2 3-6 16,4-6-1-16,0 1-2 0,4-4-2 16,-4-4-2-16,2-4-1 0,-6-2-2 0,-1 2-1 15,-3-2 0-15,-3-6-1 0,1 3 0 16,-8-4 1-16,5 0 0 0,-6-2 1 16,-1-2 1-16,0 0 0 0,-6-1 0 15,-4-1 0-15,0 4 1 0,4 2-1 16,3 5 1-16,3-4 0 0,7 5-1 15,0 1-5-15,0 6-13 0,0 0-20 16,4 3-96-16,-4 0-23 0,3 9 16 16,4-5-133-16,-4-1-54 0</inkml:trace>
  <inkml:trace contextRef="#ctx0" brushRef="#br0" timeOffset="19876.056">3537 13337 253 0,'19'-3'143'0,"-3"1"-36"0,-11 2 24 16,2-1-30-16,-7-3-28 0,2 4-8 15,-2-1-5-15,-2-4-12 0,-3 3-13 16,5 2-12-16,-13-7-5 0,3-6-4 16,-2-2 0-16,-1-3-1 0,-1-3 2 0,9 3 2 15,-1 3 0-15,2-8-1 0,1 3-1 16,3 1-3-16,10-3-2 0,0 2-1 16,0 4-2-16,5-1-2 0,-2-8-1 15,-1 8 0-15,-2-10-1 0,7 9-1 16,-7 3-1-16,3 3-7 0,1-1-8 15,-8 8-20-15,6 2-20 0,-2-2-20 16,2 5-103-16,-4 1 42 0,-5-2-81 16,6 1-309-16</inkml:trace>
  <inkml:trace contextRef="#ctx0" brushRef="#br0" timeOffset="20076.03">3688 12839 392 0,'26'7'152'16,"-6"0"-43"-16,0-2 36 0,-6 3-67 16,-6-3-28-16,2-2-7 0,0 9-6 15,4 1-13-15,-1 1-11 0,7 4-8 0,-7-1-1 16,-1 1-2-16,-4-3-1 0,-1-1-7 16,0-1-14-16,-6-1-17 0,4-2-17 15,0 8-97-15,2-13 43 0,-7-5-79 16,0 0-305-16</inkml:trace>
  <inkml:trace contextRef="#ctx0" brushRef="#br0" timeOffset="20344.274">3883 12647 161 0,'-2'0'119'0,"-3"2"-23"0,5 4 11 0,0 4-12 16,0 9-27-16,-1-1-9 0,1 2-6 15,-5 9-9-15,10-3-12 0,-7 3-10 16,-1-2-6-16,6 4-4 0,0-2-1 16,-3 3-2-16,2-4-2 0,-2-5 0 15,7 2-2-15,-2-11 6 0,1-1 6 0,1-6 5 16,5-2 4-16,-4-2 1 0,11-3 2 16,-4-3 0-16,6-7-6 0,6 0-8 15,6-7-4-15,-4 2-5 0,1-5-2 16,-3 0-12-16,-7-2 36 0,-10 7-191 15,-2-2 104-15,-3 7-78 0,-5-3-667 0</inkml:trace>
  <inkml:trace contextRef="#ctx0" brushRef="#br0" timeOffset="56995.375">17475 12839 198 0,'0'14'199'0,"6"-1"-87"15,-1-5 14-15,-18 4-1 0,15-4-63 16,-2 4-8-16,13 8-4 0,5 2-2 16,-11-2-1-16,3 13-5 0,2-6-4 0,-11 5 4 15,6 6-9-15,-4 8 0 0,7-6 1 16,-11 8-2-16,1-8-4 0,1-8-3 15,-1-2-4-15,-8 2-3 0,10-10-4 16,-9-4-6-16,0-5-5 0,1-13-3 16,-11 0-2-16,-3-11-1 0,2-4 0 15,14-11 1-15,1 0 0 0,0-3 2 0,6-4 0 16,10-1 1-16,1-4-1 16,-9-10 1-16,3-3-1 0,-1-2 1 0,4-7 0 15,-2 1-1-15,9-6 1 0,-5 0 0 16,11 5-1-16,9 5 1 0,-6-2 0 15,1 18 0-15,12 8 0 0,-6 2 1 16,-6 2-1-16,9 19 1 0,-7-4 0 16,-3 11-1-16,6 1 2 0,1 8-1 15,-6 9 0-15,9 8 0 0,-5 18 0 16,-2 6-1-16,-2 18 0 0,-6-6 0 16,-2 13 0-16,0 0-1 0,-5-3 0 0,5 15 0 15,0 9 0-15,-2-12 0 16,-16 1 1-16,8-7-5 0,0-17-8 0,-13-5-14 15,-1-15 117-15,-2-13-293 0,11-2 140 16,1-15-44-16,3-10-987 0</inkml:trace>
  <inkml:trace contextRef="#ctx0" brushRef="#br0" timeOffset="67132.351">17543 6455 523 0,'-20'0'202'16,"0"0"-66"-16,12-11 46 0,-6-4-95 15,11 10-13-15,3 4-12 0,10-6-13 16,3 2-6-16,2 3-10 0,4-4-5 15,-4-9-7-15,1-5-4 0,11 1-5 16,0-3-4-16,-2-9-5 0,12 9 1 16,3 5-1-16,-10-8 1 0,3 10 0 0,1 3 0 15,-9 6 0-15,-12-1 1 0,0 7-1 16,-3 7-1-16,-3 6-1 0,0 2-1 16,0 10 0-16,-7 10-2 0,-4 4 1 15,1 3-1-15,-4 6 0 0,-6 12 0 16,-2 0-1-16,3 11-2 0,-8 2-4 0,-2 2-2 15,-4-6-1-15,6 3-2 0,-7-5-2 16,10-1 3-16,5-14 3 0,11 2 2 16,1-4 3-16,0-7 2 0,6-9 2 15,1-7 2-15,0-2 0 0,3-17 0 16,0-3 0-16,7-5 0 0,1-5 0 16,4 0 0-16,6 2-1 0,4-9 0 15,1-1 0-15,2-3 0 0,4-7 1 16,-9 0 0-16,1-4 0 0,-9 9 0 15,0-6-1-15,-4 4 1 0,4 7 1 0,-2 1-6 16,0-1-16-16,7 6-27 0,1-5-161 16,-8 4 98-16,-1 1-142 0,-4-1-564 15</inkml:trace>
  <inkml:trace contextRef="#ctx0" brushRef="#br0" timeOffset="67366.471">18311 6663 571 0,'29'26'183'15,"6"-1"-92"-15,-12-12 75 0,1-13-98 16,11 8-28-16,-3-1-6 0,-4-2 0 16,5 3-1-16,9-3-8 0,-8 7-8 0,2-17-8 15,-1 12-5-15,-1-1-1 0,-4-6-1 16,3-1-4-16,-6-3-14 0,-4 3-27 15,-4-6-27-15,-6-6-113 0,-6 1 56 16,-4-3-122-16,-1-13-341 0</inkml:trace>
  <inkml:trace contextRef="#ctx0" brushRef="#br0" timeOffset="67524.098">18746 6373 348 0,'1'8'190'0,"-1"15"-60"15,-1 7 30-15,-1 4-48 0,-8 21-31 16,-5 7-15-16,-2-9-11 0,-6 18-10 15,3 7-14-15,-7-14-10 0,0 6-8 16,1 7-1-16,1-10-18 0,0 1 120 16,6-1-1-16,-1-17-293 0,5-13 195 15,15-9 29-15</inkml:trace>
  <inkml:trace contextRef="#ctx0" brushRef="#br0" timeOffset="75734.796">10189 14997 135 0,'7'8'87'15,"-7"-16"0"-15,7 3 7 0,-9-2-12 16,-3 7-4-16,2 7-1 0,6-12-12 16,-5 3-4-16,7 9-11 0,-15-7 0 15,10-2-8-15,0-11-6 0,-3 6-5 16,-9 7 5-16,4 0-4 0,5-6 3 0,-1 12-5 15,4 1-4-15,-5 10 2 0,-1-4 0 16,-3 1 1-16,8 4-2 0,-9-5-3 16,10-1-6-16,-4-2 1 0,8 2-5 15,-4-4-2-15,3 4-6 0,-3-11-2 16,3 6-2-16,-3 0-1 0,0-1 0 16,0 3 4-16,4-2 3 0,-4-1 3 0,3 6 3 15,-1 1 1-15,3 1 4 16,-4 6 0-16,11 1-1 0,-12 6-1 0,0 0-2 15,7-2 0-15,-7 10 0 0,0-1-1 16,0 9 1-16,-7 2 0 0,0 10-2 16,9-15-1-16,-5 12-2 0,-4-8 0 15,-1 1-3-15,4-3-2 0,3 4-1 16,-6-16-1-16,-5 2 0 0,5-3-2 16,6-4 0-16,-4-5-1 0,3 1 1 15,2-5-4-15,0-3-5 0,-2-13-10 0,-1-2-12 16,-4-6-23-16,7-4-35 0,-3-8 2 15,3-10-145-15,-3 5 61 0,8-10-94 16,-4 1-417-16</inkml:trace>
  <inkml:trace contextRef="#ctx0" brushRef="#br0" timeOffset="76114.192">10649 14883 301 0,'-4'-1'229'0,"1"-4"-112"0,1 3 39 15,-3-5-24-15,-5-4-49 0,-6-1-23 16,-1 2-2-16,-1-3-2 0,-4-1 0 16,-3 6-17-16,-2-4-8 0,-6-1-6 15,-2 6-4-15,-6 0-2 0,1 7-4 0,12-6-1 16,-12 11-3-16,6-2-2 0,1 9-1 16,0-5-3-16,-7 4-1 0,15-7-1 15,-9 2-6-15,-6 1-9 0,3-7-14 16,7 3-16-16,-2-1-25 0,11-2-22 15,1 5-119-15,6 2 55 0,14 1-90 16,0 2-366-16</inkml:trace>
  <inkml:trace contextRef="#ctx0" brushRef="#br0" timeOffset="76485.693">10985 14815 448 0,'-5'12'165'0,"-4"-1"-80"15,-1-6 64-15,-5 7-71 0,-2-9-19 16,-1 17-3-16,-9 1-7 0,-11-3 7 15,3 7-9-15,-9 3-9 0,6 1-4 16,-4-2-4-16,9 6-2 0,-1 12-1 16,8 5 0-16,-1-5-1 0,14 19-1 15,-3 3-7-15,8-7-2 0,3 2-3 16,3 0-1-16,2-14-2 0,2-1-1 16,10 13-3-16,10-13-3 0,6-2 0 0,0-2-2 15,6-2 0-15,-8-16-2 0,1-9-5 16,-2-11-12-16,-1-5-18 0,-4-6-17 15,10-9-11-15,-14-12-153 0,5-12 69 16,-1 3-90-16,-9-4-500 0</inkml:trace>
  <inkml:trace contextRef="#ctx0" brushRef="#br0" timeOffset="76905.826">10991 15323 339 0,'7'18'229'0,"3"4"-90"16,2 0 33-16,-11-4-33 0,4-8-46 15,4 10-16-15,-3 5-6 0,-1-3-5 16,0 10-9-16,4 3-11 0,6 5-11 16,-9-1-7-16,6-1-6 0,-9-1-3 15,7-9-3-15,-8 1-4 0,3-13-3 0,-3-2-2 16,5-13-5-16,-6 8-2 0,3-9-4 16,-3-10 1-16,-1-2-2 0,-1-6 0 15,-4-11 0-15,5-4 2 0,-2-7 0 16,-2-10-1-16,4-2 0 0,4-3-1 15,-2-1-1-15,11 5-1 0,2 7-1 16,2 6 0-16,-1 4 1 0,4 14 2 16,0-2 2-16,-1 2 2 0,-3 5 2 15,5 10 3-15,-1-1-1 0,5 4 0 0,-4 9 1 16,6-7 0-16,1 3-1 0,4 4 0 16,-7 6-1-16,4 14 1 0,-8 6-1 15,-1 7 0-15,0 0 0 0,-4 2-1 16,-3 0 1-16,-1 3-2 0,-1-3 1 15,-11 11-1-15,4-6 0 0,1-5 0 16,-10-9 3-16,-2-11-5 0,0-10-13 16,7-10-13-16,-6-2-25 0,4-7-29 15,2-8-2-15,5-5-138 0,-2-12 53 16,-4-5-78-16,6-15-386 0</inkml:trace>
  <inkml:trace contextRef="#ctx0" brushRef="#br0" timeOffset="77167.135">11643 14693 426 0,'11'-20'185'0,"-2"8"-95"15,4-3 59-15,2 8-64 0,5 7-24 0,5 2-9 16,7 10-10-16,-7 6 9 16,8-3-9-16,4 15-11 0,0 9-11 0,-2 1-6 15,5 15-5-15,0-1-3 0,0 6-2 16,-6 7-2-16,-6-6-2 0,-4 6 0 15,-3 3-1-15,-12 11 0 0,-6 1-2 16,-3-2 1-16,-3-5-2 0,-12-1 1 16,-7-14-1-16,-8-13 1 0,0-6-1 15,-5-6-14-15,-4-8-21 0,-1-2-7 0,7-10-131 16,-2-8 66-16,-5-7-105 0,6-2-421 16</inkml:trace>
  <inkml:trace contextRef="#ctx0" brushRef="#br0" timeOffset="77894.712">13038 15193 451 0,'11'6'203'0,"-2"-4"-96"0,1-4 55 0,-10-4-67 16,-7-13-31-16,0 11-13 0,-11-9 2 15,3 7 0-15,-8 4-6 0,7 6-8 16,-5 1-8-16,-8 6-8 0,-4 0-5 15,-4-1-4-15,12 1-4 0,-5 6-2 16,3-6 0-16,6 5-11 0,2-4-19 0,1 0-19 16,8 2-164-16,2 0 95 0,6 0-138 15,2 1-560-15</inkml:trace>
  <inkml:trace contextRef="#ctx0" brushRef="#br0" timeOffset="78064.345">13011 15397 430 0,'0'-5'173'0,"-2"6"-75"0,-9-16 54 15,-5 22-64-15,-17-17-30 0,0 22-7 16,-11 1-6-16,-8-8-1 0,2-10-13 16,-1 23-31-16,4 2-163 0,3-5 90 15,6-8-106-15,11 5-576 0</inkml:trace>
  <inkml:trace contextRef="#ctx0" brushRef="#br0" timeOffset="80920.775">13609 15156 310 0,'-3'25'186'0,"9"-5"-70"16,-2 7 31-16,-4-14-35 0,1 14-33 16,-1 1-14-16,5-1-1 0,-1 5-4 0,-1 5-3 15,0 3-9-15,1-12-3 0,2 17-3 16,1-10-1-16,-7 0-3 0,10-8-2 15,-10 3-4-15,5-13-4 0,0-4-5 16,-3 2-4-16,-4-1-4 0,5-8-3 16,-3 6-3-16,0-5-1 0,0-7-2 15,0 0-2-15,0 0-1 0,-1-7-1 0,-1 7-1 16,2-7-1-16,3 2 0 0,4 4 0 16,-7-11-1-16,5 2 0 0,2-12 0 15,-4-1 0-15,2-7-1 0,-3-10 1 16,3 1-1-16,3-3 1 0,-1-4 0 15,0 1 0-15,6 13 0 0,0-13 0 16,1 10 0-16,-11-12 0 0,10-2 1 16,1-3 0-16,-4 9 0 0,5-7 0 15,3 16 1-15,7 13-1 0,-3-1 0 0,-2 9-1 16,5 11 0-16,-10 4 1 0,0-2-1 16,3 5 1-16,-3 8 1 0,7 4 0 15,3 8 1-15,-3 2-1 0,6 1 1 16,-3 12-1-16,-3 2 0 0,-3 10 0 15,-1 10 0-15,-8 4 0 0,3-19-1 16,-6 8 0-16,3 0 1 0,-8-11-2 16,-1-6-5-16,6 3-5 0,-9-13-5 15,4-10-22-15,-9-11-136 0,1-4-55 0,-1-3 48 16,0-1-193-16</inkml:trace>
  <inkml:trace contextRef="#ctx1" brushRef="#br0">3988 1420 0,'159'-192'15</inkml:trace>
  <inkml:trace contextRef="#ctx0" brushRef="#br0" timeOffset="85971.726">15199 14984 343 0,'2'-7'145'15,"5"7"-37"-15,-7-8 36 0,0 3-49 0,5 5-17 16,3 6 2-16,0-6 0 0,-8 0-4 15,5 0-9-15,-3 7-6 0,3 3-7 16,0 10-7-16,-8 0-6 0,8 12-7 16,-5 3-4-16,1 5-4 0,-1 7-4 15,-1 5-3-15,1 0-2 0,-2 13-4 16,-1-5-1-16,-1 3-4 0,1 4-2 16,-4 0-3-16,7-13 0 0,-6-4-1 15,4-12-3-15,0-6-5 0,-1-15-14 16,3-6-28-16,3-11-28 0,-8-5-155 15,7-6 80-15,-4-6-142 0,2-8-495 16</inkml:trace>
  <inkml:trace contextRef="#ctx0" brushRef="#br0" timeOffset="86162.873">15487 15392 362 0,'-7'-7'178'16,"-1"0"-61"-16,-6-1 43 0,6 1-49 0,-11 0-28 15,6 7-6-15,-7 0-8 0,0 2-6 16,-15 5-5-16,0-9-20 0,-14 9-8 16,-7-7-9-16,-6 2-4 0,5 1 0 15,-1-3-9-15,9-5-18 0,2 3-25 16,11-11-165-16,-1 1 102 0,15-6-150 16,9 4-570-16</inkml:trace>
  <inkml:trace contextRef="#ctx0" brushRef="#br0" timeOffset="87807.122">15953 14974 278 0,'13'6'125'0,"-1"-2"-37"16,-7-4 27-16,-2-14-27 0,-3-7-20 16,7 2 4-16,-7-7-4 0,5 5 0 0,-4 13-4 15,6-9-4-15,1 9-13 0,6 3-4 16,6-3-6-16,-2 4-2 0,-3-2-5 15,4 1-4-15,-11-2-3 0,9-5-4 16,4-9-3-16,1 0-4 0,7 6-3 16,4-3-1-16,-1 5-2 0,-11 13 0 15,8 0-2-15,-2 0-1 0,-1 5 1 16,4 10 0-16,0 3 3 0,-4 5 1 16,-3 4 1-16,-6 8 1 0,-11-3 2 0,-4 3 0 15,-2 5 0-15,-8 9-3 0,1 8-3 16,-11-1 0-16,-9 10-1 0,-5-5-2 15,-3 6-1-15,-8-12-2 0,-4-4 1 16,-5-1-1-16,10-2 0 0,-11-11-1 16,9 3 0-16,4-13 0 0,2-9 0 15,-2-9-1-15,13-9-1 0,5-2-1 16,-3-6 0-16,24-11-1 0,-1 4 1 16,2-22 1-16,3 1 0 0,21-3 1 0,2-1 1 15,9 5 1-15,2 12 1 0,2 11 1 16,1-8 1-16,0 11 0 0,-5 9 0 15,5 2 1-15,8 3-1 0,-2 10 0 16,7-8-1-16,-3 15 1 0,5-9-1 16,-3 5-1-16,5 6 1 0,-5 6 0 15,-4-10-2-15,-10 5-5 0,4-2-6 16,-20-8-17-16,3-3 102 0,-12 3-293 16,-3-7 143-16,-5 6-61 0,-5 3-988 15</inkml:trace>
  <inkml:trace contextRef="#ctx1" brushRef="#br0" timeOffset="6875.535">10082 5043 0</inkml:trace>
  <inkml:trace contextRef="#ctx0" brushRef="#br0" timeOffset="89062.928">17349 14787 254 0,'2'-5'173'15,"1"5"-45"-15,4 6 24 0,-7 1-16 0,7 0-31 16,-2 11-4-16,8-3-3 0,-13 8-2 16,0 7-17-16,-7 6-11 0,1-3-12 15,-3 9-9-15,3 3-6 0,-1 2-6 16,0-4-6-16,2 17-3 0,5-6-3 15,-1 13-3-15,-4-5-3 0,3-2-4 16,2-5-3-16,-5 5-2 0,3-13-2 0,-3-5-2 16,2-1-2-16,-4-12-2 15,0-11 1-15,-3-18-7 0,4 5-9 16,-3-10-10-16,3-1-12 0,6-13-13 0,0-3-18 16,6-4 113-16,1-4-286 0,0-14 138 15,1 7-27-15,5-1-968 0</inkml:trace>
  <inkml:trace contextRef="#ctx0" brushRef="#br0" timeOffset="89382.891">17837 14780 209 0,'-5'2'349'0,"3"9"-178"0,-3-9 10 15,-1 0-82-15,-13-4 94 0,-2 9-148 16,-1-7-4-16,-13-2-2 0,1-10-6 16,-2 11-7-16,7-4-8 0,-13-2-2 15,-4 0-3-15,-8 2-2 0,4-2-1 16,-15-1-1-16,3 1-3 0,2 2 2 15,7 4-3-15,-4 7-6 0,5-7-12 16,-1 7-20-16,11 8 11 0,2-6-190 16,0 6 92-16,3-1-105 0,18 5-631 15</inkml:trace>
  <inkml:trace contextRef="#ctx0" brushRef="#br0" timeOffset="89981.951">18490 14598 468 0,'10'8'223'0,"-6"-8"-117"0,2 0 61 16,-2-7-76-16,-3 7-32 0,-1-5-34 15,-5-3 17-15,-8 6-6 0,-4 12-11 16,-13-5-11-16,-8 14-1 0,-2-11 3 0,-12 17 6 15,5 9 4-15,-20 4 4 0,12 19 4 16,-7-4 3-16,0 16-4 0,4 8-4 16,16 11-7-16,-11-7-4 0,13-3-4 15,20-1-3-15,6 5-2 0,8-9-1 16,6-2-1-16,11-5-1 0,16 6-1 16,5-16-2-16,6-1-1 0,14 0 0 15,10 8-5-15,-2-19-5 0,7 3-9 16,0-6-9-16,-6-2-17 0,-17-24 107 15,3 12-293-15,-9-19 140 0,-13-8-47 16,-2 5-980-16</inkml:trace>
  <inkml:trace contextRef="#ctx0" brushRef="#br0" timeOffset="104752.325">18711 14604 308 0,'-5'9'198'16,"8"4"7"-1,0 2 12-15,4 5-72 0,0 12-18 16,-2-4-27-16,-2 12-14 0,2 1-35 16,-3-5-23-16,1 1-27 0,-3 3 17 15,7-5-4-15,0 0 0 0,-6-6 0 16,1-2-4-16,1-9-3 0,-3 2 0 15,4-12-2-15,-6-8-2 0,-3 0-1 16,8-1-3-16,-3-11 0 0,0-8-1 0,2-8 0 16,-2 1 0-16,2-2 0 0,3-9 1 15,3 5 0-15,4-9 1 16,-4-13 0-16,9 1-1 0,3-1-1 0,-9-5-1 16,9 13-1-16,5 5 0 0,-3 2 0 15,-2 5 0-15,7 3 0 0,-2 9 2 16,-3-4 1-16,-7 9 1 0,12 4 1 15,-7 9 0-15,0 4 0 0,5 1 1 16,-4 13 0-16,-6 7-1 0,2 0 1 0,-4 2-1 16,-4 11 1-16,3 1 0 0,-2-1 1 15,1 21 0-15,-4 1 1 0,0-7 0 16,-2 6-1-16,-2-1-1 0,-3-11 0 16,0 0 0-16,3 3-1 0,1-5-2 15,-4-3 1-15,0-7 1 0,0-8 0 16,0-9-3-16,-7 0-8 0,4-6-15 15,-2-7-17-15,0 5-31 0,-2-10 3 16,7-2-154-16,3 7 63 0,6-8-86 16,4-4-458-16</inkml:trace>
  <inkml:trace contextRef="#ctx0" brushRef="#br0" timeOffset="105038.515">19728 15021 289 0,'-2'3'117'0,"-3"-3"-21"15,-8-14 28-15,3 8-37 0,-15-6-7 16,2 7 2-16,-8 5-2 0,11 0-6 16,4 18-5-16,-1 1-6 0,-6-4-8 15,-2 13-6-15,-9-1-5 0,-13-7-5 0,-8 7-4 16,-2 0-6-16,-8-9-6 15,5 12-6-15,-2 4-5 0,6-8-3 16,4 14-1-16,-5-1-2 0,4-12 0 0,7-2-7 16,6 1-17-16,4-21-19 15,6-3-27-15,3 3 1 0,5-5-153 0,9-2 58 16,4-8-78-16,9 10-464 0</inkml:trace>
  <inkml:trace contextRef="#ctx0" brushRef="#br0" timeOffset="105447.444">19058 15377 286 0,'20'-2'158'0,"7"-3"-44"0,1 0 27 16,6 3-34-16,3-11-20 0,-7 6-13 0,-2-8-8 15,4 8-8-15,-4 7-12 0,-1-16-10 16,0 9-9-16,-2 10-11 0,-9-14 1 15,-2 19-1-15,-3-11-3 0,1 4-1 16,-9 14-3-16,1 5-2 0,-4 10-1 16,-10-4-3-16,-7 0-1 0,-8 6 0 15,-8-4-2-15,-11 4 1 0,6 10 0 16,-2-7-1-16,-7 4 1 0,-2-3 0 16,14 3 0-16,0-6-1 0,9 6 1 15,2-14 0-15,16 0 0 0,1 0 0 16,0-12 0-16,1-6-1 0,6-4 1 15,6-3 1-15,9-1 0 0,12-4 2 0,3-5 3 16,14-7 2-16,4 2 2 0,-3 1 1 16,-3-7 0-16,5 9-1 0,-5 2 0 15,-2-3-2-15,-2 1-3 0,-3 7 0 16,-3 3-5-16,-5-3-10 0,-6 4-11 16,-1 1-13-16,0-5-19 0,-10-2-19 15,2-3-133-15,-4-4 63 0,3-4-84 16,-3 10-437-16</inkml:trace>
  <inkml:trace contextRef="#ctx0" brushRef="#br0" timeOffset="105764.476">19708 14255 277 0,'12'-22'122'0,"8"2"-27"0,-5-7 25 15,2 2-41-15,-7 7-18 0,3-14-4 16,-1-8-2-16,1 12-2 0,-3 1 0 16,8 5-2-16,-9 12 1 0,16 10 1 0,-4 5 0 15,11 9-5-15,-2 6-8 0,14 10-8 16,-4 20-10-16,3 7-6 0,-4 3-6 16,2 15-2-16,-2 12-4 0,6 8 0 15,-5 7-1-15,-2 19-1 0,-11 1-2 16,-10 0-1-16,-12 1-1 0,-5 13-1 0,-5-4 0 15,-15 0-5-15,-15 0-5 0,-19-7-3 16,-2-11-5-16,-23-4-12 0,-10-5-19 16,-4-3-22-16,4-20-114 0,-13-8 64 15,19-24-103-15,4-10-378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0:14.3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5019 12087 168 0,'0'15'201'0,"2"7"-85"0,-2-5 6 15,-9-7 1-15,-4 0-61 0,0-2-19 16,-1-6-10-16,6 4-6 0,3-1-6 15,5 2-9-15,-2-7-4 0,-3 0-4 16,9-8-3-16,-4-4 0 0,3-8-1 16,0-2 0-16,7-4 0 0,10-3 1 15,0-11 0-15,5-3 0 0,-1-1 1 0,3-4 0 16,-1 9 1-16,3 2-1 0,-3-1 0 16,-2 13-1-16,-9 3 2 0,-13 4 8 15,8 16 5-15,-9 2 4 0,4 8 5 16,-5 23 6-16,-6-3 6 0,-4 5 2 15,3 9-2-15,-15 10 0 0,9-9 0 16,-6 9-3-16,9 5-3 0,5-2-2 16,-3-1-1-16,15-7-5 0,-6 6-3 15,-7-15-3-15,7-9-2 0,4-9-2 16,-3-5-5-16,3-15-3 0,-5-2-1 16,12-9-3-16,1 1-1 0,4-14-1 15,6-9 0-15,1-9 0 0,1 0 1 0,1-11 0 16,-4-7 0-16,-2 4 0 0,-5 5 1 15,4 5-1-15,-11-4 1 0,5 10-1 16,-1 17 1-16,-4 3 0 0,1 11 0 16,2 9 0-16,-4 14 1 0,1 1-1 0,-3 7 1 15,-3 3-1-15,3-2 1 0,2 9-1 16,-1 8 0-16,1 0 1 0,0 0-1 16,1 0 2-16,-1-5 0 0,5 0 0 15,-4-3 0-15,0-5 1 0,6-5 0 16,-1-7-1-16,-1-9 0 0,1-4-1 15,7-2-1-15,2-2 0 0,-6-11-1 16,8-14-1-16,-2-1 1 0,1-4-1 16,-1-11 1-16,-1-4-1 0,3 7 1 15,-8 0-1-15,-2-4 0 0,-1 14-1 16,-4 10 1-16,2 12 0 0,3 3 0 0,-6 5 0 16,-1 3 1-16,-4 5 1 0,0 7 0 15,1 10 0-15,-4 9 0 0,1 3 1 16,6 8-1-16,1-3 0 0,4-1 0 15,1-1 0-15,7 6-1 0,-3-11 1 16,2-4 0-16,-1-7-1 0,-1-4 0 16,-11-8 0-16,1-6-1 0,3-6-1 15,0-1 0-15,-3-4 0 0,3-4 0 0,-4-2 0 16,3-10-5-16,-1 0-6 0,-1-4-5 16,1-5-6-16,2-4-5 0,-6 9-3 15,7 0-1-15,-2-2 5 0,1 11 6 16,3-3 5-16,-3 4 8 0,2 7 5 15,1 1 4-15,0 2 1 0,2 5 0 16,1 2 2-16,-3 3 0 0,4 1 1 16,-4 3 1-16,-3 2 1 0,3-2 0 15,1 4 0-15,-3 2 0 0,4 2 0 16,5 0-1-16,-6-6 1 0,-2 1-1 0,3-4-1 16,-7-1 0-16,-1-5-1 0,3-4-1 15,0 4 0-15,-4-2-2 0,1-9 0 16,5-2 0-16,3-6-1 0,-4-3 0 15,-1-7 1-15,-3 0 0 0,3-1-3 16,0 3-5-16,4-2-5 0,-1 4-4 16,0-2-1-16,4 11-2 0,-10 1 1 15,-4 1 4-15,4 11 4 0,-4 1 6 16,0 11 3-16,1-1 3 0,4 2 0 0,5 8 0 16,-6 4 0-16,8-6 1 0,-17 2-1 15,9 5 2-15,3-5 0 0,-18 0 2 16,8 2 1-16,8 0 1 0,-1-1-1 15,5-2 1-15,-4-6-2 0,2-1-2 16,0-5-1-16,-3-7-2 0,3-11 0 16,-4 3-2-16,4-7 0 0,15-10 0 15,-10-7 0-15,7 2-1 0,2-10-2 16,-4 2-1-16,-10 8 0 0,3 8 0 0,-8 3 1 16,0 13 1-16,-2 4 1 0,2 4 3 15,-1 3 0-15,6 3 2 0,-7 4 0 16,4 1 0-16,4 11 3 0,-4-6 2 15,-2 2 2-15,5 8 3 0,4-1 2 16,-1-5 1-16,0 3 0 0,1-5-2 0,-4-7-2 16,0-11-4-16,3-2-2 0,0-2-3 15,6-9-1-15,-6-4-2 0,-3-10 1 16,7-4-1-16,3-4 1 0,-3-2 0 16,-2-2-1-16,3 2-1 0,-10 6-1 15,-1 14 0-15,-2 4 0 0,2 4 0 16,1 7 0-16,-3 5 1 0,2 3 1 15,-1 4 3-15,-1 3-1 0,-1 7 3 16,-1 5 1-16,1 6 3 0,1-1 1 16,-4 3 2-16,6 0 1 0,-2-2 0 15,3-6-1-15,-1 0-3 0,0-12-2 0,-1-10-3 16,1-5-2-16,5 0-1 0,-4-13-1 16,5-6 0-16,-4-4-1 0,2-7 1 15,4-7-1-15,-8 2 1 0,10-5 0 16,0 0-1-16,-4 6 1 0,-8 1-1 15,-3 8 0-15,4 8 0 0,1 5 1 16,0 11 0-16,6-4 1 0,0 10 0 0,-1-2 0 16,1 9 2-16,4 8-1 0,-3 6 1 15,2 6-1-15,6 5 1 0,-2 5 0 16,-10-9 1-16,8 1-1 0,-3-3 1 16,-1-7-1-16,6-6 0 0,-3-5-1 15,-7-6 0-15,-2-2-2 0,-1-5 1 16,-1-10-2-16,1-5 1 0,-2-3-1 15,3-2 1-15,4-4 0 0,-4 6 0 16,2-2 0-16,0 5 1 0,0-5-1 16,-6 0 0-16,6 1 0 0,-4 11 0 0,3 0 0 15,-1 6 1-15,6 2 1 0,-8 5-1 16,6 5 2-16,-4 5-1 0,-1 10 1 16,0 2-1-16,-1 6 1 0,1 4 0 15,0-2 1-15,1 4-1 0,10 2 0 16,4-2 0-16,-2-9 1 0,2-5-2 15,-2-13-1-15,-7-12-1 0,-1-4 0 0,-4-11-1 16,-1-5 0-16,-7-12-1 0,0-3 1 16,0-6 1-16,0 0 0 0,0 1-1 15,0 0-2-15,-2 7 0 0,7 4 0 16,2 8 0-16,-4 2 0 0,-3 11 1 16,5 6 3-16,0 2 1 0,2 12 0 15,3 1 1-15,2 7 0 0,-4 0-1 16,-1 7 1-16,6-7-2 0,-6 12 1 15,6-10 0-15,1-1-1 0,-3-2 0 16,-2 1 0-16,2-12 0 0,6 4 0 16,0-5-1-16,-1-2 1 0,5-5-1 0,-3 0 0 15,-8-5-1-15,10-9 1 0,-3 1 0 16,-1-2 0-16,1-5 0 0,3-5 0 16,2 3 1-16,0 0-3 0,-2-8-5 15,-2 2-5-15,-1-1-3 0,-11-4 0 16,8-1 0-16,-3 8-1 0,-2 1 4 15,4 5 6-15,-1 18 5 0,-4 2 3 16,6 2 2-16,-1 8 2 0,0 10-1 0,1 0 2 16,-3 0-1-16,-4 8 0 0,0-1 1 15,-4-5-1-15,4 4-1 0,3 3 0 16,-5-6-2-16,0-1 0 0,3 0 0 16,-8-1-2-16,3-9 1 0,-1 1-1 15,0-1-1-15,4-5 1 0,0-5-1 16,-8-2 0-16,4-2 0 0,3-5-1 15,-4-5 1-15,8-6 0 0,-3 1-1 0,1-6 2 16,3 0-1-16,0-6-1 0,0-1 1 16,3 0-2-16,-3-3 1 0,4-1 0 15,-3 1-1-15,-7 4 0 0,2-1 1 16,6 12 1-16,0 6 1 0,3 7 0 16,5 5 0-16,7 10 1 0,1 7 2 15,-1 3 2-15,0-2 0 0,-6 2 3 16,3 2 1-16,-8 0 1 0,8 8 1 0,-1 0-1 15,-3 2-2-15,5-6-1 0,-8 3-2 16,0-6-2-16,-11-4-1 0,4-1-1 16,0-5-1-16,-6-9-1 0,-1-1 0 15,5-6-1-15,-6-4 1 0,-2 4-1 16,2-16 0-16,-2-2 1 0,3-6 0 16,-3 0 0-16,2 0 0 0,-1 1 0 15,6-1 0-15,0 5 0 0,4 9 1 16,8-1-1-16,-2 9 2 0,-4 5 0 15,4 5 1-15,3 4 0 0,-5 2 0 0,-2 8 0 16,2 9 0-16,5 1 0 0,-5-1 0 16,4 11-1-16,-1-9-1 0,5 1 0 15,-3-4 0-15,2-5-1 0,5-10 0 16,6-12 0-16,-6 0 0 0,6-7 2 16,6-6 0-16,-4-3 3 0,3 0-2 15,6 12-8-15,1-1 5 0,-8 4-199 0,-2 1 117 16,-5 1-118-16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36:44.8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">
        <inkml:traceFormat>
          <inkml:channel name="X" type="integer" max="12416" units="cm"/>
          <inkml:channel name="Y" type="integer" max="6984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19-01-30T23:39:39.016"/>
    </inkml:context>
  </inkml:definitions>
  <inkml:trace contextRef="#ctx0" brushRef="#br0">9282 6147 257 0,'7'-15'137'0,"-4"5"-51"15,1-7 32-15,-4 7-25 0,0-2-33 16,3-1-5-16,-3 11 6 0,3-3 6 16,4 5-4-16,-4 7-5 0,1-2-3 0,-1 12-1 15,0 1 3-15,-3 9-2 0,0 1-7 16,0 12-7-16,0 12-3 0,-6 12-5 15,11 1-5-15,-7 20-5 0,2-3-6 16,-5 3-3-16,3-9-4 0,-1 2-3 16,1-23 1-16,-4-5 2 0,-3-11 2 15,-1-17-36-15,9-17-196 0,-4-5 130 16,5-12-143-16,3-10-765 0</inkml:trace>
  <inkml:trace contextRef="#ctx0" brushRef="#br0" timeOffset="48943.93">13816 7379 348 0,'5'-4'161'0,"-5"-1"-46"15,2-1 32-15,8 6-50 0,-4 0-22 0,4-7-7 16,2 0-6-16,-3 1-6 0,1-3-11 16,-4 1-4-16,1 3-8 0,1-7-5 15,1 11-3-15,7-6-2 0,1 0-3 16,-4-4-4-16,6 9-2 0,1-10-4 16,0 9 0-16,-3-1-3 0,9 4-1 15,-6 4 0-15,5-1-2 0,-10 2 1 16,5 0 0-16,-8-3-2 0,-3 6 0 15,-4 4 0-15,3 3-1 0,-3 12 1 0,-3 6-2 16,-2 9 0-16,-5 3 0 16,-2 10 0-16,-8-1 0 0,-12 9 0 0,0-4-1 15,-3 1 0-15,-3 0 0 0,1-5 1 16,5 0-1-16,2-1 0 0,4-6-1 16,-6-9 1-16,0-11 0 0,0-6 0 15,6-10-1-15,1-7 0 0,11-2-1 16,9 2 1-16,2-5 0 0,5 0 0 0,1-15 1 15,5-5 0-15,7 6 1 0,7-9-1 16,-2 1 2-16,9 14 1 16,12-5 2-16,-9-1-1 0,2 1 2 0,7 6 1 15,-2 7 0-15,-6 7-1 0,4-7 0 16,-4 13-2-16,-7 2-1 0,2 5 0 16,-10-13-2-16,-4 1 1 0,4 9-2 15,-6-7-5-15,-6 7-9 0,1-4-13 16,-8-9-21-16,-1 1 126 0,-3-12-293 0,3 2 130 15,2 5-28-15,-3-15-958 0</inkml:trace>
  <inkml:trace contextRef="#ctx0" brushRef="#br0" timeOffset="50732.484">15607 7377 293 0,'0'5'111'0,"7"-10"-22"0,-2-2 27 0,3 14-48 16,-6-14-9-16,4 2-2 0,-2-3-4 16,-1-7-8-16,4 3-8 0,3 4-4 15,-4-12-4-15,9 8-3 0,-1-1-3 16,1 3-2-16,5 0-1 0,2 6-1 0,4-1-3 16,1 0-3-16,-4-3-1 0,-1 1-3 15,0 7-2-15,-2-5-1 0,-5 4-1 16,5 1 0-16,0 13 1 0,0 5 1 15,-8-1 2-15,1 13 1 0,-6-1 2 16,-7 1 1-16,6 7 0 0,-4 11 0 0,-2 0-2 16,-13 8-1-16,-2 7-2 0,1-13-2 15,-6 4-1-15,-6 6-1 0,-1 2-2 16,2-9-1-16,-4 14 0 16,1-18-1-16,-7-14-1 0,-2-7 1 0,5-3-1 15,-4-16 0-15,-4 1 0 16,6-7-1-16,11-3 1 0,-2 0-1 0,10-3 1 15,6-9 0-15,3 7-1 0,6-10 1 16,0 1 1-16,3-12-1 0,4 4 1 16,11 2 1-16,4 0 0 0,0 0 0 15,14 6 1-15,1 1 0 0,-4 0 1 16,1 6 0-16,8 7 1 0,-2 0 0 16,-7 7 1-16,2-2 0 0,-3-2 0 0,10 15-1 15,-9 2 0-15,1 2-1 0,-8 2-1 16,3-3 0-16,-11-6-1 0,-3-3-1 15,3-4 0-15,4 6 0 0,-3-1 0 16,-4-6-8-16,0-7-11 0,-2-5-19 0,0 12 50 16,1-9-204-16,2-12 95 15,-6-7-69-15,9-11-666 0</inkml:trace>
  <inkml:trace contextRef="#ctx0" brushRef="#br0" timeOffset="51108.426">16947 7070 152 0,'-7'-5'178'0,"0"-2"-81"15,4 5 14-15,-4-3 7 0,-13 0-53 16,0-1-13-16,-3 6-3 0,3 0 1 16,-2 11-2-16,2 8-4 0,-15 4-4 15,-4 10-5-15,4 13-2 0,-5-3 0 0,5 10-1 16,13 13-4-16,-1-4-6 0,3-1-4 16,7 10-3-16,-2 0-2 0,8-2-3 15,7-1-1-15,7-7-1 0,-1-10-2 16,13-9 0-16,2-7-2 0,8-6-1 15,1-4 0-15,13-5-3 0,-9-2 0 16,8 4 0-16,-2-22-16 0,0 0-23 0,-14-3-13 16,10-14-131-16,-16 9 69 15,0-24-119-15,5 10-412 0</inkml:trace>
  <inkml:trace contextRef="#ctx0" brushRef="#br0" timeOffset="51883.462">17236 7091 300 0,'1'0'129'0,"-1"0"-35"0,0-6 34 16,0-1-45-16,7-1-19 0,-2-6-3 16,3-4-1-16,6 9-1 0,7-4-17 15,-2 1-9-15,3-1-6 0,-2 1-5 16,5 4-5-16,-2 0-6 0,4-4-5 15,-9 5 0-15,2 7-2 0,-5 2 1 16,-10 3-2-16,-1 2 1 0,-4 13-1 16,5 0-1-16,1 5 0 0,-6 3-2 0,-5 1 0 15,4-3 0-15,-6 6-1 16,-3-8 0-16,-7-1 1 0,2 7-1 0,2-3 0 16,-2-1 1-16,5 1-1 0,-4-7 1 15,13-6 0-15,-4 6 0 0,3-17 1 16,-5 4-1-16,12 9 1 0,-3-14-1 15,6-2 1-15,-3-5 0 0,4 3-1 16,11 9 0-16,0-9 1 0,0-3-1 16,2 4 1-16,3 1-1 0,-12-5 3 15,2-7-9-15,2 7-15 0,-4 2-31 16,7 1-115-16,4-3 69 0,2 8-121 0,9-3-387 16</inkml:trace>
  <inkml:trace contextRef="#ctx0" brushRef="#br0" timeOffset="52111.374">17939 7302 366 0,'0'5'109'16,"-5"5"-36"-16,3-5 51 0,-8 7-59 16,0 11-13-16,-8-1 2 0,-11 1 4 15,-2 6-3-15,-6 6-12 0,-8-10-13 0,-2 10-8 16,5 3-6-16,-11-1-5 0,6-2-4 15,4 10-3-15,3-13 2 0,1 3-7 16,16-1-15-16,-11-6-27 0,9-6-48 16,-1 8-66-16,-1-15 29 0,7-3-117 15,10-12-169-15</inkml:trace>
  <inkml:trace contextRef="#ctx0" brushRef="#br0" timeOffset="52470.99">17692 7635 331 0,'26'-2'125'0,"11"2"-56"15,-5-7 48-15,1 2-50 0,1 5-22 16,-11 7-6-16,-6-5-1 0,1-4-1 16,-3 4-10-16,-8 8-13 0,0-2-7 15,-6 0-5-15,-4 2-1 0,-2-1-1 16,-3 11-1-16,-11 0 0 0,2 8 0 15,-13-1 0-15,4 1 0 0,-3-4 1 0,3-1 0 16,-1-4-1-16,12-4 1 0,0 3 1 16,3-3-1-16,5-2 1 0,2-4 1 15,9 4-1-15,4-1 2 0,-6-7 7 16,8 3 5-16,6-1 3 0,3-7 2 16,-2 0 2-16,8-7 0 0,3-5 2 15,-1 11-7-15,4-8-4 0,-4-1-3 16,7 4-2-16,-11-8-1 0,4 4-1 15,-4-1-1-15,-1 2-6 0,-7-2-14 16,0 2-20-16,-2-3-40 0,-6 4-85 16,-7-4 41-16,0-3-106 0,0 0-263 0</inkml:trace>
  <inkml:trace contextRef="#ctx0" brushRef="#br0" timeOffset="52672.708">18223 7146 357 0,'37'-5'135'0,"-1"9"-35"16,-7-3 38-16,-6 1-59 0,7 1-17 16,-10 4-10-16,4 3-5 0,9 9-11 15,1 9-13-15,1 5-11 0,-2 8-6 16,-13-3-7-16,0 7-6 0,-13 0-9 16,-7 14-15-16,0 4-25 0,-7 19-95 15,-8 0 48-15,-25 3-82 0,2-3-312 16</inkml:trace>
  <inkml:trace contextRef="#ctx0" brushRef="#br0" timeOffset="56945.284">16213 7151 253 0,'2'-5'111'0,"-2"-1"-10"16,-2 1 19-16,6 8-43 0,2-8 1 0,1 5-2 15,-2-5-5-15,2 8-6 0,-1-3-5 16,-1 4-3-16,2 6-4 0,-2-2-3 16,2 7-6-16,-4 2-7 0,0 6-4 15,1 4-7-15,-4 6-6 0,0 3-5 16,-5 2-4-16,-2 4-3 0,2-2-2 16,2 5-2-16,1 4-1 0,2-1-1 15,0-6 1-15,-3-2-1 0,-4-8-14 0,5-12-18 16,-6-12-28-16,1-8-139 15,2-2 76-15,5-8-129 0,9-3-468 0</inkml:trace>
  <inkml:trace contextRef="#ctx0" brushRef="#br0" timeOffset="57149.842">16424 7106 394 0,'-5'-1'174'0,"5"-4"-70"0,0 3 52 15,0-8-55-15,-2 7-29 0,-10-2-3 16,2 5-5-16,-8 0 1 0,-4 6-13 16,-8-1-13-16,2 2-11 0,-6-5-8 15,-9 3-8-15,-4-4-2 0,-6 4 4 16,6-1-3-16,0 1-206 0,7 0 126 16,7 10-99-16</inkml:trace>
  <inkml:trace contextRef="#ctx0" brushRef="#br0" timeOffset="65520.672">8992 7133 191 0,'-2'-5'82'16,"4"3"-17"-16,-4-4 20 0,2-3-27 15,2 6-7-15,1 1 5 0,-3-4 7 16,2 6 4-16,-1-2 0 0,4-3 1 0,-3 5 1 16,-5 0 0-16,6 7-4 0,2-2-7 15,-3 3-7-15,-2 5-7 0,-4 2-7 16,-1 4-7-16,4 1-5 0,-9 8-6 15,-4 1-5-15,1 7-3 0,-2 1-3 16,-5 3-3-16,3-6 0 0,0 13-2 16,4-9 0-16,-4 6-1 0,6 1 0 15,-1-4 0-15,5-7 0 0,-6 1 0 16,6-15-1-16,6 8 1 0,-1-4 0 16,10-9 0-16,1-8 0 0,4-1 0 15,7-2-1-15,7-6 1 0,11-5-1 16,-1-3 0-16,1-7 0 0,1 2 0 0,-3-3 0 15,0 3 0-15,-6-3-1 0,-4 3 1 16,-1 10 0-16,5-4 0 0,-8 3 2 16,0-1-5-16,1 9-8 0,-6-6-13 15,-2 1-20-15,2-6-25 0,-4 6-33 16,0-9-35-16,-3 1-63 0,0-3 15 16,-3-6-66-16,-3 5-139 0</inkml:trace>
  <inkml:trace contextRef="#ctx0" brushRef="#br0" timeOffset="65746.213">9499 7187 44 0,'10'-7'148'0,"-8"0"-20"0,-4 1-5 16,4-6-5-16,-7 8 30 0,-2 4-45 16,-3 7-4-16,-3-5-11 0,6 11-14 15,2 21-16-15,-3 9-11 0,3 4-9 16,-8 20-7-16,6 6-5 0,0 4-6 15,-13 3-5-15,3 7-5 0,1-3-2 16,2-6-3-16,6-9 0 0,6 0 3 16,-1-11-15-16,1-23-23 0,2-6-63 15,-1-19-98-15,2-10 63 0,-1-12-163 16,7-8-313-16</inkml:trace>
  <inkml:trace contextRef="#ctx0" brushRef="#br0" timeOffset="78121.541">14005 8494 157 0,'12'-5'114'0,"-4"3"-4"0,-1-3 6 16,-1-8-6-16,-2 4-14 0,-1 3-4 16,7-3-4-16,-7-4-10 0,4 6-11 15,-4 0-8-15,-6-1-12 0,-4-4-5 16,1 7-5-16,-8 4-5 0,1 2-6 15,-4-1-4-15,5 10-3 0,-1 12-5 16,0 0-4-16,-9 5-3 0,9 11-1 0,-6 2-1 16,-1-3 0-16,0 8-2 0,5 4 1 15,2-8-1-15,4-1 0 16,9 1 0-16,-5 0 0 0,12-7 3 0,0-1 0 16,6-6 1-16,6-2 1 0,2-23-1 15,-6-1 0-15,5 4-1 0,12-10-2 16,-5 5-2-16,10-8 1 0,1-5-2 15,-1-1-1-15,1 1 1 0,1-7 0 16,-11 5-1-16,2 10 3 0,2-7-6 16,-10-1-6-16,-9 4-13 0,12 1-22 15,-7 8-23-15,-3-7-138 0,0 1 65 0,0-6-109 16,-8-8-452-16</inkml:trace>
  <inkml:trace contextRef="#ctx0" brushRef="#br0" timeOffset="78353.363">14509 8318 377 0,'9'0'240'0,"-9"7"-109"0,5 6 40 15,-5 14-41-15,-4-7-53 0,1 7-21 16,-2 1-6-16,5 12-2 0,-7-5-8 16,-6 5-10-16,3 14-8 0,-7-1-4 0,4 3-4 15,-2 4-2-15,1-2-2 0,1-1-3 16,1-5-1-16,4-9-3 0,1-1 0 15,7-3 0-15,-1-8-7 0,-3-7-14 16,8-6-21-16,-3-15-31 0,1-3-82 0,3 0-55 16,0-10 16-16,3-1-128 0,6-3-129 15</inkml:trace>
  <inkml:trace contextRef="#ctx0" brushRef="#br0" timeOffset="80007.277">16081 8494 659 0,'-3'-5'204'16,"10"-9"-88"-16,1-2 70 16,-6-5-127-16,4 3-26 0,-1 3-7 15,4 2-8-15,6-1-8 0,5 3-3 0,-2-3-2 16,1-1-2-16,1-3 2 15,3 9-1-15,-6 1 0 0,6 8 0 0,4 0 0 16,-7 7 0-16,-2 1 1 0,4 14 1 16,-9 3 0-16,2 7 1 0,0 3 0 15,-3 7 1-15,-4-2 0 0,2 6 1 16,-8 1 0-16,-2 0-1 0,2 0 0 16,-4 1-1-16,-5-8 0 0,-6 9-2 15,-7-1-2-15,-3-1-1 0,-14-5-1 16,14 5-2-16,-16-15 1 0,4-11-2 15,-3-7 0-15,1-1 0 0,-3-13-1 0,8-7 0 16,4 1 0-16,-4-9 0 16,15-15 0-16,5-4 0 0,11-4 2 15,1-6-1-15,6 9 2 0,1-5 0 0,10 0 1 16,1 13 1-16,4 4 0 0,3-1-1 16,0 16 1-16,12 3 0 0,1 5 0 15,-1 12 1-15,3-11-1 0,-8 18 1 16,5-8 1-16,-1 6 0 0,-1-5 0 15,0 3-1-15,7 3-1 0,-2 22 0 0,-5-6 0 16,-3 3-2-16,-3 1 1 0,-3-3-1 16,-9-10-1-16,-7-5 6 0,-2-3-8 15,-3-5-14-15,0-7-21 0,-10-5-26 16,4-5-145-16,-4-2 72 0,6-5-127 16,3-3-479-16</inkml:trace>
  <inkml:trace contextRef="#ctx0" brushRef="#br0" timeOffset="80888.061">17150 8316 176 0,'4'-6'96'0,"-1"1"-4"0,4 5 15 15,-2-7-18-15,0-1-18 0,-2 6-2 16,2 4 2-16,-3-2-5 0,1-2-8 16,-3 2-6-16,2 13-1 0,-2-1 1 15,2 8 1-15,-2 4-3 0,0 4-4 16,3 5-5-16,-1 1-3 0,-1-4-6 16,-1 8-5-16,0 2-4 0,4 2-4 15,-4 5-3-15,3 12-3 0,-3-9-3 16,3-3-2-16,1-6 0 0,-4 4-2 0,-2-11-1 15,-3 3-2-15,3 9 0 0,-3-12-2 16,5-12 0-16,-1-11-1 0,2-9-3 16,-1-2-6-16,0-7-11 0,0-1-15 15,0-12-20-15,4 0-26 0,-3-2-29 0,1-10-94 16,1-9 37-16,1 5-80 0,2 3-275 16</inkml:trace>
  <inkml:trace contextRef="#ctx0" brushRef="#br0" timeOffset="81176.614">17620 8223 411 0,'-10'-8'134'0,"3"-3"-25"16,-6 8 47-16,3 0-67 0,0 3-13 15,-4 0 0-15,-12 0 0 0,-3 5-10 16,-4 3-13-16,-1 2-11 0,-7 0-8 16,7 2-5-16,-7 8-4 0,-8-5-4 15,-6-3-5-15,-2-6-3 0,2-6-3 16,-5 0-2-16,13 7-3 0,-5-14 1 16,1 1-4-16,9 11-6 0,10-9-14 15,4 4 12-15,1-8-202 0,9-7 109 0,7 3-111 16</inkml:trace>
  <inkml:trace contextRef="#ctx0" brushRef="#br0" timeOffset="81995.134">18266 8128 298 0,'0'-14'190'16,"5"16"-70"-16,-10 1 30 0,-3-14-28 15,-4-3-39-15,-1 2-12 0,3 11-1 16,10 12-6-16,-7-16-6 0,-4 19-9 16,-1 8-6-16,-5 1-9 0,-5 2-4 15,-4 15-3-15,2 5-1 0,1 10-5 16,-7 6-4-16,0 7-5 0,1 1-60 0,-1-1 58 16,7 6-4-16,5-2-1 0,13-11 1 15,5 6-1-15,0-13 0 0,5-12 63 16,6 6-61-16,13-8-2 0,-4-13-2 15,6-7-1-15,4-7-1 0,2-13-4 16,7 0-9-16,-4-11-10 0,-2-4-8 16,9-5-11-16,-9-9-18 0,-8-3-24 15,7 6 50-15,-8 2-179 0,-4 13 83 0,1 6-51 16,-1 5-576-16</inkml:trace>
  <inkml:trace contextRef="#ctx0" brushRef="#br0" timeOffset="82484.515">18686 8121 258 0,'-4'-2'154'0,"11"4"-99"0,-10-14 44 16,6 4-35-16,0 3-28 0,-3-4-30 15,0 4 32-15,0 2 7 0,0 3 3 16,0-5 5-16,4 12 3 0,-8-7 4 15,4-2 6-15,0-8-2 0,4 20-4 16,-4-15-6-16,6 12-9 0,-6-6-6 16,4 11-7-16,-4 3-5 0,6 4-6 0,-7 1-5 15,-4 1-5-15,1 1-3 0,-1-4-2 16,-8 14-2-16,-2-2 0 16,3 4-1-16,-3 13-1 0,4-1-1 0,4-12 1 15,2-1 0-15,5-9 0 0,0-8-1 16,12-2 0-16,-1-6 0 0,3-1 0 15,6-7 0-15,1-7-6 0,1 0-10 16,-2-8-15-16,0-3-20 0,2-14-29 16,-4 9-128-16,9-6 61 0,-4 3-105 15,2-6-412-15</inkml:trace>
  <inkml:trace contextRef="#ctx0" brushRef="#br0" timeOffset="82710.143">19005 8007 271 0,'6'5'150'15,"1"-5"-35"-15,-2 5 27 0,-5 5-31 16,0 10-24-16,-18-15-8 0,1 4-1 16,-3 11-8-16,-5 12-14 0,10 3-11 0,0 20-6 15,-4 3-5-15,11-1-6 0,-9-2-5 16,1 5-4-16,7-6-5 0,-1-1-3 16,10 1-4-16,-1-4-4 0,-1-5 0 15,2-3-2-15,3-4 2 0,2-9-10 16,-3-16-10-16,-2-8-20 0,3-5-26 15,-3-5-18-15,4-1-118 0,2-10 46 0,1-2-89 16,0-4-348-16</inkml:trace>
  <inkml:trace contextRef="#ctx0" brushRef="#br0" timeOffset="82952.813">19225 8159 297 0,'2'2'163'16,"1"5"-54"-16,-3 1 37 0,4 7-31 16,-4 5-30-16,-4 0-8 0,-1 5 0 15,-6 15-1-15,-4 11-14 0,3 2-14 0,-5 7-10 16,-10 0-7-16,6 2-6 0,1 3-6 16,-4-4-6-16,-2 0-4 0,10 0-3 15,5 2-2-15,-4-3-1 0,1-11 2 16,6-9-9-16,-4-13-18 0,2-14-27 15,14-13-33-15,-13 0-57 0,11-15-63 16,10-10 5-16,-11-17-96 0,19-3-127 16</inkml:trace>
  <inkml:trace contextRef="#ctx0" brushRef="#br0" timeOffset="83268.817">19118 8651 144 0,'20'-14'119'0,"-1"8"-17"16,1 2 2-16,-3-1-12 0,1-1-12 15,-5-1-8-15,2-5-4 0,-1 9-2 16,1-10-2-16,5 1-2 0,6 3 0 15,-2-4-4-15,-2-5-3 0,4 8-6 0,-4-2-8 16,-2-1-10-16,0 13-7 0,2 6-7 16,-10 8-5-16,1-1-5 0,-6 5-2 15,-1 4-4-15,-6 2 0 0,-5 1-1 16,-1 6-2-16,-4-4 1 0,-4 8-1 16,-3-6 1-16,4 12-1 15,0-9 2-15,4 3-1 0,-4 0 1 0,0-3-1 16,3-10 1-16,0 1-1 0,3-8 1 15,7-6-1-15,0 4-1 0,3-8 0 16,1-8 0-16,9-6 0 0,0 1-1 0,9-10 1 16,3-6 1-16,-5 4 0 0,2 2 2 15,1 3 0-15,-6-9-11 0,-2 1-17 16,3-5-26-16,-6 2-25 0,-2-7-109 16,-3 6 42-16,3-8-98 0,-4 3-325 15</inkml:trace>
  <inkml:trace contextRef="#ctx0" brushRef="#br0" timeOffset="83498.243">19746 7970 501 0,'26'0'156'16,"-10"4"-42"-16,-2-6 58 0,-1 7-84 16,0 2-22-16,2 0-1 0,4 1-2 15,2 14-11-15,13 11-16 0,4-5-12 16,-9 11-9-16,12 1-5 0,3-3-2 0,-1 8-1 15,2 17-10-15,6 0-6 0,-18 8-9 16,2 0-14-16,-8 12-14 0,-1-17-19 16,-5 19-20-16,-10 3-16 15,-11 8-86-15,-13-20 40 0,-21 20-61 0,-11-9-268 16</inkml:trace>
  <inkml:trace contextRef="#ctx0" brushRef="#br0" timeOffset="102149.004">15067 7205 354 0,'7'-3'150'0,"-4"-1"-80"0,-1-6 55 0,3 4-54 16,-5 2-18-16,2-1-14 0,-4 5 32 16,-1 0 5-16,3 2 0 15,-2 10-12-15,4 1-2 0,-4 14-1 0,2 6-7 16,0-3-11-16,0 2-9 0,0 10-9 15,0-2 0-15,0 7-4 0,-5 9-5 16,3 5-3-16,2 7-3 0,0-4-1 16,-6 4-1-16,4-13-2 0,-3 14-2 15,0-16-1-15,2-7-1 0,-7-11 2 16,6 5-3-16,-1-19-2 0,2-2-20 0,0-16-17 16,-4-3-181-16,5-13-2 0,1 6 18 15,1-28-211-15,0-8-19 0</inkml:trace>
  <inkml:trace contextRef="#ctx0" brushRef="#br0" timeOffset="102357.111">15281 7548 506 0,'7'-9'181'0,"-9"3"-71"15,-1-1 62-15,-4-5-80 0,4 4-33 16,-14-1-5-16,2-2-2 0,-5 4-7 15,0 7-13-15,-7 0-12 0,-10 3-8 16,-3 1-2-16,-5 1-4 0,-5 3-26 16,-3 6-10-16,9 6-8 0,2 5-155 15,-1 3 76-15,16 4-100 0,9-2-519 0</inkml:trace>
  <inkml:trace contextRef="#ctx0" brushRef="#br0" timeOffset="102842.65">15300 8452 405 0,'11'17'148'0,"6"1"-63"15,-15-3 57-15,-2-3-62 16,-2-1-24-16,2 6-2 0,-10 8 3 16,2-3 4-16,-6 6-10 0,-1-3-9 0,15 2-6 15,-7 22-4-15,-1-8-6 0,5 5-4 16,1 9-5-16,4-2-6 0,-2-19-3 15,-7-1 1-15,7-3-7 0,0-6-15 16,-3-16-20-16,4 4-158 0,6-12 96 0,5-4-134 16,1 3-554-16</inkml:trace>
  <inkml:trace contextRef="#ctx0" brushRef="#br0" timeOffset="103029.901">15485 8661 431 0,'-18'3'161'0,"4"-5"-50"16,-8 1 48-16,7 2-65 0,-10-7-31 15,-10 1-8-15,-6 8-3 0,7-1-11 16,-13 4-8-16,-8 1-14 0,8 5-20 16,-4 3-169-16,-4-2 106 0,1-11-106 15,14 5-644-15</inkml:trace>
  <inkml:trace contextRef="#ctx0" brushRef="#br0" timeOffset="118138.113">8664 8398 292 0,'17'5'140'0,"-14"-5"-24"16,1 2 28-16,-1-4-38 0,0-1-19 0,-3 3-5 15,5 5-3-15,0 2-5 16,-3 8-13-16,-7 3-8 0,5 4-6 0,0 6-2 16,-7-3-1-16,1 2-2 0,2 7-5 15,-6-6-5-15,7 7-3 0,-2 10-5 16,5 4-4-16,0 4-4 0,-2 2-4 15,2 0-3-15,2-3-2 0,3 3-2 16,-9-13-2-16,8-2 0 0,-11-1 1 0,9-16-4 16,-2-6-12-16,-5-14-21 0,3-3-21 15,9-8-26-15,-9-7-30 0,12-4-43 16,-5-9-75-16,9-12 24 0,-9 6-66 16,1-16-199-16</inkml:trace>
  <inkml:trace contextRef="#ctx0" brushRef="#br0" timeOffset="118518.132">8850 8507 261 0,'18'-2'133'0,"2"-8"-38"15,-8-5 43-15,4-6-27 0,-1-5-16 16,5-9-3-16,-3 4-2 0,7 4-3 16,-4 5-3-16,0-1-27 0,6 11-11 15,6 7-9-15,-2 3-8 0,-3 1-5 16,3 1-6-16,-7 1-5 0,-3 1-4 15,2 8-2-15,-2-2-2 0,-3 2-1 16,-2 9 0-16,5 1-1 0,-10 7-1 0,2 11 1 16,-7-1-1-16,-5 3 0 0,0 7 0 15,-14 1 0-15,3 11-1 0,-11-4 1 16,2 0-1-16,0 12 0 0,1-4 1 16,-4-16-1-16,-4 7 0 0,6-6 1 15,1-11-1-15,-4-14 1 0,14 2-1 0,7-8 0 16,3-5 1-16,5-12 1 0,3 0-1 15,12-2 1-15,7-3 1 0,8-8-1 16,15-4 0-16,0-3 0 16,2-5-1-16,5-3 0 0,3 1 0 15,0 2 2-15,2 3-5 0,-2 10-6 0,2 11-9 16,-7-6 58-16,-8 9-256 0,-10 3 132 16,-14 1-81-16,-10 14-900 0</inkml:trace>
  <inkml:trace contextRef="#ctx0" brushRef="#br0" timeOffset="128833.201">13774 10882 974 0,'80'-58'183'16,"-38"-6"-155"-16,-35 19-14 0,-7 30-7 16,-43 15-4-16,-53 5 1 0,-19 17 55 0,18 19-21 15,35 5-20 16,56-10 0-31,6-9 12 16,60 15 56 0,35 23-35-1,12 24-30-15,-19 11 0 0,-22 7-4 16,-31-24-7-16,-30-16-7 16,-5-23-2-16,-10-12-3 0,-7-1 0 15,-13-9-1-15,-7-7 0 0,-10-7 0 0,2 4 0 16,2 0 1-16,1-4 1 0,-1 4-1 15,1-2 1-15,2-5 0 0,-4-3 1 16,6-4 0-16,5-5-1 0,12-6 0 0,1-2 1 16,17-12 1-16,3-6 0 0,2-6 0 15,6 6 0-15,10-11 0 0,11 4 2 16,11 7-2-16,0-7-2 0,7-2 2 16,3 15-1-16,-5 5 1 0,-3 4-1 15,-4 3 0-15,-4 5 2 0,1 0-6 16,1-2-11-16,-5-8-16 0,2 7-24 15,4-7-34-15,-11-2 105 0,3-5-242 16,3 7 93-16,3 3-25 0,0 6-720 16</inkml:trace>
  <inkml:trace contextRef="#ctx0" brushRef="#br0" timeOffset="129103.294">14655 10640 333 0,'-2'0'231'0,"4"11"-84"0,8-2 33 16,-2-1-28-16,0 4-49 0,2 1-21 16,10 14-5-16,-6 15-8 0,-11 0-11 0,9 3-16 15,-5-4-16-15,4 6-3 0,-9 5-5 16,-4 7-6-16,-8 4-3 0,15-6-3 15,-3 3-1-15,-2-11-4 0,-2-9-6 16,-3 6-10-16,5-4-12 0,5-8 6 16,-3-13-204-16,-2-7 105 0,7-14-105 15,6-4-711-15</inkml:trace>
  <inkml:trace contextRef="#ctx0" brushRef="#br0" timeOffset="129277.678">14919 11053 472 0,'-15'-14'168'0,"0"8"-83"16,-5 4 67-16,-2-3-68 0,-10 5-43 15,-8-14-5-15,-7 13 0 0,4-4 6 16,-12 10-19-16,11-5-34 0,2-5-154 0,-4 8 95 16,-9 5-111-16,6 3-531 0</inkml:trace>
  <inkml:trace contextRef="#ctx0" brushRef="#br0" timeOffset="130281.85">15712 10882 501 0,'3'8'168'0,"2"-8"-86"0,-5 0 70 16,9-8-84-16,-2-5-27 0,4 4-2 15,4-9 6-15,-1-2 5 0,-3-2-4 16,6 2-7-16,3 0-5 0,-2 2-3 0,2 11-2 16,9 4-5-16,-7-2-3 0,-2 5-4 15,-2-5-2-15,-3 10-3 0,-2-4-2 16,1 4-2-16,-1 4-2 0,9 9-1 16,3-1-1-16,-10 8-1 0,3 7 0 15,1-2-1-15,-11-4 1 0,-1 8 0 16,-2 6 1-16,-2-5 2 0,-5 19 0 15,-4-6 0-15,-8 4 0 0,-4 3 0 16,-2-8-2-16,-8-12-1 0,1 10-1 16,-2-10-1-16,3-6-1 0,-6 2 0 0,4-2 0 15,-1-9 0-15,2 7 0 0,-4-6 0 16,9 3 0-16,-3-3 0 0,5-6 0 16,10-1 0-16,0-8 0 0,8 1-1 15,2-12 0-15,5 3 0 0,5-6 0 16,14 3 0-16,12-7 0 0,8 4 1 15,-1-9 0-15,6-1 2 0,-9 3 0 16,-7-3 1-16,7 6-1 0,2 3 1 16,3 8 0-16,2-4-2 0,-7 5 1 0,0-2-1 15,-5-1 1-15,-5 1 2 0,2-3-9 16,0 2-14-16,-9-4-17 0,-1-3-11 16,1 3-11-16,-8 1-161 0,0-4 71 15,-1 8-75-15,-3-5-546 0</inkml:trace>
  <inkml:trace contextRef="#ctx0" brushRef="#br0" timeOffset="130697.158">17059 10673 311 0,'3'14'156'16,"4"-8"-72"-16,-2 1 53 0,0-7-32 0,0 5-30 15,-2-2-4-15,-1 2 4 16,3 2 5-16,-4 5 4 0,1-6-19 15,3 11-11-15,-5 1-5 0,5 18-4 16,-5 4-5-16,-3 1-7 0,3 1-6 0,0 8-5 16,3 1-4-16,-1-5-4 0,-2 8-3 15,0 3-3-15,5-6-2 0,-10-4-3 16,5-7 0-16,-5-6-2 0,1-6 0 16,-1-1 0-16,0-10-4 0,4-4-7 15,1-1-11-15,0-7-16 0,-7-5-23 16,7 0 126-16,2-7 1 0,4-11-289 15,-2-6 177-15,4-1 95 0,5-7-1414 16</inkml:trace>
  <inkml:trace contextRef="#ctx0" brushRef="#br0" timeOffset="130985.271">17593 10518 443 0,'-13'-7'185'0,"-6"7"-80"0,4 8 56 15,-11-3-65-15,-9 2-31 0,-2 0-9 16,2 11 2-16,-17-8-2 0,2 0-9 16,-9 0-10-16,-2-3-8 0,-8 0-5 15,6 3-5-15,-1 0-4 0,12-4-3 0,-11 3-2 16,13-3-3-16,3-1-2 0,9-3 0 15,-3 10 0-15,26-6-8 16,-3-6-14-16,6 0-16 0,12 5-26 0,2-3 55 16,-2-10-203-16,7-2 82 0,3 10-52 15,21-9-638-15</inkml:trace>
  <inkml:trace contextRef="#ctx0" brushRef="#br0" timeOffset="131319.642">18019 10262 423 0,'-17'12'167'0,"4"1"-76"15,-9 0 62-15,-4 13-64 0,-8-3-23 16,-1 10-9-16,-10 7 2 0,8 7 5 0,-15-12-12 15,9 5-11-15,-2 9-9 16,10 4-5-16,-5-6-3 0,25 15-1 0,5 12-3 16,0-6-3-16,6-13-2 0,4 12-2 15,12-5 0-15,1-19-2 0,1-1-1 16,14 7-3-16,7-14-1 0,22-3-1 0,-2-4-3 16,15-8 0-16,-3-7-2 15,8-13 2-15,-11 0-4 0,-2-6-9 0,-21-1-14 16,-9-8-23-16,-8-5 128 0,-6 5-292 15,4-3 125-15,-2 4-32 0,-9 9-948 16</inkml:trace>
  <inkml:trace contextRef="#ctx0" brushRef="#br0" timeOffset="133417.623">18659 10198 326 0,'0'7'139'0,"3"-7"-47"0,-6 4 40 15,3-6-45-15,-3 2-28 0,-1 7-5 16,-2-2 0-16,-3 3-5 0,-4-3-7 0,-7 3-12 16,1-1-6-16,-2 0-4 0,-3-1-2 15,1-1-3-15,6 5-3 0,-3 2-3 16,7-12-1-16,1 12-2 0,0-4-1 16,2-1 1-16,4-1-2 0,1-11 0 15,8 16 0-15,-6-10 0 0,6-2-1 16,0 2 1-16,11-1 0 0,-1 2 3 0,6 5 1 15,7 4 1-15,9-1 1 0,-6 7 1 16,2-2 0-16,6 5-1 0,-5 0-1 16,-5 0-2-16,3 12-1 0,1 0-1 15,-12-1-2-15,-4-4 0 0,-3 2-2 16,1-1 0-16,-11-3-1 0,3-5 0 16,-5 0-1-16,-5 0-1 0,0-13 0 15,-15-7 0-15,0 0 0 0,4 0 0 16,-2-5 0-16,-4-2 1 0,6-3 0 0,-3-8 0 15,1-1 0-15,-4-2 0 0,9-1 0 16,-1 2 1-16,6 0 0 0,-2 5 2 16,3-4 1-16,6-1 1 0,1-1 2 15,5 7 0-15,8-1 1 0,-3 2-1 16,14 1 0-16,-3 0-1 0,1 4 1 16,-2-10-7-16,7 8-15 0,-7-4-32 15,13 1 148-15,-8 0-293 0,-5-1 124 16,0-4-33-16,2 9-916 0</inkml:trace>
  <inkml:trace contextRef="#ctx0" brushRef="#br0" timeOffset="133625.246">19132 10147 503 0,'0'23'211'0,"5"-3"-86"0,-4-3 58 15,-1 5-79-15,0 3-40 0,-5 1-12 16,-3-4-2-16,-5 17-8 0,-11-11-11 0,1 19-12 15,1-2-6-15,-6 13-4 0,1-6-3 16,2 17-1-16,5-14-1 0,-3 3-1 16,6-1-3-16,2-3-11 0,1-7-18 15,3-7-31-15,-3-5 26 0,-1-17-170 16,-1-5 68-16,-1-8-84 0,10-1-510 16</inkml:trace>
  <inkml:trace contextRef="#ctx0" brushRef="#br0" timeOffset="134006.525">19063 10780 300 0,'20'3'132'15,"0"4"-44"-15,2-9 40 0,-15 2-36 16,6-13-23-16,5 0 0 0,-3-7 4 16,4 5-2-16,-2-4-11 0,8 4-12 15,-4 2-10-15,4-2-9 0,-3 10-6 16,3-9-7-16,-8 14-5 0,1 2-3 15,-3 5-2-15,-3 9-3 0,-9-2-1 0,2 1-1 16,-3 7-2-16,-5 8 0 16,-6-7-1-16,-1 11-1 0,2-6 1 0,-17-1-1 15,-2-2 0-15,5 10 1 0,2-8 1 16,-6-1-1-16,12-4 2 0,1 1 0 16,6-11 1-16,-1 7 0 0,8-6 1 15,5 0 0-15,2-1 1 0,-1-9 1 16,11 7 0-16,-4-1 0 0,9-9 0 15,5-5-1-15,5 3 0 0,-1 2-1 16,4-7-1-16,-5-4 1 0,2-9-1 0,0 10-9 16,-5-9-13-16,-6 4-12 0,-4 2-19 15,1-2-18-15,-6 3-115 0,-9 4 49 16,-4-4-72-16,6-3-363 0</inkml:trace>
  <inkml:trace contextRef="#ctx0" brushRef="#br0" timeOffset="134245.083">19761 10110 437 0,'31'2'187'0,"0"16"-67"16,-12-8 55-16,-1 13-66 16,5 6-40-16,1 6-11 0,-4 3-2 0,10 19-8 15,-10 3-20-15,13 2-15 0,-4 10-6 16,4 5-6-16,-8-5-4 0,2-2-1 15,-14 2-5-15,2 3-4 0,-6-6-19 16,-9-3-13-16,0 3-9 0,-10-7-19 16,-9 5-17-16,-19-9-89 0,-11-3 40 0,-6-8-56 15,-1-5-277-15</inkml:trace>
  <inkml:trace contextRef="#ctx0" brushRef="#br0" timeOffset="141541.695">8160 10877 341 0,'-4'3'134'0,"1"-8"-32"0,3-1 38 15,3-1-49-15,1-1-21 16,-4 3 2-16,6-2 3 0,-6 0-2 0,4 2-12 16,-1 2-5-16,4-2-8 0,-1 3-4 15,1-3-4-15,6-1-5 0,-3-3-6 16,4-3-1-16,3-1-9 0,3 6-1 0,1 1-4 15,11-4-2-15,-5-2-3 0,-6 4-3 16,15-4-3-16,-5 4 1 0,-9 3 0 16,5 3 0-16,-2 2-1 15,-10 2 0-15,-2-1 0 0,-1 4 0 0,-9 7-1 16,2-4 0-16,-5 1 0 0,0 9-2 16,-5 4 0-16,-3-2 0 0,-5 8 0 15,-6 6-1-15,-3-1 0 0,-11-1 0 16,6 5 1-16,-8-11 0 0,2-1 0 15,-1-8 0-15,13-3 0 0,-1-3 1 16,10-4-1-16,6 6 1 0,-1-6 0 16,7-2-1-16,5 2 1 0,5-7 0 15,2 0 0-15,9 1-1 0,9-14 1 16,0 5 0-16,11 3-1 0,0-4 1 16,-1 11 0-16,-6 0 0 0,6 1 0 0,-12 12 1 15,4 0-1-15,-10 2 1 0,-1 11 0 16,-9-6-1-16,-5 3 0 0,-7 5 0 15,0 7-1-15,-2-7 0 0,-8 5 0 16,-3 3 0-16,-9-6-1 0,5 3 0 16,-13-6 1-16,4 4-1 0,-3 1 0 0,2-3 1 15,1-1 1-15,-1 4 2 0,0-16-10 16,-3-9-10-16,5-3-14 0,5-6-17 16,7-1-23-16,11-18-79 0,2-1-77 15,8-12 42-15,9-6-117 0,7-16-229 16</inkml:trace>
  <inkml:trace contextRef="#ctx0" brushRef="#br0" timeOffset="141978.338">8799 10874 331 0,'29'-4'177'0,"3"3"-54"0,-4-11 33 15,0-1-39-15,-8-2-27 0,1-5-7 16,0-1-2-16,-2 1-5 0,2-1-14 15,6 7-9-15,5 1-9 0,-2 1-8 16,0 2-8-16,-2-1-5 0,-6 2-3 16,0 4-5-16,3-3-3 0,3 1-2 0,-1 7-2 15,-2-5-1-15,-2 12-2 0,-3-7 0 16,-3 0-1-16,-7 11 1 0,4 3-1 16,-9 1 0-16,6 0 0 0,-11 15-1 15,-3 0 0-15,0 15-1 0,-9-8-1 0,-13 11-1 16,8 4-1-16,-8 3 1 0,-8-1 0 15,3-6 0-15,-7 6 0 0,2-1 0 16,-2-6 0-16,4-10 1 0,6 8-1 16,2-11 1-16,5-13 0 0,6-2 0 15,14 1 0-15,0-10 1 16,0-5 0-16,14-5 0 0,7 0 1 0,10 0 0 16,5-5 0-16,11 1 1 0,13-1-1 15,-1-3 0-15,-3-5 0 0,10 4 0 16,-5-2-1-16,10 4 0 0,0 2 0 15,6 3-3-15,-3 1-8 0,-7-9-9 0,-12 1-9 16,-7-11 86-16,-4 2-293 0,-8 16 144 16,-7-3-59-16</inkml:trace>
  <inkml:trace contextRef="#ctx1" brushRef="#br0">2184 6334 0,'0'0'0</inkml:trace>
  <inkml:trace contextRef="#ctx1" brushRef="#br0" timeOffset="298.133">2142 6330 0,'0'0'31</inkml:trace>
  <inkml:trace contextRef="#ctx0" brushRef="#br0" timeOffset="174710.853">8559 15263 332 0,'10'-2'235'0,"-2"-9"-114"0,1 7 34 0,-9-3-28 16,0-11-61-16,-4 11-16 0,-6 7-5 15,-5 0 1-15,-5 2-4 0,-5-2-8 16,-10 12-7-16,-5-6-4 0,-8 1-4 16,-6 2-3-16,7 2-1 0,6 3-2 0,-1-6-2 15,3-1-2-15,9-1-2 0,0-4-1 16,12 3-2-16,6-5 0 0,7 2 0 15,5 8 0-15,7-10 1 0,-1 6 0 16,15-4 1-16,-1-2-1 0,15 8 1 16,-2 9 0-16,7-10-1 15,0 16 0-15,9 17 0 0,-1 2 0 0,2 3-1 0,-3 17 0 16,-4 0-1-16,-9-4-1 0,-7 4 0 16,-9 7 0-16,-10-16-2 0,-8-6 0 15,0 0-1-15,-8-10-1 0,-12-6 0 16,0-4 0-16,-5 2-1 0,-9-23 1 15,-9 8 1-15,5-14-1 0,-13-12 1 16,1-11 1-16,14 4-1 0,-1-21 1 16,2-2 0-16,15-3 0 0,13-5 0 15,-3-10 1-15,10-7 0 0,7 10 0 16,3-5 2-16,8 4-1 0,4 9 1 16,5 11 0-16,11 3 0 0,5 8 0 15,6 2 0-15,4 10-1 0,-3-2-5 0,-4 12-8 16,10-2-10-16,-12 7-21 0,-3 0-23 15,13 7-30-15,-7-7-119 0,-14 2 56 16,2-11-102-16,-1 8-364 0</inkml:trace>
  <inkml:trace contextRef="#ctx0" brushRef="#br0" timeOffset="175030.267">9187 15181 172 0,'18'-7'170'0,"-1"-6"-45"0,-5-5 9 16,-4-3-3-16,-3 5-36 0,-5 2-15 15,0 3-6-15,-7 9-5 0,-6 2-10 16,-7 0-11-16,-3 13-6 0,-14 6-4 0,0 11-3 16,-3 10-2-16,-2 8-3 15,6 8-4-15,1 7-3 0,-1-4-2 0,5 7-4 16,4 10-1-16,12-4-2 16,10 9-4-16,5-7 0 0,10-4-2 0,18 2-1 15,7-15-2-15,17-10-1 0,10-9-2 16,13-11-2-16,5-27 1 0,9 0-2 15,-1-10-4-15,1-20 1 0,-7-10 0 16,-9-14 1-16,-6-6 0 0,-12-15-1 16,-1-7 1-16,-16 0 2 0,-11 2 0 15,-14 5 1-15,-13 9 0 0,-3 5 2 16,-17 12-5-16,-9 2-12 0,-9 5-18 0,-10 2 116 16,-9 12-293-16,-8 3 136 0,-16 25-50 15,11-7-972-15</inkml:trace>
  <inkml:trace contextRef="#ctx0" brushRef="#br0" timeOffset="-188587.174">10398 7506 205 0,'7'18'112'0,"-7"-14"-13"0,3 1 15 0,-3-5-24 15,-5 0-15-15,0-5-11 0,3 11 6 16,-3-12-6-16,2 6-7 0,-2-2-6 16,0 2-4-16,-2-2-3 0,-3-9 6 15,7 4-13-15,3 2-6 0,12 1-5 0,-11-7-6 16,6-9-5-16,6 0-4 0,1 0-3 15,-2-14-4-15,-4 1-1 0,5 14-1 16,6-1 0-16,-3 0 0 0,4 4-1 16,0 0 1-16,0 3 0 0,-4 6 0 15,4 7 0-15,-2-1 0 0,-3 4 0 16,-5 7 0-16,0 5 0 0,-3 5-1 16,-1 0 1-16,1 7-1 0,-2 15 1 15,-5-9-1-15,0 1 0 0,0 12 0 0,-5-10 1 16,-2 10-1-16,4 3 1 0,-2 4-1 15,0-6 1-15,5-5-1 0,-3-10 1 16,6-4 1-16,2-10-1 0,-3-11 1 16,11-7-1-16,5 0 1 0,4-5-1 15,17-3 0-15,-3-16-1 0,9-6 0 16,6-10-1-16,0 7 2 0,-12-14-3 16,9 12-4-16,-4 3-27 0,-8 5 61 0,-6 4-223 15,4 23 110-15,-7 0-89 0,-6 8-728 16</inkml:trace>
  <inkml:trace contextRef="#ctx0" brushRef="#br0" timeOffset="-187765.253">11586 7327 163 0,'15'-5'236'16,"-8"-2"-90"-16,1-11 3 0,5 8-61 16,1-7 76-16,1 7-99 0,3-2-5 15,-3-1-9-15,5 0-11 0,0 3-11 0,5-2-9 16,-3 7-5-16,5 2-3 0,-7-1-2 15,5 4-2-15,-8 5 0 0,6-3-1 16,-5 20 0-16,-6 3-1 0,-4 0-2 16,-4 8-1-16,-4 1-1 0,-12-11-2 15,-1 10 0-15,-4 8 0 0,-3-1-1 16,-3 7 1-16,2 6-1 0,5-10 2 0,-3 4-1 16,6-5 1-16,0-4 0 15,13-4 0-15,-4-6 0 0,4-1 1 0,17-9 1 16,-2-4-1-16,5-7 0 0,14-7 0 15,9-5-1-15,0-7 0 0,9-3 1 16,7-5-1-16,-3-2-12 0,1-8-23 16,-3 8-153-16,-1 2 94 0,-11 5-126 15,5 3-549-15</inkml:trace>
  <inkml:trace contextRef="#ctx0" brushRef="#br0" timeOffset="-186468.746">10527 8744 241 0,'0'0'122'0,"3"-1"-41"0,0-11 32 0,1-3-27 16,3 3-20-16,1 2 1 0,2-3 8 15,3-6 0-15,4-2-2 0,3 1-8 16,-7-7-5-16,1-7-8 0,1 9-8 16,-2 5-9-16,4-8-7 0,6 1-8 0,-3 5-5 15,-6-3-6-15,2 4-3 0,3 7-1 16,-8 8-1-16,-1 6 0 0,2 0 0 16,-5 11 0-16,-1-1 0 0,3 15 0 15,9 11-1-15,4 2-1 0,-14 5 1 16,-3 4-1-16,2 0 0 0,-7-7-1 15,-15 2 1-15,18-9 2 0,-9 14 1 16,9-7 2-16,-1-11 1 0,6 4 0 16,5-13 1-16,11-20-1 0,-9 0-3 15,11-12-2-15,11-3-2 0,10-6 0 0,0-14-6 16,6-9-6-16,9 2-19 0,-2-6-174 16,-8-6 105-16,-7-1-123 0</inkml:trace>
  <inkml:trace contextRef="#ctx0" brushRef="#br0" timeOffset="-171143.484">11948 8385 1019 0,'-16'-20'209'0,"16"-5"-148"0,8 5-18 0,14-17-10 0,38 15-8 16,8 17 52-1,-9 5-39 1,-31 14-14 0,-21 27-11-1,-7 38-7 1,-20-4-3-1,-10-18-4 1,16-19-1 0,14-22 3-16,7-16 0 0,15 0 0 15,13 0 0-15,5 0 2 0,-2 11 0 0,-1 4 2 16,-2 10-4-16,-1 4 1 0,-4-4-1 16,-14 3 0-16,-2 1 0 0,-1-4-1 15,-6 10 0-15,6 7 0 0,-13-4-1 16,5-3 0-16,-10 10 1 0,-1-15-6 15,-8-1-7-15,-9 1-10 0,-4 0-13 16,2-7-13-16,-10 1-174 0,-10-4 89 16,-2 0-105-16,5 0-605 0</inkml:trace>
  <inkml:trace contextRef="#ctx1" brushRef="#br0" timeOffset="84729.438">3245 3576 0,'0'0'0,"0"0"16,0 0 0,0 0-1,-142-50-15,117 29 31</inkml:trace>
  <inkml:trace contextRef="#ctx0" brushRef="#br0" timeOffset="-170007.294">10395 10982 79 0,'-4'-3'123'0,"3"0"-24"0,-4-2-6 16,8 11 5-16,-6-7-24 0,8 7-11 16,-4 3-5-16,6-9-2 0,-9-2-3 15,4-1 0-15,-2-6 2 0,5 8 2 16,-3-11 2-16,3 12 0 0,8-2-5 16,2-9-4-16,-1-3-8 0,1-6-8 15,8-2-7-15,-1-4-8 0,-2 6-4 16,3-7-6-16,4 7-3 0,-4-7-3 15,-6 7 0-15,3-2 0 0,-7 9-1 16,-3 0-1-16,5 6 1 0,-6 0 1 0,3 7 1 16,-4 0-2-16,-1 5 1 0,1 9 0 15,-5 1 0-15,1 10 0 0,2 3 0 16,-2 7-1-16,2 12 1 0,-9 7-1 16,3-6-1-16,5 0 1 0,3 4 0 15,2-18 1-15,4-6 2 0,2-1 0 16,6-17 1-16,-3-5-1 0,6-5 1 15,5 0-1-15,3-15-2 0,7-4-1 16,9-14-2-16,4 3 2 0,1-2-2 16,-1-3-6-16,-5 0-17 0,1 8 13 0,1 2-194 15,-13-15 106-15,-4 13-114 0,-8-3-662 16</inkml:trace>
  <inkml:trace contextRef="#ctx0" brushRef="#br0" timeOffset="-168241.163">11915 10713 169 0,'5'7'171'0,"8"1"-55"0,-1-1 3 0,-4-2 1 0,-6-5-35 0,5-2-18 0,-2 6-6 16,-4-1-8-16,-1-1-10 0,0-1-4 0,-6 3-15 0,6-1-6 0,-14 2-4 0,1 2-1 0,3 1-1 0,-7 5-1 0,2 6-1 15,2 8-1-15,-7-1-2 0,0 1-1 16,6 5-1-16,-7 1-1 0,2 6-1 16,19-2 0-16,-8 13-1 15,3-14 0-15,8 1 0 0,7-13 0 0,9 1 0 0,1-15-1 16,-2 0 0-16,12-2 0 15,5-3-1-15,-3-2 0 0,10-6-1 0,-2 0 2 16,5-4-1-16,-15-3 1 0,2-13-1 16,-7 3-5-16,-5-5-11 0,-5-9-17 15,0 4-29-15,0 7-109 0,-3-7 54 16,-6-9-99-16,-1 2-360 0</inkml:trace>
  <inkml:trace contextRef="#ctx0" brushRef="#br0" timeOffset="-168061.097">12216 10613 355 0,'6'25'189'0,"1"5"-77"16,-7 17 39-16,0-5-49 0,-5 15-30 15,5 6-17-15,-2 22-9 0,-8-9-4 16,4 5-10-16,-1 8-11 0,-1-4-8 16,-4-16-9-16,0-1-11 0,-1-1-20 15,3-10 0-15,3-4-144 0,1-11 74 16,6-5-100-16,0 13-471 0</inkml:trace>
  <inkml:trace contextRef="#ctx0" brushRef="#br0" timeOffset="-166843.397">10351 15432 223 0,'0'5'185'0,"0"10"-58"0,-1 3 13 16,7-4-14-16,-4 1-39 0,-2-2-13 16,0-3-6-16,-2-3-8 0,2 4-11 0,2-9-11 15,5 1-8-15,-1-8-9 16,6-3-7-16,3-7-4 0,5-5-2 0,2-5 0 15,1-10 1-15,11 5 0 0,-4-7 1 16,3-5-1-16,-6 2 0 0,5 15-1 16,-12-4-1-16,-4 14-2 0,-9 9 0 15,0-4 0-15,3 8 0 0,-5-5-1 0,0 7 0 16,3 7 0-16,2 6-1 0,-6-1-1 16,2 17 1-16,1 6-1 0,0-2 0 15,-4 5-1-15,0-6 1 0,4 12-1 16,-2-4 1-16,0 5 0 0,3 8-1 15,-3 13 1-15,2-20 0 0,-4-2-1 16,11 1 1-16,-1-15 0 0,0-5-1 16,13-5 0-16,9-8 0 0,-4-12-2 0,14-5 1 15,2-8 2-15,10-14-5 0,0-8-9 16,8-5-13-16,-15-12-148 16,4 3-26-16,-19 9 33 0,-9 12-185 0</inkml:trace>
  <inkml:trace contextRef="#ctx0" brushRef="#br0" timeOffset="-163495.551">12177 15066 238 0,'9'5'129'0,"-3"3"-28"16,-1-8 17-16,-3 0-25 0,-4-7-18 15,11 14-5-15,-13-14-5 0,-2 12-7 16,-8-11-7-16,8 7-7 0,-8-2-11 16,3 2-5-16,-3-7-6 0,-3 11-5 0,-13-5-4 15,-5 1-4-15,-5-1-2 16,-7 0-3-16,-1 2 1 0,8 5-1 0,-7-1 0 15,5 4 0-15,14-1 0 0,0 6 1 16,-4-2-2-16,12 1 1 16,6 1 2-16,1 3 4 0,5 2 4 0,8-2 2 15,6 11 2-15,3-1 0 0,2 1 2 16,-1-4-3-16,7 6-3 0,-7-7-3 16,9 4-2-16,2 2-2 0,4 0 0 0,-3-6-1 15,5-7-1-15,-5-11-2 0,-9-4-1 16,4-2-1-16,-4-2-1 0,-5 1 0 15,1-13-1-15,-1 1 0 0,-1-1 1 16,4 1-1-16,3 0 2 0,1 11-1 16,-2-3 1-16,1-7-1 0,-3 2 1 15,-2-1 1-15,4 11-1 0,7-14 1 16,0 8 0-16,5 11 0 0,2 3 1 16,6-3-2-16,-9 2 1 0,4-12-1 0,5 16 0 15,1-1 1-15,-2 7-2 0,-4-9-1 16,-6 14 2-16,-2 10-2 0,-20 3-1 15,5-8-1-15,-10 6-1 0,3 1-3 16,-25-6-3-16,-1 5-4 0,-14 8-4 16,-8-3-6-16,-13 5-10 0,4-4-6 15,-16-11-143-15,5-8-9 0,5-15 27 16,11-5-154-16,7-6-76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4:34.7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11999 4994 303 0,'3'5'240'0,"4"-5"-175"16,-1 0 56-16,-6-5-41 0,10 6-28 15,-6 4-28-15,-1-3-28 0,-1 3 43 16,-1 3-2-16,6 12 0 0,1-1-1 15,-3 3 2-15,-6 4 1 0,9 6-1 0,-8 3 0 16,12 0-3-16,-12 4-4 16,3 3-5-16,7 1-3 0,5-11-5 0,-3 6-1 15,-4-3-4-15,-3-6-1 0,-1-8-4 16,-4 6-1-16,0-7-2 0,-2-6-1 16,0-8-2-16,-1-1-1 0,1-5-2 15,4-6 1-15,-4-14-1 0,2-7 1 16,-2-7-1-16,4-7 1 0,0-1 0 15,3-3 0-15,0-4 0 0,2-9 1 0,3 3-1 16,1-12 1-16,1 5 0 16,-2 0 1-16,-2 9-2 0,4 9 1 0,-4 4 0 15,4 8 0-15,3 4 0 0,12 3-1 16,-9 3 1-16,2 2 1 0,2 7-1 16,5 4 0-16,-12-1 1 0,8 10-1 15,0-2 1-15,-2 9-1 0,-3 7 1 16,9 1 0-16,-7 16-1 0,6 4 1 15,4 17-1-15,11 2 0 0,-13 1 1 16,5 7-1-16,-8 0 0 0,-4-1 1 0,-6 5-2 16,-4 9 1-16,-2-12-1 0,-1 8 0 15,-3-13-3-15,-5 1-15 0,0-18-16 16,0 1-169-16,-2-8 100 0,-1-8-129 16,6-9-593-16</inkml:trace>
  <inkml:trace contextRef="#ctx0" brushRef="#br0" timeOffset="680.683">12179 5936 213 0,'12'-3'187'0,"1"-4"-64"0,-8 9 11 16,-2-4-12-16,-3 2-40 0,-1 2-15 15,-1 5-6-15,-3-6-5 0,-2 23-8 0,-6-4-4 16,3-2-2-16,-7 16-2 0,4 11 0 15,-4-5 0-15,0 3-1 0,-6 21-1 16,3 1-4-16,0 7-5 0,-5-2-6 16,5 15-5-16,-2-16-4 0,2 9-4 15,-2-12-3-15,-1 0-2 0,5-5-2 16,-2-1-1-16,-5 2 0 0,-1-9-1 16,5 1 0-16,-4-13-1 0,13 5-4 0,2-20-9 15,7-4-16-15,-1-9-23 0,4-9-30 16,7-4-136-16,8-2 65 0,3-11-117 15,21-14-434-15</inkml:trace>
  <inkml:trace contextRef="#ctx0" brushRef="#br0" timeOffset="1050.518">12381 5818 289 0,'12'13'170'16,"-1"-11"-55"-16,-1 6 26 0,-4-16-33 15,2 8-19-15,5 5-7 0,1 3 0 0,4-6-5 16,-1 11-3-16,9-1-6 0,4 16-7 15,1-1-9-15,4 6-6 0,8 9-7 16,0 3-2-16,4-1-6 0,8 16-3 16,-1 2-5-16,1 11-4 0,5 3-3 15,-5 4-4-15,12 5-3 0,0-8-2 16,8 0-2-16,4 3 1 0,4-5-5 16,-8-3-7-16,4-2-8 0,-16-13-18 0,-3-13 15 15,-13-4-224-15,-15-14 115 16,-15-5-115-16,1-6-769 0</inkml:trace>
  <inkml:trace contextRef="#ctx0" brushRef="#br0" timeOffset="6527.426">9999 7912 377 0,'12'22'147'0,"-4"-4"-50"15,-1-3 41-15,-1 4-58 0,-1-6-17 16,-3 0-1-16,5 1-6 0,1 1-3 15,-5-7-4-15,1 10-4 0,2 2-3 16,1-6-2-16,-2 4-5 0,-3-9 2 16,3 4-2-16,1-6-5 0,-4-2-4 0,1-4-7 15,1-1-6-15,-4 0-4 16,5-1-4-16,-5-3-3 0,1-11-2 0,5 2-1 16,-6-12 0-16,1-4 0 0,-1-9 0 15,0 6 1-15,5-11 0 0,0 1 1 16,-1-1-1-16,2-8 1 0,1 3 0 15,0-1 1-15,1 3-1 0,-3 6 1 16,10 6-1-16,3 4 1 0,-3 5 0 16,-3 5 0-16,1 5 0 0,-4-2 0 0,-3 5 0 15,11 7 1-15,0-3-1 0,3 3 1 16,-2 5 0-16,6 2 0 0,-6 3-1 16,-3 1 2-16,5 1-2 0,-1 3 1 15,-3 7 0-15,4 3 2 0,7 8 2 16,-7 6 0-16,0 3 0 0,4 6 1 15,-9-1 0-15,0-2-2 0,0 8-2 16,-2-1-1-16,-6 2-2 0,3-8-1 16,-9 11 0-16,1-12 0 0,-2 2 0 15,5-7-5-15,-3 4-9 0,1-11-11 0,-1-20-19 16,-7 2-23-16,11-10-34 0,-2 0-122 16,-1-6 58-16,7-11-102 0,-3 7-383 15</inkml:trace>
  <inkml:trace contextRef="#ctx0" brushRef="#br0" timeOffset="6812.468">11173 7992 256 0,'2'14'182'0,"-7"-1"-61"15,5-3 19-15,-2 0-25 0,-3 5-25 16,-15-3-12-16,-1-4-7 0,-6 5-4 16,-8 3-9-16,-7-3-7 0,-3 0-7 0,-2 21-9 15,4 6-5-15,-9-2-4 0,-3-1-2 16,-5 8-5-16,-1-3-2 0,0 0-4 16,-1 5-3-16,-3-1-3 0,1-11-1 15,-1-3-6-15,3-3-8 0,9 2-18 16,11-1-23-16,9 9-22 0,9 3-138 15,6-11 62-15,-7-7-108 0,8-1-440 16</inkml:trace>
  <inkml:trace contextRef="#ctx0" brushRef="#br0" timeOffset="7184.443">10291 8776 454 0,'40'0'179'15,"0"-5"-77"-15,1-3 51 0,-8-12-72 16,2-5-27-16,-8 1-7 0,6-9-3 0,9 8-5 16,-4 5-5-16,2-2-6 0,-3 2-7 15,-5 5-5-15,-7 1-3 0,2 8 0 16,-6 1-1-16,1 5-1 0,-2 6-1 16,-6 8-1-16,-9-1-3 0,1 2-3 15,-6 12-2-15,-6 0-2 0,-6 6 0 16,-3 9 0-16,-4 5-1 0,-2-2 2 15,-1 0 0-15,4 12 0 0,-4-7 1 16,-3 5 0-16,10-1 0 0,1-3 1 16,1-22 0-16,8 3 1 0,5-6 0 0,3-6 1 15,1-5 0-15,9 2 0 0,9-5-1 16,5-12 0-16,13 0 0 0,-4-5-1 16,8-5-4-16,9 3-4 0,9 2-4 15,7 3-7-15,2 2-2 0,-2 7-22 16,-6-7-12-16,-11 7-49 0,-10-4-86 15,0 0 50-15,-9 4-106 0,-6-5-297 16</inkml:trace>
  <inkml:trace contextRef="#ctx0" brushRef="#br0" timeOffset="8297.034">14247 7544 501 0,'7'-6'222'16,"6"6"-95"-16,2-4 49 16,-3 9-76-16,-4 9-38 0,4-8-9 0,-7 8-6 15,-2 4-4-15,4 2-4 0,3 10-3 16,-2 9-5-16,1-3-6 0,-3 3-2 16,3 8-2-16,1-6-1 0,-2 6 0 15,-1-5 0-15,-1-2-3 0,6 0-1 16,-5 0-4-16,-7-23-2 0,3 8-3 15,0-16-5-15,1-4-3 0,-11-12-1 0,7-12-1 16,0-1-1-16,0-3 0 0,0-17 1 16,0-7 1-16,-3 0 0 0,6-3 2 15,2-15 0-15,2 5 0 0,1-7 0 16,6 10-1-16,9-5-1 0,-5 10 0 16,1 4-1-16,2 6-1 0,-1-3 1 15,1-3 1-15,-1 7 1 0,13 10 0 16,-6 16 3-16,4 0 0 0,-7 15 1 0,13 6-1 15,-9 8 1-15,0 7-1 0,-6 6 0 16,3 5-1-16,-10-5 0 0,5 16-1 16,0-3 0-16,-5 2 1 0,10 6-1 15,-3 6 0-15,-4-1-1 0,-3 6 1 16,2-11-1-16,-7 1 0 0,-3-4 0 16,0-12 0-16,-1 3-15 0,1-6-14 15,0-7-18-15,-2-8 81 0,-2-8-262 0,2-7 113 16,-3-7-48-16,11-13-870 15</inkml:trace>
  <inkml:trace contextRef="#ctx0" brushRef="#br0" timeOffset="8567.175">15649 7446 322 0,'6'5'196'0,"1"8"-81"0,-7-5 29 15,0 12-37-15,0-8-33 0,-8 2-14 16,-4 12-5-16,-5 3-1 0,-3 11-4 16,-5 3-4-16,-8 21-7 0,-1-1-5 15,4 18-3-15,-8 0-3 0,-2 15-4 16,-2-9-3-16,0 8-5 0,-6-5-3 16,9 2-3-16,-6-15-3 0,15 17-2 15,-2-14-7-15,2-12-23 0,4-8-23 0,7-11 134 16,-2-17-294-16,9-11 124 0,12-9-34 15,3-12-934-15</inkml:trace>
  <inkml:trace contextRef="#ctx0" brushRef="#br0" timeOffset="8905.984">15518 8235 424 0,'35'-14'175'0,"-3"-11"-68"0,3 5 46 0,4 5-63 15,-3-5-27-15,-7-5-6 0,-2 12-5 16,3 4-6-16,-9-3-6 0,-6 12-8 16,5 0-11-16,0 14-7 0,-6-1-6 15,-9 14-4-15,-5-2-2 0,0 10-2 16,-7 0-1-16,-13 10-1 0,-5 5 0 16,-2 16 2-16,1-3 0 0,-4 7 1 0,1 7 0 15,4-8 1-15,-3-9 0 0,4-7 1 16,9-4 3-16,14-2 3 15,-3-5 4-15,4 1 2 0,12-6 5 0,8-4 2 16,7-8-1-16,11-10-1 0,11 0-4 16,14-3-3-16,2-7-3 0,9-5-6 15,8-3-2-15,6 1-1 0,2-6 0 16,4-4-3-16,-1 0-8 0,-9 4-9 16,-4-5-13-16,-20 4-18 0,-10-3-52 15,-13 7-108-15,-3 5 56 0,-18 4-113 16,9 4-352-16</inkml:trace>
  <inkml:trace contextRef="#ctx0" brushRef="#br0" timeOffset="9940.221">9675 9311 358 0,'-14'13'175'0,"1"2"-79"0,3 5 40 0,-2 2-56 16,-3 10-15-16,-3 3-14 0,-9-2 1 15,1 14-1-15,-16-12 1 0,-5 12-3 16,-6 0-4-16,-1 20-3 0,-8 8-2 16,0 22-3-16,-4 10-2 0,-10 15-5 15,-4 0-3-15,-2 0-6 0,-4 7-5 16,0 1-5-16,8 5-3 0,4-14-3 16,-6 6-1-16,12-19-1 0,1-11 0 0,-3-18 0 15,1-4-8-15,11-21-7 0,4-11-19 16,4-9-19-16,12-9 19 0,11-5-184 15,7-14 84-15,12-6-83 0,8-6-592 16</inkml:trace>
  <inkml:trace contextRef="#ctx0" brushRef="#br0" timeOffset="10334.871">9890 9353 354 0,'29'5'190'16,"4"1"-75"-16,-6 1 34 0,8 1-55 16,2 13-16-16,-1 5-9 0,3 4 0 0,9 24-1 15,7 1-9-15,-1-2-5 0,8 14-7 16,11 14-6-16,-4 0-15 0,6 15-10 16,12 12-6-16,1 11 0 15,-3-2-2-15,-14-2-4 0,0 1-1 0,-7-9 1 16,-4-10-2-16,-8-12-12 0,3-17-23 15,-7-11 116-15,-7-12 0 0,-10-23-293 16,-7-4 172-16,4-18 57 0</inkml:trace>
  <inkml:trace contextRef="#ctx0" brushRef="#br0" timeOffset="11289.414">6847 12136 299 0,'0'13'275'0,"0"0"-125"16,6 2 23-16,-2 4-11 0,-1-1-75 0,2-3-22 16,-3 7-8-16,1-2-3 0,-3 7-6 15,-3 0-9-15,3 8-8 0,0 5-6 16,0 5-5-16,0 3 0 0,3 7-1 16,5 6 1-16,1-6-2 0,4 5-1 15,0-8 0-15,2-9-4 0,2-11-3 16,-2-10-2-16,-10-11-3 0,5-1-4 15,0-10-3-15,-3 0-2 0,-7-8-2 16,3-4-1-16,-3-18 1 0,0-15 0 0,0-10 2 16,-1-3 2-16,1-18 1 0,0 20 0 15,0-10-3-15,5 9-2 0,1 6-1 16,4 7-2-16,5-1-2 0,-5 7-1 16,12 8 3-16,-4-6 2 0,4 10 3 15,0-1 2-15,5 9 2 0,-7 3 2 16,8 6 1-16,-1 6 1 0,-4-6-1 0,1 15 0 15,1-6 1-15,3 10-1 16,7 10 0-16,2 0 1 0,-7 11-1 16,5 6 1-16,-8 10-1 0,-9-2 1 0,1 5-1 15,4 2-1-15,-5 2 0 0,-8-6-2 16,7 9 0-16,-7-5 0 0,-3-6-4 16,-2-4-7-16,-5-8-11 0,0-13-23 15,-5-7 113-15,1-9-292 0,1-5 133 16,3-7-52-16,0-1-958 0</inkml:trace>
  <inkml:trace contextRef="#ctx0" brushRef="#br0" timeOffset="11756.78">8116 11872 353 0,'-6'5'198'0,"2"5"-79"15,1 1 36-15,-2 14-47 0,-2-3-26 16,-8 5-15-16,0 8-2 0,-2 12-1 16,1 5-1-16,-3 6-6 0,4 21-6 15,-10-4-7-15,2 8-4 0,-1 8-5 16,-4 6-6-16,-5 5-6 0,-1 6-6 0,-3 6-5 15,-6-12-3-15,1 0-3 0,1-17-2 16,7-6-1-16,1-6 0 0,6-8-1 16,0-15-3-16,4 2-15 0,3-10-15 15,3-10-18-15,7-7-8 0,-2-5-174 16,7-3 79-16,4-14-94 0,7-3-580 16</inkml:trace>
  <inkml:trace contextRef="#ctx0" brushRef="#br0" timeOffset="12209.914">7998 12711 361 0,'0'-14'170'16,"-7"13"-55"-16,7 7 38 0,-13-4-52 15,-1-2-24-15,6 7-7 0,-6 14-4 16,4 6-6-16,-6 3-11 0,6 7-10 15,-2 10-5-15,4 5-5 0,4-7-3 0,4 13-3 16,0-3-3-16,7-6-1 0,-4-9-3 16,4 5-2-16,0-22-5 0,9 3-3 15,3-13-3-15,8-5-8 0,1-8-10 16,10-3-10-16,-3-9-9 0,12-10-13 16,-3-9-21-16,2 2-19 0,3-6-15 15,-6-5-9-15,-6-3-9 0,1 6-6 0,-9-5 0 16,-2 4 10-16,1 3 19 0,-10-6 20 15,-3 6 21-15,-1-1 27 0,-1 4 34 16,-6 0 31-16,5 12 29 0,-4 2 21 16,-3 9 16-16,-2 9 11 0,4 5-1 15,0 4-10-15,-7 17-12 0,0 3-14 16,0 18-14-16,-2-1-14 0,-11 8-11 16,1 6-9-16,4-3-8 0,1 11-6 15,0 4-5-15,0 10-3 0,1 7-2 16,4-2 0-16,-3-4-4 0,3-4-13 15,1-4-16-15,-4-13-18 0,6-9-27 0,-1-11-103 16,0-2 40-16,-1-21-81 0,2-4-325 16</inkml:trace>
  <inkml:trace contextRef="#ctx0" brushRef="#br0" timeOffset="13104.384">10833 11890 326 0,'11'3'318'16,"4"9"-143"-16,-1 3 18 0,-8 2-8 15,8 13-97-15,-1-2-25 0,-8 4-7 0,8 8-6 16,1 0-7-16,-6 2-8 0,-3 0-8 15,3 3-7-15,4-3-7 0,2 5-4 16,-4-7-3-16,3 0-2 0,-3-5-1 16,-2-10-2-16,-3-10-3 0,-5-8 0 15,4-1-2-15,-6-6-1 0,0-6 0 16,-4-14-1-16,-1-14 1 0,-3-6 2 16,17-15 0-16,-11 1 1 0,1-2 1 15,8-3 2-15,2-9 0 0,4 9 1 16,-4-3 0-16,-4-1 0 0,17 4 0 15,0 16-1-15,2 3 0 0,3 3 2 0,2 15 0 16,-5 0 0-16,4 9 1 0,-6 0 1 16,0 8 1-16,9 1-1 0,-6 6-1 15,-1 3-1-15,-2 3 0 0,5 12-1 16,-7 16 0-16,7-3-1 0,-3 0 0 16,-2 12 0-16,-1-9 0 0,-4 4 0 15,-4 1-1-15,4 10 1 0,4-6-1 0,-9 8 0 16,1-11 1-16,-2-2-4 0,-2 0-4 15,-1-5-11-15,6-10-13 0,-4 2-24 16,2-12-24-16,0-8-30 0,-11-12-123 16,12-2 54-16,-7-8-94 0,9-18-383 15</inkml:trace>
  <inkml:trace contextRef="#ctx0" brushRef="#br0" timeOffset="13353.692">11968 11434 494 0,'10'18'164'0,"-10"7"-65"0,-3-3 59 0,3 5-85 15,-7-1-8-15,-1 16-3 0,-14-7-2 16,9 10-2-16,-5 16-2 0,-2 7-6 0,-2 7-8 16,0 17-7-16,-1 12-5 0,-7-2-4 15,1 5-5-15,-1-5-5 0,-3 5-3 16,-1-4-5-16,14 4-2 0,-10-8-2 15,2 1-1-15,5-6 2 0,-1-6-7 16,-8-16-10-16,16-10-21 0,-3-12-19 16,-1-16-6-16,2-23-163 0,8-6 71 15,0-3-95-15,8-9-530 0</inkml:trace>
  <inkml:trace contextRef="#ctx0" brushRef="#br0" timeOffset="13649.117">11847 12716 403 0,'-4'10'182'0,"1"16"-74"0,3 8 42 15,-9-1-57-15,3 1-29 0,-9 4-6 16,-10-3 0-16,5 0-8 0,0 7-7 15,5-3-6-15,3 2-9 0,5 4-10 16,1-8-5-16,6-3-6 0,0 1-1 16,6-8-1-16,1-4-1 0,10-8-4 15,13-8-6-15,-5-7-12 0,8-9-16 16,7-9-16-16,-3-11-14 0,-4-17-25 16,7-1-27-16,2-7-66 0,-7 1 30 0,-1 3-58 15,-4 0-196-15</inkml:trace>
  <inkml:trace contextRef="#ctx0" brushRef="#br0" timeOffset="13793.664">12249 12709 77 0,'8'-13'173'16,"-1"13"-11"-16,0 0-22 0,1 3 8 16,-1 15-24-16,0 9-21 0,-2 11-22 15,-4-1-19-15,-1 15-16 0,0 10-12 0,-3-2-9 16,3 9-8-16,-3 11-5 0,-1-2-5 16,-1 6-3-16,-1 0-3 15,-3-3-2-15,2-7-31 0,-3 3-23 0,2-12-120 16,-4-5 68-16,4-11-132 0,-5-8-368 15</inkml:trace>
  <inkml:trace contextRef="#ctx0" brushRef="#br0" timeOffset="14503.536">16100 9391 529 0,'0'-3'211'15,"6"8"-92"-15,1 3 57 0,1-3-86 0,-1 17-29 16,-7-2-7-16,7 7-2 0,-9 20-2 16,-10-4-6-16,4 10-1 0,-10 19-8 15,-2 4-6-15,0 5-7 0,5 23-5 16,0 13-4-16,-2-7-3 0,8 12-3 15,1-5-1-15,-4-5-2 0,-11-8-1 16,6-5-1-16,2-22 2 0,0-11-5 16,9-10-13-16,7-21-15 0,-7-10-15 0,4-25-39 15,4 5-143-15,4-10 67 0,-4-30-109 16,8-17-489-16</inkml:trace>
  <inkml:trace contextRef="#ctx0" brushRef="#br0" timeOffset="14787.225">16521 9503 570 0,'40'35'251'15,"12"4"-119"-15,-9-11 58 0,-3-1-92 16,19 8-35-16,-3 2-15 0,4 3-4 15,17 8-2-15,9 14-2 0,-5-2-4 0,15 2-7 16,4 3-5-16,8 1-9 16,16-6-5-16,8 5-3 0,3-10-1 0,1-8-1 15,-1 0-2-15,-16-11-2 0,1 3 0 16,-13-9-3-16,-14 0-7 0,-23-2-17 16,-8-2-16-16,-22-11 16 0,-20-2-205 15,-13 0 101-15,-7-4-101 0,-5-1-687 16</inkml:trace>
  <inkml:trace contextRef="#ctx0" brushRef="#br0" timeOffset="15558.611">14910 11898 359 0,'14'-26'152'0,"-1"4"-41"16,-5 2 32-16,9 6-50 0,0-1-19 15,-14 2 2-15,4-5-1 0,-4 11-5 16,0 2-3-16,-1 12-3 0,0-11-5 16,4 13-6-16,8 16-4 0,-9-4-5 15,10 1-6-15,-2 17-4 0,-1-3-4 16,3 3-6-16,-7 8-4 0,9 14-5 15,0 1-3-15,1 5-3 0,7 8-2 16,-6-9-2-16,6 2-2 0,-7-14-1 16,-1-11-2-16,-7-11 0 0,-2-9-3 15,-6-18-3-15,9-3-2 0,-9-4-1 0,3-18 0 16,3-20 1-16,-4-10-1 0,-1-19-1 16,-10-16 1-16,12 3 1 0,4-3 0 15,4-7-1-15,-6 10-4 0,8 4-1 16,8 21 1-16,4 7 3 0,3 20 1 15,5 3 2-15,-1 15 1 0,11-3 3 16,-10 8 4-16,-2 1 3 0,1 6 0 0,4 15 1 16,-10 3-2-16,1-8 1 0,-1 15-1 15,-1 2 0-15,-4-5-1 0,4 16-1 16,-4 6-2-16,-2 6 1 0,4 0-2 16,-22 10 1-16,4-20-2 0,-1 7-5 15,-6 1-4-15,10 1-5 0,-1-1-35 0,-11-3 125 16,5-6-293-16,9-12 137 0,0-19-63 15,3-8-929-15</inkml:trace>
  <inkml:trace contextRef="#ctx0" brushRef="#br0" timeOffset="15808.144">16451 11392 391 0,'3'12'203'0,"7"6"-84"16,-7 7 38-16,-3 7-57 0,-3 6-19 0,0 2-14 15,-13 12-1-15,1 12 0 0,-3 11-1 16,3 5-4-16,-10 10-6 0,8 7-11 16,-13 2-9-16,8 10-8 0,-4 11-7 15,4 5-6-15,-13 4-5 0,8 10-4 16,-10-11-1-16,11 1-1 0,-9-12-1 16,13-7-1-16,-5-6-1 0,1-19-6 15,5-10-6-15,6-3-8 0,-3-18-15 16,8-12-17-16,3-2-22 0,9-20-153 0,-2-20 82 15,0-7-107-15,22-8-520 0</inkml:trace>
  <inkml:trace contextRef="#ctx0" brushRef="#br0" timeOffset="20071.537">16816 12137 328 0,'0'7'215'15,"-5"3"-90"-15,5-7 24 0,-6 4-36 16,-3-2-50-16,-4 3-18 0,-5 9-6 16,1 3-7-16,-3 4-4 0,6 11-4 15,1 17-6-15,-4-6-4 0,2 4-3 0,0 7-3 16,2-5-2-16,-2-7 0 0,5 9-1 15,7 1 2-15,3-7 3 0,0-3 2 16,1-18 2-16,8-5 0 0,11-15-1 16,0-7-1-16,6-5-3 0,9-4-3 15,2-4-2-15,-7-4-12 0,4-8-13 16,11-3-10-16,-8-11-8 0,1-11-12 16,-3 3-16-16,-2 4-22 0,-7-2-6 15,4 11 4-15,-4 3 6 0,1-1 10 16,0-3 13-16,-12 1 15 0,-5-1 22 0,0 8 30 15,-3 14 22-15,-4 5 15 0,0 8 8 16,2 15 6-16,-5 5 8 0,-1 5 8 16,-3 8-3-16,1 9-8 0,0-7-6 15,1 20-5-15,-3 11-3 0,-3 2-5 16,-1 6-9-16,4 7-8 0,-7-4-6 16,6 2-5-16,2-6-4 0,-1-2-3 15,0-13-3-15,2-16-1 0,-2 1 0 16,3-9-8-16,-3-7-16 0,4-4-16 15,2-10 125-15,1-6-274 0,10-7 119 0,-1-3-22 16,4-21-896-16</inkml:trace>
  <inkml:trace contextRef="#ctx0" brushRef="#br0" timeOffset="20721.862">18996 11397 376 0,'-5'7'164'0,"5"-1"-55"0,5 1 36 0,2 15-56 16,6-2-21-16,1 20-3 0,-6 2-7 15,6 4-6-15,-8 6-5 0,-1-3-10 16,2 4-8-16,-2 1-9 0,3 3-6 16,-1-11-5-16,0 8-2 0,-2-12-3 15,-9-16 0-15,11-6-2 0,-9-13-1 16,2-7 0-16,-1-7-1 0,-3-11-1 0,4-9 0 16,4-8-1-16,-3-7 2 0,1-3 0 15,5-5 0-15,-1-2 0 16,3-1 0-16,1-4-1 0,-4-10 1 15,9 5 0-15,5-5 1 0,-1 4-1 0,1 6 1 16,3 7 0-16,2 10 0 0,-3 6 1 16,0 13 0-16,5 11 1 0,3 10-1 15,-10 6 1-15,3 8 0 0,-1 17-1 16,1 18 0-16,-3-2 1 0,2 6-1 16,-4 7 0-16,4 7 1 0,-7-8-1 15,-2 4 1-15,1 4-1 0,4 2 1 0,-5-6-2 16,-9-1 0-16,13-4 0 0,-11-7 0 15,-4-13 0-15,-7-11-1 0,-2-19-14 16,0 4-13-16,18-12-17 0,-8-7-2 16,7-13-147-16,3-13 64 0,11-12-77 15,9-7-479-15</inkml:trace>
  <inkml:trace contextRef="#ctx0" brushRef="#br0" timeOffset="20960.909">20087 11148 191 0,'14'3'196'16,"2"12"-62"-16,-6 2 3 0,4 15-10 16,-14 8-38-16,6 2-21 0,-6 18-10 15,-1 5-7-15,-4 3-6 0,-5 21-5 16,-4 6-8-16,3-6-4 0,-4 20-6 16,-7 6-4-16,-3-1-4 0,-4 3-5 15,-2 15-2-15,4-17-2 0,5 0-1 0,4-13-1 16,3-12 2-16,0-11-3 0,-9-17-14 15,9-19-22-15,-3-13-25 0,5-21 23 16,4-9-148-16,9-14 51 0,7-14-60 16,8-14-441-16</inkml:trace>
  <inkml:trace contextRef="#ctx0" brushRef="#br0" timeOffset="21393.203">20208 12094 397 0,'6'8'134'0,"-6"2"-56"16,-3 0 46-16,3 15-69 0,-3 4-15 15,-6 11-2-15,1 15-2 0,-4-3-2 16,-1 3-3-16,-1 0-4 0,3-3-4 16,1 0-1-16,6 5-3 0,4-7-3 15,0 3-2-15,7-13 0 0,-2-6-3 0,10-7-3 16,2-11-3-16,10-16-2 0,-4-1-2 15,5-13 0-15,-1-3-3 0,6-16-1 16,1-10-4-16,-1 1-4 0,7 0-5 16,-5-5-5-16,-8-10-10 0,0 6-15 15,0-1-18-15,-7 2-9 0,-2-2 1 16,5 17 6-16,-9-5 5 0,-1 10 11 16,1 4 15-16,-6 6 21 0,-1 9 22 0,-2 11 14 15,1 0 9-15,1 10 5 0,0 13 6 16,-6 17 5-16,4 5 7 0,2 19-5 15,-5 3-6-15,-4 0-4 0,2 8-3 16,0 18-4-16,2-4-6 0,-4 20-6 16,-3-7-6-16,3-7-4 0,-3-8-4 15,-1-5-2-15,-1-9-1 0,5-6-3 16,2-5-16-16,0-15-24 0,0-12-115 0,2-15 70 16,5-12-113-16,4-8-389 0</inkml:trace>
  <inkml:trace contextRef="#ctx0" brushRef="#br0" timeOffset="29160.847">3477 11434 172 0,'7'-30'107'0,"-9"-4"-1"16,4 7 5-16,5 1-14 0,-7-3-6 15,0 1 1-15,5-4-11 0,-4 12-12 16,-1 0-8-16,-5 7-4 0,5 8-8 16,-1 5 0-16,1 11-7 0,-2 9 1 0,2 7 2 15,-3 20 0-15,3 13-5 31,-2 15-5-31,7 7-6 0,-5 15-3 0,3 20-5 0,2 0-4 0,0 25-4 0,2 10-3 16,10 20-2-16,-1-6-2 0,1 13-1 16,3-20-1-16,8 3-1 0,-9-27 0 15,-6 0-1-15,7-19 2 0,-6-8-3 16,-1-14-1-16,0-12-7 0,-8-15-12 16,-1-12-19-16,-4-17-32 0,-9-23-30 15,-2-15-122-15,-9-5 53 0,-4-23-114 16,-9-15-353-16</inkml:trace>
  <inkml:trace contextRef="#ctx0" brushRef="#br0" timeOffset="29663.686">3497 13321 187 0,'22'25'218'16,"-2"2"-68"-16,-3 1 4 0,6 7 1 0,-3 2-49 16,0-7-22-16,0 8-11 0,2 4-8 15,-5-5-13-15,-4 3-13 0,4 7-10 16,-4-7-9-16,-3 0-8 0,-7-7-4 15,-3-7-6-15,-3-13-2 0,-9-10-2 16,-6-3-2-16,-2-6 1 0,-7-8 0 16,6-1 0-16,-8-12 1 0,-4-6 1 15,-2-7 1-15,-4-2 1 0,-3-10-2 16,7 4-3-16,-1 6-3 0,6 2-2 16,1 6-1-16,6 4 1 0,6 10-1 15,7 2 2-15,10 10 5 0,0-2 4 0,12 8 1 16,13 7 2-16,-2-2 2 0,11 7 3 15,6 4 1-15,-2 1 0 0,1 5 0 16,11 0 0-16,-2 2-1 0,1-7-1 16,9-4-4-16,-3-4-3 0,-1-7 0 15,-4 0-1-15,-9-18-2 0,-4-4 0 0,-7-8 0 16,-5-7 0-16,-11-5 8 0,-1 5-6 16,-13-1-9-16,-2 5-21 0,-4 1-162 15,-11 8 104-15,0 4-140 0,1-5-584 16</inkml:trace>
  <inkml:trace contextRef="#ctx0" brushRef="#br0" timeOffset="30372.953">2246 14730 388 0,'5'30'179'16,"3"-10"-41"-16,-8 8 29 0,12 7-58 16,-10 5-27-16,-2 2-8 0,0 12-12 15,11-2-14-15,-2 3-14 0,-11 0-8 16,2 0-4-16,10 5-3 0,2-5-3 0,-6-3-1 15,-4 3-2-15,5-3 0 16,0-5-2-16,-1-4-3 0,4-8-2 16,0-9 0-16,-5 0-11 0,4-11-14 0,-3-6-28 15,1-6-24-15,0-3-134 0,-2-10 60 16,-2-12-120-16,4-6-414 0</inkml:trace>
  <inkml:trace contextRef="#ctx0" brushRef="#br0" timeOffset="30575.328">2680 15336 539 0,'27'49'198'0,"3"-2"-92"0,0 1 67 0,-8-1-94 16,1-9-36-16,-8-2-12 0,-1-3-3 16,-13-6-4-16,4 1-10 0,-5-8-10 15,7-6-3-15,-15-13-8 0,4-1-11 16,-4 0-15-16,0-13-25 0,-11-11-36 15,6-7-80-15,-7-11-2 0,-2-17-14 16,-3-4-100-16,3-2 90 0</inkml:trace>
  <inkml:trace contextRef="#ctx0" brushRef="#br0" timeOffset="30682.683">2608 15037 157 0,'-3'-23'115'0,"3"3"-6"0,0 10 3 16,5-5-18-16,-3 3-12 0,1 0-13 15,1 2-13-15,-1-1-14 0,0-1-14 16,4 2-11-16,-4-7-5 0,4 4-37 15,-4-1-101-15,1 1 67 0,-1 3-87 0,4 8-391 16</inkml:trace>
  <inkml:trace contextRef="#ctx0" brushRef="#br0" timeOffset="31244.381">2881 15066 444 0,'33'46'189'0,"-4"-4"-98"15,-3-2 49-15,1-1-65 0,-2 3-36 0,-2-2-11 16,9 0-3-16,-17-10-1 0,-1-3-4 16,-3-7-3-16,-7-12-11 0,-1-3-5 15,-10-7-4-15,2 2 0 0,0-5-1 16,2 0 0-16,-2-3 2 0,-2-5 0 16,7-6 1-16,-1 3 1 0,1-13 0 0,1-3 0 15,-2 4 1-15,1-10-1 0,3 1 1 16,-3 10-1-16,7 7 1 0,6-5 1 0,-3 13 1 15,0 10-1-15,2-3 2 16,1 5 3-16,-1 5 3 0,1 2 3 0,6 7 4 16,-1 1 3-16,-3 8 1 0,5-1 2 15,0-2-1-15,3 8 0 0,-3-8-1 16,-3 0-4-16,2 7-2 0,-18-5-2 16,6-11-3-16,6 3-2 0,-4-6-4 15,1-9-2-15,-4 2-2 0,-2-2-1 16,-1-4-1-16,-1 3 0 0,-2-10 0 15,0-3 0-15,-2-12 0 0,-1-1 1 0,3-5-2 16,0 4 0-16,3 4 0 0,0 0 0 16,4 8 0-16,0-1 0 0,3-1 0 15,-4 4 2-15,4 7 1 0,4 3 1 16,1 3 0-16,-2 2 0 0,4 2 1 16,-2 10 0-16,0 4 0 0,3 10 0 15,1 0 1-15,-3-1 0 0,4-1 0 16,-6 3-1-16,1-6 0 0,3 9 0 15,-6-6-1-15,1 1-1 0,-3-7 0 16,-3-9 4-16,-2-8-10 0,-5-2-14 16,8-1-18-16,-8-3-19 0,-6-15-11 0,-1-5-122 15,14-4 43-15,-1 1-66 0,-2-12-384 16</inkml:trace>
  <inkml:trace contextRef="#ctx0" brushRef="#br0" timeOffset="31410.847">3840 15074 315 0,'13'12'144'0,"-10"-4"-31"15,9 5 28-15,-2 1-45 0,8 6-23 16,3 8-8-16,-6 2-4 0,-2-6-10 16,0-1-12-16,-1-1-12 0,-4 0-7 15,6 4-5-15,-4 1-3 0,-2 7-3 16,0-8-3-16,-8-19-14 0,5 1-15 16,-1-1-24-16,-6-7-2 0,0-13-121 15,-3-14 47-15,0-8-79 0,9 3-363 16</inkml:trace>
  <inkml:trace contextRef="#ctx0" brushRef="#br0" timeOffset="31577.105">3988 14984 192 0,'-3'-20'112'0,"1"1"-10"15,-3-2 17-15,5 1-18 0,-1-1-20 16,-4 3-6-16,-2 3-8 0,7 0-13 0,-7 2-16 16,7 4-15-16,4-4-9 15,-3 0-7-15,4-1 0 0,-5 1-4 0,2-12-14 16,5 5-15-16,-9 0-115 15,5-7-2-15,-4-7 10 0,-4 8-139 16,11-3 3-16</inkml:trace>
  <inkml:trace contextRef="#ctx0" brushRef="#br0" timeOffset="31778.998">4094 14202 322 0,'20'0'195'0,"0"0"-68"0,0 13 34 15,0 5-30-15,-7 2-44 0,7 14-14 16,0 6-5-16,-1 3-11 16,-3 11-14-16,11 6-16 0,-7 0-13 0,8 9-7 15,-1-2-3-15,-2-4-4 0,-10 2-14 16,5-1-24-16,-13-4-19 0,5-7-18 16,-2-6-115-16,1-13 41 0,1-6-76 15,2-6-343-15</inkml:trace>
  <inkml:trace contextRef="#ctx0" brushRef="#br0" timeOffset="31932.831">4526 14944 374 0,'-21'-7'135'0,"-11"5"-59"0,-10-3 40 16,14 5-66-16,-1 2-24 15,-9 3-4-15,-2 2-7 0,0 6-22 16,-9-1-105-16,4-7 62 0,-3 0-79 15,14 1-387-15</inkml:trace>
  <inkml:trace contextRef="#ctx0" brushRef="#br0" timeOffset="32655.835">7114 14180 1569 0,'-112'117'4'0,"-30"117"-14"0,20 70-12 0,20-6-8 16,45-146-16-16,26-67-30 0,31-63 86 0,0-22-235 16,15 0 97-16,-2-37-24 0,20-8-742 0</inkml:trace>
  <inkml:trace contextRef="#ctx0" brushRef="#br0" timeOffset="32856.242">7490 14058 519 0,'33'25'291'0,"9"12"-129"0,5 8 47 16,5 15-71-16,3 3-59 0,-7-2-24 0,9 10-11 15,-2 0-8-15,7 1-6 0,-12-9-9 16,17 17-6-16,5-6-7 0,4 3-3 15,-4-5-1-15,5-7-2 0,-10-7-1 0,-20-16-12 16,-14-7-9-16,-16-11-7 16,-5-4 87-16,-12-14-292 0,-7-4 141 15,-15-2-50-15,-3-5-1016 0</inkml:trace>
  <inkml:trace contextRef="#ctx0" brushRef="#br0" timeOffset="33329.504">6173 15980 265 0,'4'0'290'0,"-4"0"-169"15,6-2 34-15,8-3-10 0,6 0-64 0,-2-10-26 16,-8 2-30-16,7-7 24 0,-2-4-6 15,-8-6-10-15,8 9-10 0,1-11-7 16,6 10-6-16,-2-5-2 0,4 11-1 16,-11-4-1-16,7 8-2 0,-7 5 1 15,1 2-1-15,-1 5 0 0,-1 7 1 16,-6 6-1-16,-2 7-1 0,6 12 2 0,-4 10 4 16,3 3 4-16,-2 10 0 15,8 14 2-15,-2-1-1 0,0 11 2 0,1 3-2 16,11-7-3-16,-10-13-6 0,5 5-10 15,1-12-13-15,6-9-24 0,-7 1 91 16,5-5-261-16,-6-15 116 0,-3-16-57 16,3 5-846-16</inkml:trace>
  <inkml:trace contextRef="#ctx0" brushRef="#br0" timeOffset="33550.559">6845 16682 611 0,'-7'10'215'0,"-1"-5"-125"15,1 7 86-15,-3-11-98 0,-12-1-45 16,-9-11-7-16,1 9 2 0,-9-5 2 16,-9 1-4-16,1-3-10 0,5-1-8 15,-4 0-4-15,5-3-1 0,8-6-1 16,0 4 2-16,-2-3 0 0,8 5-6 0,0 4-10 16,0 9-12-16,7 0-16 0,7 7-20 15,0 6-27-15,3-1-109 0,10 0 51 16,1-2-80-16,8-4-338 0</inkml:trace>
  <inkml:trace contextRef="#ctx0" brushRef="#br0" timeOffset="34025.225">8098 15734 411 0,'13'2'208'0,"6"3"-73"0,-3-5 41 16,4-5-59-16,4 5-34 0,4-5-16 15,-1-2-11-15,1 4-10 0,6-9-12 16,1 0-13-16,3-3-10 0,6-3-6 0,-4-5-2 16,0-4-1-16,-7 0-1 0,6 5 0 15,-6 2 0-15,-3 7 0 0,-3 6 0 16,-7 7-1-16,-8 2 0 0,-9 3 0 15,-3 12 0-15,0 9-1 0,-2 11 0 16,4 7-1-16,-4 11 2 0,2-2 0 16,-5 12 0-16,5 2 0 0,-3-5 1 0,-2 0 0 15,5-2 1-15,0 0 4 0,-7-4-12 16,6 4-14-16,2-7-6 0,11-9 37 16,-2-11-208-16,-5-6 94 0,20-14-58 15,12-6-723-15</inkml:trace>
  <inkml:trace contextRef="#ctx0" brushRef="#br0" timeOffset="34204.146">9092 16399 568 0,'-7'9'195'0,"2"1"-119"16,3-7 81-16,-11 2-97 0,-7-5-25 16,-7 2-3-16,-19-5-5 0,-11 6 10 15,-3 7 5-15,-9 3-9 0,-9 4-7 0,16 16-7 16,2 6-4-16,-9 1-3 0,2-3 4 15,4 3-9-15,-12-12-16 16,-4-8-183-16,12-6 115 0,1-8-124 0,14-1-677 16</inkml:trace>
  <inkml:trace contextRef="#ctx0" brushRef="#br0" timeOffset="34914.166">11556 13725 243 0,'5'12'271'16,"-5"5"-99"-16,8 1 5 0,-8 4-5 15,-10 3-65-15,12 2-22 0,-4 1-8 16,-1 14-8-16,1 3-10 0,-5 8-7 0,1 18-8 16,1 5-11-16,-4 3-11 0,8-4-7 15,-4-3-6-15,5 5-1 0,0-12-2 16,0 0-9-16,0-8-8 0,0-15-19 16,0-32-17-16,-2-3-27 0,-1-7-41 15,1-25-120-15,0-19 55 0,-1-13-102 16,1-5-362-16</inkml:trace>
  <inkml:trace contextRef="#ctx0" brushRef="#br0" timeOffset="35103.272">11755 13745 600 0,'50'50'265'0,"10"1"-115"0,-5-16 60 16,5 8-99-16,9 11-41 0,-3 4-18 15,5-1-10-15,2 15-7 0,1-2-7 16,6 4-7-16,0-9-6 0,4 12-7 15,-6-6-3-15,-3-15-2 0,-13-13-9 0,-7 4-7 16,-16-29-7-16,-9 2-8 0,-17-18 89 16,-13-2-292-16,0-5 145 0,-15-12-50 15,-7 2-1020-15</inkml:trace>
  <inkml:trace contextRef="#ctx0" brushRef="#br0" timeOffset="35647.328">10767 15627 303 0,'10'14'303'16,"10"6"-130"-16,-3 1 12 0,0-7-14 0,-2-8-86 16,8-6-34-16,-6 0-11 0,8-1-10 15,-3-16-9-15,-2-5-8 0,7-8-5 16,1-13-4-16,-5-12-2 0,-1-1 0 16,0-5-2-16,-4 12 1 0,4 17 0 15,6 12 0-15,-8 2 0 0,4 10 0 16,-4 6 0-16,-10 5 1 0,1 2 0 0,-1 4-1 15,2 22 1-15,-7 5-1 16,-3 10-1-16,-1 1 3 0,-1 13 2 0,0 7 3 16,4 3 1-16,-2 2 0 0,4 10 1 15,-4-12 0-15,5-11 0 0,-4 3-3 16,5-14-9-16,1-3-8 0,2-10-19 16,8 0 110-16,1-9-292 0,3-3 137 15,4-10-53-15,8 12-977 0</inkml:trace>
  <inkml:trace contextRef="#ctx0" brushRef="#br0" timeOffset="35826.994">11527 16184 612 0,'-11'-9'200'0,"2"9"-105"0,-4 0 85 16,-7 0-103-16,0 12-30 0,-7 2-4 16,-6 2 0-16,-4-7-2 0,-10 4-2 15,-5-3-15-15,4-2-10 0,-2-1-5 16,5 0-3-16,10-12 0 0,-5 16-9 15,0-6-12-15,11-3-17 0,-3-10-17 16,12-4 137-16,10-1-296 0,7 13 122 0,3-7 0 16,12-6-959-16</inkml:trace>
  <inkml:trace contextRef="#ctx0" brushRef="#br0" timeOffset="36252.78">12503 15330 422 0,'7'5'191'0,"11"-5"-90"15,0 0 50-15,-4-12-60 0,8 5-30 0,8 1-8 16,-7-3-1-16,7-9-3 0,0 5-4 16,5-14-8-16,0 12-12 0,5-7-9 15,-8 4-8-15,5 4-3 0,-4 8-2 16,-11-6-1-16,1 9-1 0,-1-2 1 16,-7 0-1-16,-6 5 0 0,1 0-1 0,-7 11 1 15,0 3 0-15,-3 12 1 16,2 8 2-16,-4 14 1 0,2 4 3 0,0 3 1 15,0 2 2-15,-5 8-1 0,-8-3-1 16,4 5-1-16,-2 3-3 0,4 0 0 16,7-6-1-16,0-9-1 0,10-2-6 15,0-24-7-15,-1-2-14 0,2-11-47 16,9-14-130-16,0 5 73 0,14-9-127 16,14-5-455-16</inkml:trace>
  <inkml:trace contextRef="#ctx0" brushRef="#br0" timeOffset="36423.954">13348 16015 511 0,'-10'25'189'0,"0"-5"-98"0,2 0 60 15,-7-11-86-15,-22 2-27 0,2-16-9 16,-13 17 2-16,-8-12-9 0,-4 3-1 0,9-3-1 16,-11 5-14-16,-2 0-17 0,-3 4-25 15,6-8-137-15,-11-1 87 16,3-3-121-16,6 5-454 0</inkml:trace>
  <inkml:trace contextRef="#ctx0" brushRef="#br0" timeOffset="37054.837">15944 13789 335 0,'9'0'235'15,"4"5"-94"-15,-6 8 24 0,-14-5-35 0,7 11-58 16,-2 1-14-16,-3 13-3 0,-11 4-3 16,6 8-5-16,-4 15-4 0,-7 9-3 15,1-1-6-15,-7 4-8 0,-7 5-8 0,1 10-7 16,3-13-5-16,-2 6-2 0,5-2-1 16,4-2 1-16,-7-20-24 0,7-2-12 15,-4-22-24-15,2-21-16 0,10-11-103 16,10-6-38-16,5-14 12 0,13-27-104 15,12-15-100-15</inkml:trace>
  <inkml:trace contextRef="#ctx0" brushRef="#br0" timeOffset="37290.782">16329 13590 578 0,'33'20'243'15,"10"15"-97"-15,-1 5 56 0,3 2-93 16,-6-2-37-16,6-7-14 0,8 14-5 15,-6-7-6-15,-7 2-7 0,9 13-6 16,6 7-6-16,-4-3-7 0,3 4-5 16,16 16-6-16,-3-9-3 0,-5 3-4 15,1-4-1-15,-4-4-5 0,-16-18-2 16,-9-4-7-16,-11-4-9 0,-10-12-12 0,-6 3-20 16,-7-7-5-16,0-15-178 15,-12-3 93-15,-6-5-108 0,-6-13-603 16</inkml:trace>
  <inkml:trace contextRef="#ctx0" brushRef="#br0" timeOffset="37908.7">15101 15677 502 0,'18'19'220'15,"-3"1"-82"-15,-2-2 47 0,1-11-82 16,-9 0-31-16,3-7-15 0,4-4-7 16,-4-2-12-16,7 4-10 0,12-6-6 15,-2-13-10-15,-3-5-7 0,11-14-3 16,2-2-2-16,2-15-1 0,3 5 0 0,4 7 0 16,-6 12 1-16,-8-2 0 15,-3 14 0-15,-12 0-1 0,-3 2 0 0,-1 1 0 16,-2 10 0-16,-8 9-1 0,4 9 1 15,-5-8 0-15,0 18-1 0,0 0 2 16,-5 14 0-16,-1 14 3 0,4 5 1 16,0 3 5-16,-3 12 3 0,-1 1 2 15,4-6-1-15,-3-4 0 0,3-7-1 0,2 1-2 16,2-11-6-16,5-2-9 0,1-5-10 16,4-10-9-16,-1-12 100 0,11 4-293 15,5-17 140-15,-2-12-45 0,0 14-1009 16</inkml:trace>
  <inkml:trace contextRef="#ctx0" brushRef="#br0" timeOffset="38104.071">15986 16160 647 0,'-13'2'197'0,"6"5"-103"0,-8-2 80 16,2 3-117-16,-9 1-24 0,-5-6-6 15,-15 7-3-15,4-3-1 0,-15 4 0 16,-3-4-5-16,1-12-7 0,-3-2-1 15,4 12-3-15,6-16-11 0,-7 6-15 16,10-4-29-16,15 1 149 0,3 3-293 16,2-2 118-16,22 4-18 0,4 11-925 15</inkml:trace>
  <inkml:trace contextRef="#ctx0" brushRef="#br0" timeOffset="38595.929">17062 15452 494 0,'13'5'194'0,"2"-4"-85"15,12-7 56-15,-2 4-81 0,9-15-34 16,1-11-9-16,5 0-4 0,13-4-4 15,-4-3-9-15,-3-10-6 0,16 14-7 16,-8-2-4-16,-3 1-3 0,-2 4-1 16,-6 6-1-16,-16 2-2 0,-4 7 1 0,-3-1-1 15,-3 8-1-15,-3 6 0 0,-1 0-1 16,0 5 1-16,-13 1-1 0,5 8 0 16,-8 11 0-16,-4 0 0 0,1 7 0 15,-3 3 1-15,-6 13 0 0,-5-9 1 16,7 16 0-16,-6 2 1 0,3 6 1 15,-1-6 1-15,9 5-2 0,-6-10-7 16,14 3-12-16,-5-2-24 0,5-13 153 16,5-3-292-16,10-5 123 0,15-14-10 15,10-8-937-15</inkml:trace>
  <inkml:trace contextRef="#ctx0" brushRef="#br0" timeOffset="38772.168">18091 15784 435 0,'-2'5'195'15,"1"4"-91"-15,-6-4 37 0,-10 1-80 0,-15-4-19 16,6 3-13-16,-18 10-5 16,-4 10-2-16,-19 2-1 0,-13-5 3 0,-2 1 1 15,7 9-7-15,-12-14-7 0,12 9-11 16,6 10-14-16,-1-2-17 0,-8-5 82 16,11 5-217-16,-2-7 96 0,6-14-38 15,18-1-706-15</inkml:trace>
  <inkml:trace contextRef="#ctx0" brushRef="#br0" timeOffset="39460.867">20141 13490 442 0,'-4'13'250'16,"1"7"-92"-16,10-8 36 0,-9 9-59 0,0 6-45 15,-1 8-19-15,1 19-10 0,4 14-9 16,-2-1-11-16,-7 15-9 0,6-7-9 16,-6 12-7-16,0-8-6 0,1 4-1 15,-3-14-7-15,-1-7-8 0,7-17-17 16,-2-12-14-16,5-24-23 0,-5-9-30 0,5-21-41 15,0-15-68-15,5-29-20 0,-10-19 0 16,3-11-89-16,-1 3 14 16</inkml:trace>
  <inkml:trace contextRef="#ctx0" brushRef="#br0" timeOffset="39669.972">20094 13570 221 0,'17'-15'206'0,"-1"5"-28"16,11 8-6-16,-7 2-19 0,19 5-21 15,-4 3-20-15,-4-1-19 0,-7 6-15 16,9 9-12-16,-4 12-9 0,16 11-8 0,3 3-8 15,11 6-7-15,4 8-9 0,11-1-7 16,-13-7-5-16,13 1-3 0,1 12-3 16,14-5-4-16,-19-2 0 0,-2 2 1 15,1 0-2-15,-16-11-2 0,-11-11-6 16,-2-9-10-16,-12-5-14 0,-14-12-18 16,-8-3-17-16,-6-11 117 0,-20-5-290 15,-1 2 130-15,-19-22-20 0,-14-2-962 16</inkml:trace>
  <inkml:trace contextRef="#ctx0" brushRef="#br0" timeOffset="40290.935">19521 15146 221 0,'2'13'216'0,"4"-4"-55"15,1 9 2-15,-7-18-11 0,8 8-43 16,4 1-21-16,-4 2-10 0,17 3-19 0,-1-14-13 16,-6-2-11-16,4-15-11 0,-2-6-10 15,0-4-5-15,0-18-4 0,5 3-2 16,2 2-2-16,0 5 1 0,-11 2 1 16,4 6 0-16,-6 7 0 0,-6 13 1 0,4 7-1 15,1 0 1-15,-5 12-2 0,-3-4 0 16,4 11-1-16,-6 12 0 0,0 3 0 15,-6 11-1-15,-2 8 0 0,-3 1 3 16,4-7 3-16,-4 18 2 0,1-12 1 16,2 3 1-16,5 7 1 0,0 7 0 15,4-25-2-15,-3 11-2 0,6-10-2 16,1-6-4-16,2-16-4 0,0 1-10 16,2-7-17-16,3-14-22 0,5-4-32 15,9-2-131-15,-3-5 64 0,1-6-112 16,0 5-419-16</inkml:trace>
  <inkml:trace contextRef="#ctx0" brushRef="#br0" timeOffset="40491.486">20119 15824 458 0,'-7'16'212'0,"-1"-3"-94"16,-10-3 50-16,1-3-66 0,-8-1-33 0,-7 3-15 15,4-3-5-15,-6 3-5 16,-6-4-6-16,0-4-9 0,-2 4-12 0,2-5-7 15,-3-5-2-15,-1 4 0 0,8-4-1 16,-4 16-12-16,1-11-10 0,12 0-20 16,4 12 129-16,3-7-293 0,0-2 126 15,0-3-25-15,8-18-962 0</inkml:trace>
  <inkml:trace contextRef="#ctx0" brushRef="#br0" timeOffset="40986.124">20794 15092 248 0,'8'15'383'0,"1"-3"-242"0,2-9 27 16,11 2 1-16,3-5-88 0,-5-5-90 16,9-3 51-16,6-5-7 0,-2-7-4 0,0-9-4 15,19-2-7-15,-5-6-6 0,3-8-6 16,5 5-3-16,10 6-1 0,-21 2-2 15,3 7 0-15,-14 12 0 0,-5 6 1 16,-9 1-1-16,-1 6-1 0,-8 1-1 16,-10-1-1-16,3 7-2 0,-13 6 1 15,7 11-1-15,-4 1 0 0,-3 15 1 16,0 5 1-16,-1 2 1 0,1 0 4 16,-2 9 3-16,0 5 5 0,-1-10 2 0,6 0 4 15,-3 17 0-15,7-16 0 0,0 5-2 16,3 15-3-16,0-6-4 0,3-15-4 15,4 10-3-15,6-14 2 0,0-13-6 16,1-9-7-16,-3-10-9 0,-2-14-16 16,2-1-20-16,4-10-23 0,12 2-139 15,8-12 69-15,-1 8-105 0,11-1-443 16</inkml:trace>
  <inkml:trace contextRef="#ctx0" brushRef="#br0" timeOffset="41164.806">21811 15774 438 0,'-6'9'182'16,"-8"-3"-81"-16,6-2 49 0,-14-4-78 16,-11 0-11-16,1 6-14 0,-15 1-15 15,-6 3-1-15,-17 5-3 0,1-3-7 16,-23-4 1-16,7 1-11 0,-7-4 9 16,5 1-188-16,2 3 115 0,0 7-100 0,16 6-689 15</inkml:trace>
  <inkml:trace contextRef="#ctx0" brushRef="#br1" timeOffset="65332.124">19105 5306 1182 0,'60'-107'3'0,"50"-21"-1"0,44 19 1 0,43-30 0 0,-35 27 0 16,25 15 1-1,-1 37 5 1,11 60-2 0,3 7-3-16,-9 63 0 15,-7 44-3 1,11 69-2-1,-21 62-2 1,-29 64-1 0,-31 0 3-16,-36 4 2 0,-41-36 1 15,-32-60 3-15,-5-61 1 0,-20-1-1 16,-5 1 0-16,-5-4-2 0,-9 10 0 16,-2 0-2-16,2 3 0 0,-9-7 0 0,-2-3 0 15,-2 2 1-15,-2-1 0 0,-2-1 0 16,-5-6 0-16,16 8 1 0,-5 3-1 15,7 11 1-15,4-17-1 0,6 9 0 16,-5-14 0-16,-3-2 0 0,5-11 0 0,4 9 0 16,-3-25 0-16,3-4 0 0,10-13 0 15,1-4 1-15,2-16 0 0,11 3-1 16,3-18 2-16,5-6-1 0,5-15 2 16,-5-14-1-16,13-8 1 0,1-11-2 15,1-1 1-15,5-13-2 0,1-3-1 16,-6-1-1-16,9-14-2 0,-1 6 1 15,1-1-1-15,-1 0 0 0,4-2 0 16,-7-4 1-16,0-3-1 0,2-6 0 16,-2-7 0-16,5-9-1 0,1-1 1 15,3-8 0-15,-1-4 0 0,-1 0 0 0,10 9 2 16,-1 4 0-16,5 9 2 0,5 8-1 16,-4 17 1-16,0-8 0 0,-4 5 0 15,-9-1 0-15,-3 1-1 0,-1 20-1 16,-1 6 0-16,-1-8-1 0,-6 5-1 15,-4 10 0-15,4-2-1 0,-17-3-1 16,-5 4 1-16,-3 3-1 0,-2-1 0 16,-5 6 1-16,-4 3 0 0,-1-6 1 15,0 7 0-15,0-2 1 0,5 4 0 16,-2-6 1-16,1 6-1 0,-4-6 1 0,-7-5 0 16,-2 5 0-16,6-2 0 0,3 3 1 15,7 2-1-15,-4 0 1 0,-3-8-1 16,3 6 1-16,-1-8 1 0,9-3-1 15,3 0 1-15,7 1 2 0,4-9 0 16,-1 4 0-16,9 0 1 0,7-8 0 0,-8-10 1 16,6 5 0-16,2-5 0 0,9 2-1 15,-1-7 1-15,7 0-1 0,10-7 0 16,-1 0 0-16,-1-8-1 0,1-1 0 16,2-1 0-16,6 0-1 0,-2 7 2 15,-3 3-38-15,0-3 37 0,1 14 37 16,11-3-37-16,4 6 0 0,4 3-1 15,8 5 0-15,4 15 37 0,-9 8-37 16,-2 13-35-16,-2 7 36 0,-3 14 0 16,-3 11 0-16,0 16 1 0,2 16 0 0,12 31 0 15,-6 12 0-15,-6 23 0 0,1 18 2 16,-12 21 0-16,-20 28 0 0,-7 39-1 16,-11 27-1-16,-13 21-1 0,-7 16-1 15,-6 1-1-15,-9-2 0 0,-11-8-1 16,-14-14 2-16,-8-19-6 0,-2-3-6 15,-6-25-9-15,-16-22-8 0,-1-17-173 16,-9-16-14-16,-9-26 28 0,4-28-183 16,19-28-98-16</inkml:trace>
  <inkml:trace contextRef="#ctx0" brushRef="#br1" timeOffset="66782.603">22095 7614 227 0,'-1'-8'183'0,"-1"0"-64"16,2 8 12-16,3 3-15 0,-3 2-42 16,7 3-10-16,-10 8-4 0,-7-3-2 15,6 10-5-15,-13 11-5 0,4 7-3 16,-2 10-6-16,-5 9-3 0,7 7-4 16,-7 0-6-16,0 8-3 0,10-7-1 15,5 6 1-15,-4-1-1 0,4-6-1 16,4-5-2-16,-6 0-1 0,10-15-2 15,1-7-2-15,-4-5-3 0,16-2-3 16,3-6-2-16,2-2-1 0,-1-11-2 0,9-1 0 16,-4-11-3-16,2-2-2 0,-6-7-2 15,4 5-1-15,-1-9 1 0,-6-8-5 16,4-3-8-16,-2 2-13 0,7 0-14 16,-7 5-20-16,6 2 143 0,-4 1-293 15,-5-3 124-15,-1 0 3 0,-2 3-947 16</inkml:trace>
  <inkml:trace contextRef="#ctx0" brushRef="#br1" timeOffset="67131.385">22570 8221 360 0,'-2'-6'169'0,"-5"-1"-59"16,2 2 35-16,-8 10-51 0,-2-5-23 15,2 8-9-15,-1 6-6 0,1 11-6 16,3 3-8-16,-7-8-8 0,4 3-10 0,3 8-6 15,0-10-5-15,8 11-4 0,-3 3-2 16,10-6 0-16,2-3-2 16,-1-4 0-16,3-4 0 0,1-4-1 0,6-6-1 15,3-1-1-15,-4-4-1 0,10-8 1 16,-5-2 1-16,-10-11 2 0,3-2 1 16,4-7 1-16,-9 1 2 0,6-1-1 15,1 3 0-15,-2-4-2 0,1 3-1 16,-3 5-3-16,-9 7 0 0,-2-3-2 0,-7 3 0 15,1 0-1-15,-3-1-2 0,-9-1-1 16,1 9-2-16,0-4 1 0,-3 1 1 16,4 9-2-16,2 0-4 0,8 7-11 15,-6 0-8-15,9 6-11 0,-2 2-11 16,0-2-139-16,1 1 67 0,-9-1-73 16,13-5-474-16</inkml:trace>
  <inkml:trace contextRef="#ctx0" brushRef="#br1" timeOffset="67565.987">22859 8283 429 0,'1'-2'166'0,"6"4"-70"16,-9-9 51-16,7 12-70 0,-8-11-29 15,3 1-5-15,0-7 0 0,3 4-3 0,-6-7-7 16,6 8-9-16,-3-10-4 0,4 9-3 15,2-6-3-15,1 14-4 0,5 7-3 16,-4 0 0-16,2-2-1 0,0 10-1 16,-3-2 0-16,11 2-2 0,-4 4 0 15,-1 2 3-15,7 13 1 0,0 6 1 16,-3 5 1-16,1 5-1 0,-5 4 0 16,-9-2-1-16,-1 4-2 0,-3-1-1 0,-8-1-1 15,-9-12 1-15,0-4 1 0,-6 2 0 16,-5-13-1-16,-6 0 2 15,1 0-1-15,-4-6 0 0,-10-9 1 0,9-10-1 16,3 11 0-16,3-13 0 0,15 0 0 16,7-2-1-16,-5-3 1 0,15-15 1 15,0 0 1-15,5-2 3 0,10-3-1 0,7-6 2 16,-4 1-1-16,9-4 0 16,7 1-3-16,1-1-2 0,0-7-6 0,5 14-10 15,-5 2-13-15,-5 5-14 16,-7 3-18-16,-6 4-9 0,-2-1 131 0,-2 1-270 15,-4-2 121-15,-3-2 22 0,3 15-914 16</inkml:trace>
  <inkml:trace contextRef="#ctx0" brushRef="#br1" timeOffset="68085.077">23278 7573 202 0,'2'-19'208'15,"-2"9"-77"-15,5 10 8 0,-5 0-3 16,0 14-46-16,5 6-19 0,5 13-7 16,-5 4-7-16,1 10-8 0,1-1-7 0,-5 8-7 15,4-6-6-15,-1 6-5 0,4 6-1 16,6-5-1-16,2-6 1 0,-2 4-2 15,-4-6-3-15,-4-12-2 0,0 0-3 16,1-1-2-16,0-11-3 0,-1-6-1 16,-4-6-5-16,-3-11-2 0,-5-5-2 15,-1-1-2-15,1-8-2 0,5-6 0 0,-2-1 0 16,-3-6 0-16,3-15 1 0,1 0 0 16,-4-8 2-16,-2-10 1 0,-1-5 0 15,3 11 2-15,-2-8 0 0,-1 4 0 16,1 3 1-16,8 16 0 0,-1 3 1 15,2 12 1-15,-2 16 2 0,4 8-1 16,2 0 2-16,4 13 2 0,2 9 1 16,0 16 3-16,9 9-1 0,1 7 0 15,-2 2 1-15,0 10 0 0,2-4 0 16,5-2-2-16,6 8-2 0,0-8-1 0,13-11-1 16,-3-11-2-16,-3-4-3 0,0-23-2 15,5-7-4-15,-15-4-4 0,4-15-1 16,-6-17 0-16,12-1-2 0,-13-16 1 15,3-11-1-15,-12 0-2 0,-4 0-13 16,-14-14 109-16,-9 11-292 0,-4 7 146 16,-9 16-59-16,2 13-990 0</inkml:trace>
  <inkml:trace contextRef="#ctx0" brushRef="#br1" timeOffset="69808.443">21958 9896 135 0,'-1'-2'153'0,"2"-4"-55"0,6-9 4 15,1 1 3-15,6-4-34 0,-9-2-13 16,-2 8-3-16,9-5-2 0,1 4-4 15,-8-9-2-15,-3-1-6 0,-2-6-6 0,6 11-3 16,-1-2-4-16,-5 3-3 16,0-4-4-16,-3 7-4 0,0 1-4 15,-2-1-3-15,-10-4-2 0,-10 18-1 0,11 2 0 16,-7 14 0-16,-6-1 1 0,8 4 0 16,4 16 0-16,0 8 1 0,-3-4-2 15,5 9 0-15,-2 14 1 0,3-10 2 16,-8-2 0-16,7 9 0 0,11-19-1 15,2 2 0-15,0-4 0 0,13-10-3 16,-1-3-4-16,5-10-2 0,1-15-2 16,4 0 0-16,4-6-1 0,1-21-1 0,7-6 0 15,-6-2 1-15,12-11 0 0,-2-9 0 16,-2-5 0-16,-6-8 1 0,0-8 0 16,-14-6 1-16,-2 9-1 0,-1-7 1 15,-8 6 1-15,3 6 0 0,-1 7 0 16,0 8 1-16,-4 18 0 0,4 11-1 15,-10 11 1-15,3 3-1 0,-7 10 1 16,0 7-1-16,-1 6 1 0,-4 9 0 16,5 5 0-16,1 13 2 0,2-4-1 15,-6 13 3-15,2-7 2 0,1-1 3 0,2-2 3 16,4 14 1-16,1-4 2 0,-5 8 1 16,8 6 0-16,-1 7-1 0,-1-4-1 15,4-11-4-15,-5-7-1 0,5 4-2 16,-1-15-1-16,1-4-3 0,-4-11-1 15,4 3-1-15,4-7-1 0,4-9-2 0,-3-9-2 16,7 5 0-16,3-5 0 0,-2-7-1 16,4-6 0-16,-9-7 1 0,14 1 1 15,-9 4 1-15,-1-3 1 0,-3-2 0 16,-1 8 0-16,-5 0 1 0,6 2-1 16,-3 4 0-16,3-3 0 0,-3-2-2 15,3 1-2-15,2-9-1 0,1 1-1 16,-7 1 0-16,9 12 1 0,-11-15 0 15,-6 0 1-15,-4 0 3 0,0 0 1 16,6 12 0-16,-1 21 1 0,-1-31-1 16,-9 18 0-16,19 0-1 0,-16 5 1 15,4 1-1-15,-6 8 1 0,1-26-1 0,-5 15 1 16,10 1 0-16,-9-4 0 0,8 0 1 16,1-2 0-16,-4 2 0 0,8-2 0 15,2 4 0-15,-9-9 0 0,13 6-1 16,-3-9 1-16,-2 1 0 0,6-3-1 0,-4 6 1 15,0-1 0-15,-7 0 0 0,13 4 0 16,-8-2 0-16,3-2 0 0,-13 1-1 16,15 2 0-16,0-1 0 0,2 4 0 15,-10-3-1-15,8 3 1 0,-7-6 0 16,-3-5-1-16,-8 2 1 0,-4-1-1 16,12 2 1-16,-7 6-1 0,1 3 1 15,-1 3 0-15,14 6-1 0,-14 4 2 16,-3 0-1-16,-8 2 1 0,-2 7 0 15,0-4 0-15,-1 2 0 0,13 6 0 16,-4 7 0-16,6 2 1 0,-1 5-1 16,5-5 1-16,1 5 0 0,4-10 0 0,-3-3-1 15,5-3 0-15,10-3-3 0,5-1-2 16,4-1-2-16,-3-18-5 0,1 4-5 16,-7-1-4-16,5-13-3 0,0 4-2 15,0-10-7-15,-1-3-11 0,-4 5-10 16,0-2-11-16,-4 0-118 0,1-2 60 15,-2 9-81-15,3-1-405 0</inkml:trace>
  <inkml:trace contextRef="#ctx0" brushRef="#br1" timeOffset="70177.79">22763 10018 170 0,'0'5'214'0,"-5"-3"-66"0,5-2 1 16,-1 3 1-16,2 4-44 0,6-1-24 15,5 3-9-15,-6-3-10 0,1 3-12 0,7-4-11 16,1-5-10-16,-2 0-9 16,7 0-7-16,5-7-4 0,-8-6-5 0,6-7-3 15,2 0-2-15,-1-12 0 0,-4-3-2 16,0 0-3-16,-5 1-3 0,-4 1-4 16,-7 1-3-16,-4 9-4 0,0-4-4 15,0 7-1-15,-2-2 0 0,-10 10 5 16,2 4 3-16,0 8 5 0,-5 0 4 0,-3 13 6 15,8-3 2-15,0 21 5 0,-3 2 3 16,4 4 4-16,2 3 3 0,4 13 4 16,-4-4 3-16,-3-2 3 0,9 8-1 15,-4 7-1-15,-4-9-4 0,8 1-5 16,-3-1-2-16,14-4-5 0,-6-9-4 16,2 1 3-16,1 0 3 0,6-8-20 15,1-13-7-15,-1-12-17 0,-6-8-5 16,6-6-156-16,-4-8 65 0,-4-21-81 15,3 5-535-15</inkml:trace>
  <inkml:trace contextRef="#ctx0" brushRef="#br1" timeOffset="70467.507">23151 9346 458 0,'10'22'178'0,"-2"3"-63"0,-6-3 53 0,8 9-73 16,-7 4-28-16,9-1-9 0,-2 9-5 0,-3 7-10 16,-2-14-12-16,-4-1-14 15,10 5-8-15,-5-2-5 0,1-8-6 16,1 9-3-16,6-4-3 0,-6-8-6 16,-1-7-5-16,-7 0-6 0,5-10-8 15,1 1-7-15,3-2-12 0,7-4-18 16,-2 0-14-16,2-5-13 0,-7 0-10 0,-9-5 2 15,5-10 3-15,-5-4-16 0,0 3 13 16,-7-3 8-16,0 4 2 0,6 10 0 16,-6-1 72-16</inkml:trace>
  <inkml:trace contextRef="#ctx0" brushRef="#br1" timeOffset="70745.972">23326 9868 46 0,'-8'0'107'0,"1"0"31"0,-8 0-25 0,-1 1 3 16,6-1-11-16,-10 5-18 0,1-3-12 16,-1 1-10-16,5-3-9 0,-5 2-12 15,8-4-8-15,-8 4-8 0,0-2-6 16,0 0-5-16,5 0-4 0,-3 2-2 0,9 3 1 15,3-5-7-15,-1 0-17 16,4 0 150-16,3 0-294 0,3 0 142 0,0-12-26 16,1 10-972-16</inkml:trace>
  <inkml:trace contextRef="#ctx0" brushRef="#br1" timeOffset="70917.135">23373 9503 281 0,'22'19'249'0,"-5"-4"-122"0,-1 0 28 0,3 3-10 16,-8 2-68-16,-1 0-22 0,5 0-4 16,-1 0-2-16,-3 0-5 0,-2-10-11 15,3 2-12-15,-4 6-9 0,2-8-4 16,0 4-3-16,-3-2-3 0,-1-11-3 16,1 4-3-16,-4-11 0 0,1-3-2 0,2-1 0 15,1 2-1-15,-7-6 1 0,7-6 1 16,-2-6 2-16,5 4 0 0,0-12-2 15,-2 8-1-15,5 6 0 0,3 5 0 16,2 5 1-16,4 8 0 0,1 10 0 16,-1-3 3-16,-7 4 3 0,3 7 0 15,-3-1 1-15,4 5 0 0,4 14 0 0,4-1 0 16,-1 1 0-16,6 3 1 16,-3-6-1-16,-8-2 3 0,-1-3-9 15,4-1-11-15,1-9 94 0,-7-5-257 16,9-2 131-16,-5 6-60 0,8-10-872 0</inkml:trace>
  <inkml:trace contextRef="#ctx0" brushRef="#br1" timeOffset="75774.581">1426 5542 1 0,'-29'18'52'0,"11"-4"8"0,10-13-4 0,4-1 41 0,-2-5-11 0,6-1 7 0,-2 2-13 0,2 6-12 0,5-7-9 15,-3 2-10-15,-1 3-8 0,6 1 1 0,0-1 3 0,-7 0 2 0,5 0 6 0,-4 5-5 0,6-3 5 0,3 5 11 16,5-6 1-16,-2-1-1 0,1 5-4 0,8-6-8 0,4-4 4 15,8-2-4-15,7-6-12 0,18-2-9 16,1-4-8-16,5-6-6 0,12-2-6 16,12 4-2-16,7 5-4 0,15 3 0 15,16 8-2-15,1 7-2 0,-6 0-1 16,-13 0 0-16,-14 7-7 0,-18-1-8 16,-19 1-14-16,-13 0-11 0,-9-6 4 0,-10 4-190 15,-11 2 96-15,-10-5-91 0,-5 9-663 16</inkml:trace>
  <inkml:trace contextRef="#ctx0" brushRef="#br1" timeOffset="76401.269">2660 5636 282 0,'24'-6'214'0,"-4"6"-71"15,-5 0 21-15,-2-6-26 0,-5 6-40 16,4 1-19-16,-7-1-6 0,-3 5-6 16,-2 2-8-16,2 5-11 0,-2 1-6 15,-14 2-8-15,1 7-5 0,-1 16-6 16,-2-2-6-16,-3 4-5 0,4 6-4 0,-10 3-3 16,-1-4-1-16,-10 4-2 0,-2-3 0 15,3 3-1-15,-5-19-3 0,5 2-5 16,3-11-6-16,10-2-5 0,2-19-7 15,14 0-8-15,6 0-4 0,5-15-2 16,8-12 3-16,4-18 5 0,8 5 5 16,3-14 8-16,12 11 7 0,9-11 6 0,-3 3 4 15,6-5 2-15,-3 6 0 0,-4-12 2 16,-2 11-1-16,-3-3 1 0,-1 1 0 16,2 6 0-16,6 5 0 0,-12-6-1 15,7 7 0-15,-9 1 1 0,-1 0 0 16,-12 10-1-16,2 0 4 0,-9 2 2 15,-11 1 2-15,1 5 2 0,-3-6 2 16,-6 1 2-16,-11 7 2 0,-6 3-1 16,-2 9-2-16,1 6-1 0,-8-1-2 15,-1 6-2-15,1-3-3 0,2 2-2 16,-12 0 2-16,2 3 2 0,9 3 78 16,-11 4-292-16,8-6 162 0,1 14-68 0</inkml:trace>
  <inkml:trace contextRef="#ctx0" brushRef="#br1" timeOffset="77266.705">1172 8024 599 0,'17'3'218'15,"-7"6"-72"-15,6 1 67 0,-2-7-116 0,1 4-24 16,3-7-11-16,-1-4-5 0,8-1-11 16,-3 0-15-16,9 5-14 0,6-1 6 15,8-8-5-15,-5 1-3 0,22-4-2 16,7 6-2-16,2-6-1 0,15-3-2 15,14 8-1-15,-5-8-2 0,-3 2-1 16,-4 1-1-16,-11 10-2 0,-3 2-4 16,-6 4-8-16,-8 12-8 0,-1 1-15 0,-11 2-12 15,-11-4-14-15,-14 10-20 0,-16-10-23 16,-7 5-125-16,-3-7 68 0,-17 0-92 16,-4-6-429-16</inkml:trace>
  <inkml:trace contextRef="#ctx0" brushRef="#br1" timeOffset="77571.541">2358 8061 375 0,'3'8'224'0,"1"-1"-75"0,-3 4 35 0,4 1-44 16,-8 8-34-16,-4 2-19 0,1 6-9 15,-4 6-11-15,-4 8-12 0,2 1-18 16,-6 6-13-16,3 1-9 0,-5 3-4 16,-3-14-5-16,-7-3 0 0,3 3-6 15,3-17-8-15,-1-2-11 0,5-7-24 16,7-13-27-16,0-5-32 0,13-8-51 15,0-4-45-15,10-8-16 0,5-12-19 0,8-10-66 16,10-5 74-16</inkml:trace>
  <inkml:trace contextRef="#ctx0" brushRef="#br1" timeOffset="77756.495">2502 8079 117 0,'28'-43'159'16,"4"-2"-18"-16,-9-1-9 0,2 13-1 16,-3-4-16-16,-9 4-19 0,-8-1-11 15,-3 3-8-15,-2-3-11 0,-2 4-4 16,-9-2-3-16,-3 4-5 0,1 5-2 0,-7 6-4 15,0-2-8-15,-9 6-7 0,3 6-8 16,-3 4-5-16,-11-2 0 0,0 5-3 16,5 7 19-16,-14 6-254 0,6-1 153 15</inkml:trace>
  <inkml:trace contextRef="#ctx0" brushRef="#br1" timeOffset="78989.187">1083 12296 613 0,'24'22'249'0,"2"-7"-109"0,6-3 70 0,-7-12-101 16,0-2-39-16,4 2-14 0,6 0-7 15,5-5-8-15,7-8-6 0,6-1-11 16,9-1-7-16,5-8-3 0,3-2-4 16,10 1-3-16,5 4 1 0,-15-2-2 15,4 2-1-15,-14 7-3 0,-18 0 0 16,-9 4-3-16,-1 4-5 0,-17 4-5 16,-2 1-15-16,-4 3-13 0,-9 0-20 15,0-3-19-15,-7 2-18 0,-6 5-22 0,-4-1-24 16,-6 1-8-16,1 0-9 0,2 13 36 15,1 0 19-15,4-2 30 0,2-3 42 16,1 9 50-16,7 2 40 0,-5 11 38 16,4-3-3-16,-1 1 8 0,0 0-1 15,-1 5-10-15,0-13-14 0,-2 6-14 16,3 7-13-16,-2-3-10 0,-2-12-9 16,1 12-6-16,-2 1-6 0,-1-13-5 0,-4 4-5 15,0 4-2-15,1-16-2 16,-3 8-2-16,1-3-1 0,1-2 0 0,0-7-2 15,2 0-5-15,9-2-7 0,-1-10-14 16,5-1-11-16,-3-1-14 0,5-11-17 16,9-8-13-16,4-7-103 0,5-6 51 15,8-8-58-15,2 0-347 0</inkml:trace>
  <inkml:trace contextRef="#ctx0" brushRef="#br1" timeOffset="79169.43">2024 12431 133 0,'40'-25'197'0,"-8"-10"-40"0,-4 2-10 0,-8-1 9 16,-8-11-37-16,-2 2-18 0,1 3-15 15,-9 0-11-15,5 0-9 0,-4 6-11 16,-1 1-9-16,-2 9-11 0,-14-9-8 16,-7 8-6-16,2 1-6 0,-7 6-4 15,-8 13-3-15,6 5-3 0,-12 7-7 16,-4 11-72-16,-6 9-134 0,-5 8 94 0,8-3-162 16</inkml:trace>
  <inkml:trace contextRef="#ctx0" brushRef="#br1" timeOffset="96610.476">4139 5490 781 0,'-2'18'298'16,"2"58"-140"-1,10 51 78 1,8 15-154 0,2-19-18-1,-11-34-45-15,3-42-10 0,-6-47-10 16,-4 0-3-16,3-40-2 0,-5-17-3 15,-3-12-1-15,8-7 6 0,-4-8-4 16,6 17-4-16,-2-8-4 0,-3 13 0 16,4 2-1-16,4 13-1 0,0-3 4 0,4 11 5 15,1 18 6-15,3 9 5 0,0 12 2 16,4 2 2-16,-2 11 0 0,-5 5 0 16,9 11 1-16,-1 6 2 0,2 2 1 15,5 11 1-15,4 14-1 0,-8 3 0 16,1 7 0-16,0 7-3 0,-6 1-2 0,3-5-2 15,-4 12-2-15,-3-12 0 0,-2 5-2 16,-5-16 3-16,-4 1-5 0,-6-23-7 16,-5-5-11-16,-1-12-16 0,-1-10-192 15,5-15 107-15,2-3-128 0,2-18-687 16</inkml:trace>
  <inkml:trace contextRef="#ctx0" brushRef="#br1" timeOffset="97317.198">5777 5590 217 0,'7'0'310'0,"0"0"-180"16,0 0 24-16,-1 9 1 0,1 4-62 0,-5-1-66 15,-6 8 28-15,-1-2-7 0,-6 4-4 16,-8 6-10-16,2 7-11 0,2 12-7 16,9 3-6-16,1-13-5 0,1 2 0 15,8 1 0-15,7-10-1 0,-6 2-1 16,5-9 0-16,2 0-1 0,1-16 0 16,-6-5-1-16,13-4-1 0,0-5-1 15,-3-4 1-15,10-1-3 0,-7-5-1 16,-7-6-4-16,0 5-1 0,3-1 0 0,-6 1 0 15,0 8 0-15,-4-2 1 0,-2-6-1 16,-3 4 3-16,4 6 0 0,-1-5 2 16,1-8-1-16,0 6 0 0,3 7 2 15,7-2 2-15,-2-5 1 0,-1 2 1 16,0 1 0-16,-2 2 0 0,-2 0 1 16,2 3 0-16,-1 7 2 0,4 0 1 15,0 14 0-15,-1-3 0 0,-2 4-1 16,-3 4 0-16,4 6 0 0,-4-7-2 15,0 2 0-15,1-6-1 0,5-1-1 0,-4-6 1 16,4-1-1-16,6 1 0 0,2-2 0 16,-2 2-1-16,9-1 1 0,-5-6-1 15,-1-1-1-15,0-11-1 0,-4 4 0 16,-8 3-1-16,2-9 1 0,-4-11 0 16,-4 10 1-16,-1-7 0 0,2 4 2 0,-3-4 0 15,-2 9 5-15,3-2-6 0,-1 2-8 16,-1 1 120-16,3 0-292 0,-1 12 150 15,0-3-47-15,1-7-1005 0</inkml:trace>
  <inkml:trace contextRef="#ctx0" brushRef="#br1" timeOffset="97609.439">6907 5574 454 0,'11'-12'213'16,"-7"-6"-106"-16,-4-2 49 0,0 4-74 0,-2 3-28 15,-10 6-17-15,-1 7-5 0,0 7 0 16,-4 11-1-16,-8 4-5 0,-2 0-5 16,-6 6-6-16,4 9-5 0,-4-3-2 15,6 1-3-15,4 1-1 0,3-4-1 16,1-5-1-16,18-2 0 0,2-5 0 16,-1 3-1-16,7-1 0 0,8-2 0 0,5-1-1 15,0-8-1-15,0-4 1 0,5-14 0 16,4 2-2-16,-4-6 1 0,2-4 0 15,-1 0 0-15,-11-6 0 0,0 3 1 16,-3-2 3-16,-4-2-10 0,-3 2-20 16,4-1-28-16,-3 0-27 0,-1 3-103 15,-1 5 38-15,6-2-105 0,-2 3-288 16</inkml:trace>
  <inkml:trace contextRef="#ctx0" brushRef="#br1" timeOffset="97889.949">7087 5813 393 0,'24'31'177'0,"1"-2"-57"15,-10-7 43-15,-2-11-61 0,-6-2-27 16,-6-1-11-16,4 4-6 0,-6-19-7 16,-4 2-16-16,-2 2-11 0,-1-1-8 15,-4 1-4-15,-1-15-3 0,-4-1-4 16,4-4-1-16,-4-11-2 0,3-1-1 16,4-3 1-16,0-2 0 0,9 5-1 0,1 8 2 15,6-5-1-15,8 5 1 0,4 11 0 16,6 2 0-16,2-6 0 0,1 14 0 15,6-6-1-15,-4 3-1 0,-2 3-1 16,-1-3 1-16,6 9-3 0,-2-3-4 16,4 3-7-16,-3 5-11 0,4-5-9 15,-6 7-11-15,-9-6-14 0,0 4-16 16,-2-3-54-16,-4-4-51 0,-4 2 35 16,1-1-86-16,-2-3-175 0</inkml:trace>
  <inkml:trace contextRef="#ctx0" brushRef="#br1" timeOffset="98139.199">7590 5402 57 0,'-2'0'123'0,"-3"5"-12"0,5 1-9 16,0-4 11-16,7 15-8 0,-5-2-12 16,1 0-9-16,0 6-10 0,4 11-10 0,0-3-8 15,-1 2-9-15,4 4-9 0,-3-1-6 16,0 4-5-16,3-1-3 0,2 3-4 15,-1-11-5-15,-1 1-4 0,-3-10 2 16,0-10-16-16,-2-2-15 0,3-3-13 16,-1-10-16-16,6 3-125 0,-5-4 53 0,-1-11-79 0,0-13-423 15</inkml:trace>
  <inkml:trace contextRef="#ctx0" brushRef="#br1" timeOffset="98314.845">7909 5480 169 0,'0'-7'96'16,"3"11"3"-16,-8 2 12 0,-3-1-19 16,-2 7-12-16,-5 10-2 0,0-7-8 0,-3 10-12 15,-2 5-17-15,-1 7-12 0,8-7-6 16,3 10-7-16,0 0-4 0,10-13-3 16,0 1-1-16,10 2-2 0,0-15-1 15,9-6-2-15,2-1 0 0,6-8 0 16,1 5-11-16,9-12-136 0,-7 2 84 15,17 2-84-15,6-2-511 16</inkml:trace>
  <inkml:trace contextRef="#ctx0" brushRef="#br1" timeOffset="99124.431">3840 8502 389 0,'1'-3'207'0,"4"3"-78"0,4 8 40 16,-4-10-53-16,1 4-27 0,3 0-14 15,-1 4-7-15,-1 11-4 0,-2 3-7 16,3 4-8-16,-6 7-11 0,3-2-8 16,0-3-5-16,3 1-5 0,4 2-3 0,-2-3-3 15,10 3-3-15,-7-4-2 0,1-5-3 16,-8-7-1-16,1 1-2 0,-2-8-4 16,-3-4-2-16,-4-2-1 0,0-7-1 15,-3-8 0-15,5-13-1 0,-5-4 1 16,4-21 2-16,-6 4 0 0,9-11 2 15,1-7-1-15,4-8-3 0,1 6-4 16,2-3-3-16,15 16-2 0,0 2-1 16,4 12-1-16,-8 7 2 0,8 9 4 0,-6 0 6 15,0 26 5-15,9 2 2 16,2 12 2-16,1 17 0 0,-2-2 2 0,-6 12 0 16,1 6 0-16,-4 5 1 0,-3-2 0 15,3 9 0-15,13 4 0 0,-9-11-1 16,0-2-1-16,-1-3-3 0,-7-2-1 15,-7-11-1-15,-4-6-1 0,1-6 2 16,-7-4-3-16,0-10-12 0,-6-8-17 16,6 4-21-16,-3-8 124 0,4-9 0 15,1-4-295-15,3-9 173 0,11-1 92 0,2-7-1407 16</inkml:trace>
  <inkml:trace contextRef="#ctx0" brushRef="#br1" timeOffset="100591.921">6070 8318 494 0,'-4'7'204'0,"4"15"-89"0,-3 9 63 15,8 3-73-15,-5-8-33 0,-2 16-9 16,-1 0-3-16,8 3-3 0,-3 5-10 16,10 2-15-16,-7-10-12 0,8 0-7 15,7-6-6-15,-10-7-2 0,7-2-3 16,-2-17-3-16,-4-5-2 0,-1-7-1 15,4 2-3-15,-6-18 1 0,2-4-1 0,0-7-1 16,0-9 2-16,-3-4 1 0,0 4 1 16,-1-4 1-16,-4 4 1 15,0 7 1-15,1 5 1 0,0-8 1 0,-3 14 1 16,10 0 0-16,-1 9 2 0,-1-1 0 16,5 12 0-16,-3 10 0 0,0 2 0 15,4-2 0-15,1 10-1 0,2 6 1 16,-2-6 0-16,0 11 0 0,-4-6 1 15,1 5-1-15,1-15 0 0,11 11 0 16,-4-5-2-16,12 4 0 0,-9-14-2 0,4 9 1 16,-7-8-1-16,-7-10 0 0,0 8-1 15,-4-14 0-15,9 3-1 16,-10 2-1-16,3-4 0 0,-8-4 0 0,-3 1 0 16,-2-13-1-16,4-2 1 0,-2-1 1 15,-2-3 0-15,-6 0 1 0,3 10 0 16,-2-7 1-16,2 4 0 0,5-4 3 15,-3 3-3-15,9 6-9 0,1 5-10 16,1-6-24-16,8 1-21 0,0-2-22 0,1 3-21 16,10 7-11-16,6-10 2 0,-6 0 9 15,1 8 24-15,-3 2 22 0,-10 5 24 16,5-6 25-16,-5 6 25 0,10 0 17 16,0 0 7-16,-3 5 7 0,-7-5 7 15,4-2 5-15,-13 2 0 0,-4-5-5 16,-2 3-4-16,0 4-4 0,0-2-3 15,-7 0-4-15,-6 0-3 0,-4 8-6 16,-6 6-2-16,1 6-1 0,-10 7-2 0,14 1 0 16,-5-3 0-16,3 2-1 0,3-5-2 15,12-2-2-15,5 0 0 0,-2-2 0 16,6 2-1-16,2-5-2 0,8 5-2 16,-3-6 0-16,3 1-2 0,1-4-2 15,0 4-4-15,3-13-2 0,0 3-3 16,-1-5 0-16,3-2-1 0,-1-4-2 15,-8-8 1-15,3 1 0 0,-6 0 0 0,0-9 1 16,1 3-5-16,1 6-4 0,-4 0-7 16,1-1-9-16,1 6-16 0,1 3-20 15,-3 3-15-15,11 2-4 0,0 2-5 16,1 0 11-16,-3 3 7 0,5 8 18 16,-6-5 18-16,-3 4 19 0,-1 0 18 15,4-4 18-15,-11-1 6 0,0-6 8 16,4 5 6-16,-4 0 3 0,-1-6 4 15,-2 0-3-15,5-6-5 0,-8-1-3 0,-1-5-3 16,-2-10-1-16,-6 7 0 0,-1-3-4 16,4-9-2-16,-1-1 0 0,4 8-3 15,4 0-2-15,2 0-3 0,0 15-2 16,2-5 0-16,4-2-2 0,6-1-1 16,-5 8-2-16,8-2-1 0,-2 5-2 15,7-1 0-15,-8-2-2 0,8 5-2 16,-5-5-1-16,3 1 1 0,2-2-4 15,-3 1-10-15,6 3-15 0,-6-5-17 0,3 1-17 16,-6-6-12-16,-1 0-149 0,-6-3 65 16,4 0-76-16,-1 10-486 0</inkml:trace>
  <inkml:trace contextRef="#ctx0" brushRef="#br1" timeOffset="100818.125">7547 8072 359 0,'0'4'194'0,"8"9"-71"0,0-1 39 15,1-5-45-15,2 13-32 16,-2-12-13-16,1 4-5 0,-7 1-5 0,7 9-12 16,-3 4-12-16,3 10-11 0,0 4-8 15,0 8-6-15,3 2-3 0,1-10-4 16,-3-3 0-16,4 3-2 0,-1-8-11 16,-6-5-17-16,-1-5-21 0,-1-7-4 15,1-7-153-15,0-8 66 0,-2-2-94 16,1-18-491-16</inkml:trace>
  <inkml:trace contextRef="#ctx0" brushRef="#br1" timeOffset="101055.376">7889 8248 432 0,'-2'3'179'0,"-3"9"-118"16,-8-5 68-16,3 6-72 0,-13 5-22 15,1 4-25-15,-2 8 20 0,-6 7 3 16,-5-4-5-16,9 6-8 0,-1 1-7 0,0-8-3 15,10-4 2-15,14 1 2 0,3-6 4 16,0-3 2-16,7-3 0 0,6-6 4 16,14 3-4-16,0-1-6 0,11-13-3 15,2 0-6-15,-3-12-1 0,5 6-9 16,-2 2-8-16,-10-9 11 0,5 8-170 16,-2-2 96-16,-13 1-92 0,0-1-595 15</inkml:trace>
  <inkml:trace contextRef="#ctx0" brushRef="#br1" timeOffset="102025.632">2901 12500 567 0,'15'18'178'0,"-8"-1"-50"16,6 2 60-16,-6-3-106 0,4 16-8 15,-2 0-5-15,-4-7-9 0,-9 2-11 16,4-2-12-16,-6-10-11 0,-3-2-8 15,9-3-6-15,0-7-8 0,-6-3-3 0,-1-3-2 16,7-14-3-16,8-6-1 0,6-21-1 16,-4-1 1-16,-4-8 1 0,11-6 2 15,0-2 1-15,-4 5 1 0,-10 1 0 16,4 3 1-16,5 6 1 0,-4 11 0 16,11 8 1-16,2 2 0 0,-7 10 0 15,12 8 1-15,-1 7 1 0,2 0 1 0,-3 12-1 16,9 3-1-16,2 11 2 0,-5 3-1 15,2 11 0-15,0 0-1 0,-4 7-1 16,-3-5 1-16,3 4-1 0,-6-10-1 16,3 9-1-16,-5-5 0 0,0 0 0 15,-6-5-1-15,1-3 0 0,-9-9-6 16,-2-9-15-16,-8-8-17 0,4-6-3 0,-6-6-178 16,12-1 89-16,-12-12-112 0,12-9-599 15</inkml:trace>
  <inkml:trace contextRef="#ctx0" brushRef="#br1" timeOffset="102816.395">4317 12251 445 0,'24'13'203'0,"-11"-4"-97"0,-11-6 63 0,-2-1-59 16,-2-2-39-16,-1 6-11 0,-4 8-3 15,4-1 2-15,-2 7-13 0,-2 5-13 16,14-3-7-16,-2 1-6 0,-9 2-1 15,11 1 1-15,-10-11-1 0,11 5-1 16,4-2-3-16,-9-10-4 0,16 7-4 16,-6-13-3-16,0-9-4 0,2 7-2 15,0-3 0-15,-8-19-1 0,5-3-1 16,-4-3 0-16,4-9 1 0,1 7 1 0,-1 5 1 16,3 2 0-16,-2 4 2 15,-1 4 0-15,-2-2 1 0,3 4 0 0,-6 5 0 16,6 8 1-16,-1 1-1 0,-4 4 0 15,7 7 1-15,-1-4-1 0,-1 7 1 16,1-3 0-16,-3-5-1 0,-2 8 1 16,-3-5-1-16,3 5-1 0,2-2 0 15,1-6-1-15,-4 15 0 0,4-21 0 16,1 4 0-16,-3-5 0 0,0 7-1 16,1-9 1-16,0-3 0 0,-2-1 0 0,4 19-1 15,0-15 1-15,1 4-2 0,-1-15 1 16,-5 6-1-16,-1 0 0 0,-2-1 0 15,3-4 0-15,-1 2 1 0,-2-1 0 16,0-3 1-16,-2 9 0 0,4-3 1 16,-2 6 0-16,2-3 0 0,-2 12 0 0,-2-7 0 15,-3 0 0-15,5 0 0 0,-3-2-2 16,1-3-2-16,4-2-2 0,-4-1-11 16,4-4-19-16,0-3-17 0,-2-3-9 15,3 3-5-15,-1-3-1 0,1 9-4 16,4-6 4-16,1 8 8 0,7-3 28 15,0 4-125-15,5-1 72 0,7 7-62 16,11 0-457-16</inkml:trace>
  <inkml:trace contextRef="#ctx0" brushRef="#br1" timeOffset="103284.017">5351 12176 265 0,'7'1'209'0,"-2"3"-108"0,-3-3 27 16,-4-6-19-16,-3 4-45 0,-2 1-16 15,1 0-3-15,-4 1 2 0,-2 4 3 16,0 2-8-16,-8 0-10 0,0 1-9 15,0 6-8-15,2 4-4 0,-5-3 1 16,9-2-1-16,1-4 2 0,-1 2 1 16,6-6 3-16,-5-5 4 0,4 0-1 0,9 2-2 15,0 0-2-15,15 3-3 0,0-5-2 16,4-5-4-16,8 3-4 0,-7 0-1 16,-7-3-1-16,9-3 0 0,-7-5-1 15,5 1 1-15,5 4 0 0,-4 1-2 16,-2 0-5-16,-4 1-1 0,5 6-7 15,-5 0-15-15,2 0-32 0,4 6-33 16,-1-4-6-16,-1 10 4 0,-2 3 2 16,1 5 8-16,-10 0 12 0,1 5 43 15,-3-10 42-15,-6-2 18 0,0 1 4 0,4-13 6 16,-3 4 4-16,-9-6 8 0,-2-13-6 16,7 8-6-16,-2-4-7 0,-2 0-2 15,-8-4-5-15,0-3-3 0,1-3-3 16,1-1-3-16,3-8-3 0,3-3-2 15,7 11 2-15,7-6 5 0,-2 5 3 16,10 2 2-16,2 5 2 0,1-3 0 16,2 6 0-16,7 9-2 0,5-4-6 0,-4 4-6 15,6 1-3-15,-3 0-4 16,-7-1 2-16,-4 1-7 0,-2-4-12 0,-3-1-16 16,-3 5-24-16,3-3 152 0,3 5-293 15,-3-6 117-15,0-3-1 0,2 4-931 16</inkml:trace>
  <inkml:trace contextRef="#ctx0" brushRef="#br1" timeOffset="103599.028">5913 11816 4 0,'6'-6'273'0,"1"6"-91"0,-7 1-29 0,5-1 7 16,-3 12 11-16,3 1-85 0,-5 3-16 16,0-3-14-16,8 12-13 0,1-3-16 15,-16 4-10-15,12 6-6 0,2 0-4 16,-1 6-2-16,3-6-7 0,-4-3-12 15,3-6-12-15,5 0-11 0,1-14-11 16,-3-8-20-16,8-2-24 0,-1 1-85 16,-1-14 48-16,-2 1-67 0,7-2-280 15</inkml:trace>
  <inkml:trace contextRef="#ctx0" brushRef="#br1" timeOffset="103771.261">6142 11872 249 0,'-7'13'164'15,"-1"0"-62"-15,-2 2 30 0,3 5-22 0,0 4-26 16,1-4-10-16,4 8-4 0,2 1-3 0,5-3-7 16,-2 3-10-16,4-2-8 15,0-9-6-15,6 4-8 0,7-1-3 16,3-7-4-16,1-1-3 0,4 1-6 16,6-8-4-16,-1-6-10 0,2-1-10 15,10-6 112-15,-10-8-294 0,2-4 150 16,-9-2-52-16,2 2-1008 0</inkml:trace>
  <inkml:trace contextRef="#ctx0" brushRef="#br0" timeOffset="117245.777">13150 3723 208 0,'10'19'147'0,"0"-13"-40"0,-10-6 13 0,-4-6-16 16,3-8-23-16,7 3-6 0,-4-3-3 15,-2 6-2-15,5 1-2 0,7 6-1 16,3-4-5-16,-4 5-8 0,4-7-6 16,7-1-6-16,-2-4-9 0,7-3-8 15,1-5-9-15,-4-7-6 0,-8-6-5 0,3-8-3 16,-6 1-2-16,-6-8 0 0,-6 4-1 15,-1-1 0-15,-3 7 0 0,-7 9 0 16,0 8 0-16,-10 14 0 16,2 5-1-16,-9 4 2 0,0 11-1 0,-1 7 1 15,3 9 1-15,-2 9-1 0,5 4-1 16,1 2-1-16,2 9 0 0,11 1 0 16,-4 7-1-16,2 5 1 0,13 0 1 15,2 3 1-15,-1-1 1 0,6-21 0 16,-8 2 1-16,18-9-2 0,-9-18-1 15,-4 1-2-15,8-10-3 0,10-11-2 0,-2-2-1 16,2-8 0-16,9-6-1 0,-4-2 2 16,-7 1-1-16,6-7-7 0,-3-3-8 15,-5 3-15-15,-6-5 22 0,3-6-173 16,-5 6 82-16,1-8-72 0,1 2-582 16</inkml:trace>
  <inkml:trace contextRef="#ctx0" brushRef="#br0" timeOffset="117533.611">13823 3160 462 0,'5'-35'185'0,"6"13"-78"0,-14-4 50 0,0 6-74 16,-9 1-31-16,-1 12-7 16,6 6-4-16,-6 7-3 0,-4-4-4 0,-10 11-5 15,7 8-4-15,-7 7-3 0,-1 0-3 16,-5-1-3-16,9 5-2 0,1-5-2 15,5 8-2-15,6 5-1 0,8 0-1 16,6 2-1-16,-2 3 1 0,5-8-1 16,-3 1 0-16,11-3 0 0,9 12-2 15,-4-9 0-15,9 6-1 0,0-2-3 16,-1-2-6-16,-2-8-7 0,-4 1-16 0,-3-13-16 16,-7-5-33-16,1 5-26 0,-6-20-99 15,-5 0 39-15,7 0-92 0,-7-12-275 16</inkml:trace>
  <inkml:trace contextRef="#ctx0" brushRef="#br0" timeOffset="117850.014">13719 3673 179 0,'-6'-15'207'16,"-1"4"-74"-16,0-1 5 0,-8-8 1 0,-5 0-49 16,7 18-20-16,-1 0-10 0,1-3-9 15,-5-1-11-15,-6-1-9 0,4 9-10 16,-2 1-8-16,-1 4-5 0,3-6-1 15,7 6 2-15,4 1-11 0,3-3-13 16,1 2-9-16,5-7-147 0,3 0 83 16,14 0-110-16,1-7-500 0</inkml:trace>
  <inkml:trace contextRef="#ctx0" brushRef="#br0" timeOffset="118008.431">14187 3321 469 0,'7'-10'144'16,"-4"1"-75"-16,-3 3 65 0,-5-8-80 0,-8-4-19 16,-6 6-2-16,-4 5 3 15,3-4 5-15,-7 9-2 0,5 2-2 0,2 2-2 16,-3 4-1-16,3 8 2 0,3-6 2 16,-3 4-3-16,0 8-2 0,7 2-3 15,-6-1-4-15,6 11-4 0,6-2-3 16,7-5-3-16,-1 2-2 0,2-5-2 15,-1-4-2-15,7 2-1 0,10 7-2 16,13 8-2-16,-4-2 0 0,6 3-1 16,-2-3-2-16,-6-5 0 0,-14-9-1 15,1 1-13-15,-2 0-8 0,4 2-15 0,-5 4-20 16,4 1 135-16,-10-7-293 0,1-5 128 16,-3 2-12-16,8-15-952 0</inkml:trace>
  <inkml:trace contextRef="#ctx0" brushRef="#br0" timeOffset="118209.235">14082 3615 213 0,'-4'5'227'0,"1"6"-104"15,-7-11 16-15,3 2-2 0,-6-2-60 16,-7 5-21-16,3-3-4 0,4-2-4 16,-4 7-6-16,-5-6-9 0,6 4-9 15,-3 2-9-15,-2 0-5 0,-3 1-2 16,9-1-2-16,2 4 0 0,-1-4 2 15,8 0 1-15,6-6-9 0,0 6-17 16,6 0 12-16,6-7-170 0,2-2 91 16,9-3-107-16,2-10-570 0</inkml:trace>
  <inkml:trace contextRef="#ctx0" brushRef="#br0" timeOffset="118407.709">14332 3538 372 0,'15'8'179'0,"0"-1"-62"16,-8 0 37-16,5-1-54 0,-4 8-34 16,-3-1-12-16,2 0-10 0,-7 6-10 0,0-4-10 15,-4-13-12-15,-4 11-7 0,-4 4-3 16,2-7-1-16,-3-10 1 0,-5 8-2 16,8-5-10-16,0 4-19 0,-5-4-32 15,6-4-105-15,-3-1 57 0,4-1-116 16,-2-7-341-16</inkml:trace>
  <inkml:trace contextRef="#ctx0" brushRef="#br0" timeOffset="118568.489">14285 3431 307 0,'9'-2'153'0,"-1"-8"-61"16,4 10 31-16,-4-8-45 0,-1 1-33 16,0-1-11-16,-1 1-8 0,4 0-4 15,-5-4-8-15,5 4-13 0,-1 0-16 16,-1 1-23-16,5 4-90 0,4 2 52 15,0-2-91-15,8-1-304 0</inkml:trace>
  <inkml:trace contextRef="#ctx0" brushRef="#br0" timeOffset="118779.634">14748 3301 282 0,'12'-4'165'16,"-4"1"-64"-16,-3 0 23 0,-1 3-36 16,-1 5-31-16,-8 0-13 0,0 3-5 15,-3 4-3-15,-2 3-5 0,0 5-1 16,-5 1 0-16,-4 6-1 0,-1-2 2 15,-2-3-2-15,-3-2-2 0,4-2-3 16,6-1-1-16,1 8-4 0,9 2-4 16,12-4-2-16,0 9-1 0,6 0-2 0,7-9 0 15,0 4-2-15,0-5-2 0,-2-22-8 16,-1 0-13-16,-3-2-15 0,6-11-18 16,3-9-18-16,-6 2-119 0,3-9 52 15,-2-11-78-15,4 7-382 0</inkml:trace>
  <inkml:trace contextRef="#ctx0" brushRef="#br0" timeOffset="119082.527">14915 3402 285 0,'7'16'175'0,"1"-5"-52"15,1 4 24-15,2-6-31 0,-2 4-31 16,2 4-12-16,-2-1-10 0,-3 3-10 16,1 1-13-16,-2-10-13 0,-3 2-11 15,-2-4-7-15,0-8-4 0,-4-2-2 16,1 2-1-16,1 0-7 0,-4-6-9 15,1-1-13-15,5-1-20 0,0-6-24 0,0 1-27 16,0-2-47-16,0-2-24 0,5 2-3 16,0 7-51-16,3-4-28 0</inkml:trace>
  <inkml:trace contextRef="#ctx0" brushRef="#br0" timeOffset="119192.011">15164 3411 142 0,'17'-12'134'15,"-2"7"-31"-15,5-8-2 0,0-6-17 16,3-2-14-16,-6-4-14 0,3-7-12 15,0 2-10-15,0 8-7 0,-6 2-3 16,-8 2-3-16,3 9-6 0,-9 3-4 0,-4 2 0 16,-7 9 2-16,2-5 2 0,-7 12 0 15,1 1 1-15,-1 9-1 0,1 5 0 16,-3 8-3-16,6 0-2 0,-1 3-4 16,3-11-2-16,-2-3 1 0,6-6-2 15,1-6 1-15,5-4-1 0,5 0-2 0,1-3-5 16,6-5-14-16,3 0-29 15,5-6-26-15,-2-1-73 0,6-1 29 0,4-12-96 16,-3 1-183-16</inkml:trace>
  <inkml:trace contextRef="#ctx0" brushRef="#br0" timeOffset="119500.199">15416 3302 229 0,'2'22'174'0,"5"8"-33"0,3-2 8 15,0-1-24-15,2 0-20 0,-4 1-16 16,0-9-15-16,-1-3-12 0,-4-4-13 15,-1-4-17-15,6-2-12 0,6-6-9 0,-4-6-6 16,0-4-3-16,-4-6-5 0,-2 1-3 16,2-12 5-16,-11 0 0 0,-1-8-8 15,1-5-8-15,3-7-8 0,4 12-8 16,-9 2-9-16,7 11-4 0,3-1-2 16,1 8 8-16,2-1 8 0,1 0 9 15,3 2 8-15,0 14 9 0,8 0 5 16,-1 10 6-16,8-1 6 0,-3 16 4 15,5-5 1-15,-4 8 1 0,0 1 0 0,-1 4 0 16,-3-6-5-16,2 1-4 0,4 4-5 16,-5-12-2-16,-1 2-4 0,-1-2-4 15,-1-7-26-15,-2-11-111 0,-3-2-5 16,-4-17 15-16,-6-3-155 0,1-13 7 16</inkml:trace>
  <inkml:trace contextRef="#ctx0" brushRef="#br0" timeOffset="119742.394">15911 3160 139 0,'7'22'129'0,"-7"3"-27"16,0-5 3-16,-2-2-4 0,-1 1-25 15,6-1-7-15,-1 4-3 0,-2-2-8 16,6 13-9-16,1 4-9 0,6-8-8 16,-1-6-7-16,3 0-7 0,0-14-8 15,0-8-9-15,-5-1-13 0,-3-3-19 0,1-4-23 16,-1-11-93-16,6-2 45 0,6-5-88 15,1 0-294-15</inkml:trace>
  <inkml:trace contextRef="#ctx0" brushRef="#br0" timeOffset="119997.112">16187 3227 223 0,'15'20'199'0,"0"3"-76"0,-9-6 12 15,8-2-19-15,-1-1-46 0,0-1-24 16,7 0-11-16,7 9-8 0,-5-4-10 0,3-16-9 15,3 1-6-15,-3-3-6 0,-5-10-9 16,-5-10-12-16,6-8-12 0,-10 8-46 16,3-15-48-16,-6 3-10 0,0-5-9 15,-8 0-101-15,5 1 85 0</inkml:trace>
  <inkml:trace contextRef="#ctx0" brushRef="#br0" timeOffset="120146.767">16506 3036 64 0,'-2'-3'131'0,"-3"8"-12"15,3 10-13-15,-1 10 8 0,3 0-14 0,0 0-15 16,-2 21-12-16,-3-1-12 0,4 0-11 15,-6 15-10-15,-5 12-11 16,4-4-8-16,0 6-5 0,-4 3-8 0,5-10-18 16,-1-2-23-16,-2-12-113 0,6-1 67 15,-1-20-105-15,0 13-381 0</inkml:trace>
  <inkml:trace contextRef="#ctx0" brushRef="#br0" timeOffset="120740.578">17421 3040 466 0,'-7'-2'186'0,"1"7"-88"0,-1-8 57 16,-6-6-75-16,-9 9-27 0,7 0-12 15,-3-5-2-15,-6 17-3 0,4-12-8 16,-3 7-7-16,1 1-7 0,-3-10-5 16,7 9-1-16,-1-2-11 0,4-5 121 15,5 9-293-15,10-1 151 0,7 10-45 16,3-4-1012-16</inkml:trace>
  <inkml:trace contextRef="#ctx0" brushRef="#br0" timeOffset="120982.243">17550 3209 573 0,'-2'11'199'0,"2"4"-101"0,0-8 70 0,-8-2-100 16,-9-3-31-16,0 8-14 0,-9-5-1 15,-8 0-3-15,-11 1-3 0,3-6-1 16,-5-1-10-16,1 4 18 0,9 0-198 16,4 1 118-16,4-1-94 0</inkml:trace>
  <inkml:trace contextRef="#ctx0" brushRef="#br0" timeOffset="122563.054">18425 3153 208 0,'-5'-6'167'15,"3"-6"-43"-15,6 12 9 0,2-2-15 16,-1-3-35-16,0 5-14 0,0-1-11 16,-5-6-10-16,0-1-11 0,-3 3-7 15,1 5-6-15,-1-2-4 0,-7-11-4 16,-3 1-1-16,-1 22-3 0,1-3 0 0,-14-6-4 15,7 1-1-15,-7 11-1 0,2 14-1 16,-1 7 3-16,6-6 3 0,-2 9 3 16,15 6 3-16,7 11 3 0,-5-8 1 15,4 1 3-15,9-3-3 0,-3-6-3 16,3-18-5-16,4-5-6 0,-5-8-6 16,13-7-4-16,1-7-2 0,6-14-3 0,2-8 0 15,9-21 0-15,-6-14 2 0,-6-16 2 16,5 3 0-16,-3-1 2 0,-8-6 1 15,-3 9 1-15,-2 10-1 0,-14 3 1 16,3 2 1-16,-8 11 0 0,4 9 1 16,0 7 0-16,-3 13 0 0,0 0 1 15,3 20 1-15,-2 0 0 0,-3 5 1 0,3 10-1 16,-3 5-1-16,4 13 4 0,-1-3 2 16,2 14 4-16,-3-2 4 0,6-1 1 15,0 4 3-15,-3 16 1 0,0-5-2 16,0-9-4-16,0 10-3 0,10 2-4 15,-3-13-3-15,0-9-3 0,1 10 0 16,4-4-2-16,-9-16-2 0,4-10 0 16,1 1-2-16,-1-11 0 0,-1-7 0 15,6 2-2-15,0-2 1 0,-4-2-1 0,7 2-1 16,2-7 0-16,-2 1-1 0,0-1-2 16,0-13-4-16,2 6-1 0,-4-11-1 15,2-8 1-15,0 5 2 0,2-8 1 16,-7 3 3-16,3 0 4 0,-3 6 2 15,4-2 1-15,1 9 1 0,-5 7 0 16,-5 0 0-16,-4 4-2 0,-2 4 1 16,1 5-1-16,-7 0 1 0,0 0-1 0,-1 0 2 15,0 9 0-15,-2 2 1 0,0 3 0 16,0 1 1-16,1 6 0 0,1-1 1 16,5 6 0-16,1 7 0 0,0-6 0 15,4-1 2-15,0-2 0 0,4-1 1 16,1-13 1-16,0 9 1 0,6-8-1 15,-1 4 0-15,3-1-1 0,5 3-2 16,6-1-1-16,-4-6-4 0,12 0 0 16,-4-3-3-16,-14-5-4 0,4-2-11 15,-11 1-14-15,-3-2-11 0,-7-1-7 0,1-10-8 16,-2 1-7-16,-1-4-7 0,-11-7-3 16,6 0 3-16,-5 9 10 0,4-6 8 15,4 8 9-15,5 7 10 0,7-1 16 16,1 7 20-16,4 3 18 0,-5-5 9 15,-1 0 7-15,3 0 5 0,-9 0 5 16,6 0 3-16,1 0 4 0,0 0 0 16,3-2 0-16,-2 2-2 0,6 0-1 0,1-3-4 15,5 1-7-15,5 2-8 0,3-5-8 16,1-3-7-16,-3-5-6 0,-2-8-5 16,-8-20-3-16,-1-1-2 0,-5-3-1 15,-3 5 0-15,1 3 0 0,-14 18-1 16,6-1-2-16,-7 0-1 0,-5 7-2 15,-1 3 1-15,1 10 1 0,1-5 0 16,-8 7 2-16,6 13 4 0,0 3 1 16,2 9 2-16,-2 0 1 0,8 8 0 15,0 11 2-15,5 8 1 0,-2 6 2 0,2 2 0 16,5-2 1-16,4 0-1 0,-8-5 1 16,6-6-3-16,-7-4-1 0,3-10-1 15,-3-1-3-15,4-13-3 0,1-1-10 16,3-11-28-16,-1-6-27 0,0-3-127 15,4-17 68-15,3-3-133 0,-3-23-395 16</inkml:trace>
  <inkml:trace contextRef="#ctx0" brushRef="#br0" timeOffset="122911.8">19409 2779 348 0,'15'15'195'16,"3"12"-91"-16,-11-7 40 0,0-3-40 15,-1 8-40-15,-4-4-12 0,1 3-2 16,-1-2 0-16,0 19-5 0,8 4-7 16,-2-4-8-16,1 7-7 0,2 2-5 0,-2-6-3 15,4-9-3-15,-5 12-4 0,9-14-2 16,3 0-3-16,3-4-3 0,-6-1-10 16,0-13-12-16,-4 2 0 0,-6-9-6 15,0-8 0-15,-7-5-5 0,0 4-2 16,3-6 8-16,-3 0 10 0,-5-8 1 0,-8-1 5 15,-2-1 0-15,4-2 5 16,3 3 5-16,-4 4 2 0,4 7 1 0,-12 3 3 16,2-3 0-16,-4 4 1 0,-5-1-1 15,1-1 1-15,-1 1 0 0,0 2-2 16,-1 0-1-16,4 0 0 0,4 0 4 16,7-2 3-16,-4-3-14 0,17 0-79 15,0-3-73-15,7-10 62 0,5-3-154 16,-1-2-272-16</inkml:trace>
  <inkml:trace contextRef="#ctx0" brushRef="#br0" timeOffset="123219.901">19633 2963 349 0,'13'20'276'0,"7"2"-135"0,-1-4 33 16,-9-1-19-16,0 1-79 0,3 1-21 15,7 11-5-15,0 8-3 0,-5-16-7 16,-3-4-11-16,-2-3-11 0,-7-8-10 15,1-7-6-15,1-5-2 0,-4-2-3 16,8 1 0-16,4-1-1 0,-8-1 1 0,0-18-2 16,-2 6-2-16,-4-3 0 0,1-4 1 15,1 2 0-15,-1 10 2 0,7 2 1 16,3 4 2-16,0 4 5 0,0 7 2 16,7-2 1-16,3 12 0 0,5 3 0 15,8 17-1-15,4 1 0 0,1-3-2 0,4 9 0 16,0-8-1-16,-4-9-1 0,-2 6 0 15,-3-1 0-15,-5-5-10 16,6 10-13-16,-1-1-11 0,-4-7 76 0,1 1-248 16,-20-17 114-16,-10-1-47 0,6 0-843 15</inkml:trace>
  <inkml:trace contextRef="#ctx0" brushRef="#br0" timeOffset="124177.515">20682 2990 240 0,'0'10'205'0,"0"8"-56"0,3-6 8 15,-1-9-13-15,5 0-41 0,-2-1-15 16,3 3-6-16,-1-8-7 0,13 3-11 16,3-7-6-16,2 19-9 0,4-7-12 15,1-9-6-15,-9 15-9 0,8-10-6 16,3-13-6-16,-9 16-2 0,2-16-8 16,3 7-6-16,-8 2-17 0,0-9-18 15,-5 10-21-15,2-11-24 0,-7 0-137 16,0-1 59-16,-3-6-90 0,-4-2-425 0</inkml:trace>
  <inkml:trace contextRef="#ctx0" brushRef="#br0" timeOffset="124494.036">20963 2727 348 0,'0'12'208'0,"-4"8"-62"0,3 2 23 15,-4-1-47-15,5 6-33 0,0 0-15 16,-14 0-18-16,11 4-14 0,-7 5-13 15,2-8-8-15,-6 0-10 0,2 2-1 0,9-1-12 16,-5-2-8-16,-2 13-12 0,3-7-15 16,0-3-109-16,6-10-43 0,-8-10 22 15,13-8-133-15,-4-9-152 0</inkml:trace>
  <inkml:trace contextRef="#ctx0" brushRef="#br0" timeOffset="125176.208">21148 3227 192 0,'5'15'130'0,"-7"-10"-32"16,2-5 16-16,-5-7-11 0,0 12-25 15,-1-10-3-15,-11-8 0 0,0 5-3 16,4 4-15-16,-7 3-15 0,-2-11-10 16,-5-11-10-16,4 4-8 0,-2 12-6 0,0-11-1 15,3 0-9-15,2-6-112 0,0 9-45 16,-7 0 50-16,6-8-164 15,6 1-189-15</inkml:trace>
  <inkml:trace contextRef="#ctx0" brushRef="#br0" timeOffset="125453.686">20719 2774 518 0,'3'20'257'0,"9"7"-120"0,3-2 54 16,-2-2-74-16,1-3-66 0,4 15-17 15,4 4-3-15,6-9-7 0,-1-3-19 16,4 3-21-16,-4-17-54 0,10 2-126 16,-7 10 74-16,0-5-141 0,-2 4-435 15</inkml:trace>
  <inkml:trace contextRef="#ctx0" brushRef="#br0">21810 3003 340 0,'-5'2'211'0,"5"4"-89"0,0 21-40 0,0 12 29 0,6-19 57 0,-12 1-96 0,12-1-41 0,-2-5-6 0,-11-1-2 0,14-1-1 15,-6 7 0-15,-6 0 0 0,10-5 3 0,-10 4 0 0,9 9-2 0,4-13-4 16,-6 4-4-16,11 1-3 0,7-7-5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46:55.9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21764 3105 121 0,'7'-8'108'0,"-9"-4"-5"0,4 12-1 15,8 7-8-15,-10-12-13 0,4 10-8 16,2 0-8-16,1-4-7 0,-7-1-7 15,0 0-4-15,0 2-3 0,0 10-2 16,-2-12-2-16,-6 5-3 0,1 3-3 16,14 9-5-16,-17 8-4 0,6-5-6 15,6 7-3-15,-7 6-3 0,5-5-4 16,0-1-2-16,0 13-2 0,3-6-2 0,-3-6 0 16,0-6 0-16,4 1-1 0,3-19 0 15,-2 1 0-15,-4 0-2 0,6-10 0 16,6 5-1-16,1-5-1 0,2-5 0 15,1-7-1-15,-2-5 0 0,-3-5 1 16,-1 6 0-16,-4-6 1 0,3-5 1 16,-5 10-1-16,-5 2 2 0,5 4 0 15,-5 6 0-15,2 3 1 0,-1 5 1 16,-2 1 0-16,2 1-1 0,6 3 1 0,-3 4-1 16,-8-4 1-16,4 4-1 0,-7-4 0 15,11 2 1-15,-11 7 1 0,7 4 2 16,0 3-1-16,3 3 2 0,8 3 0 15,-1-4-1-15,1 6-1 0,-2 0 0 16,-3-7-1-16,9-5-1 0,5 0-2 16,4-15 0-16,-8-2-1 0,3-4-2 15,-1-13 0-15,-3-2-1 0,2-8 1 16,1 1-1-16,-4-11 1 0,-3 6 0 0,-4 3 2 16,-4 3 0-16,1 2 0 0,-4 7 0 15,0 9 1-15,0-4 0 0,-4 4 0 16,-4-1 0-16,3 9-10 0,-3-11-14 15,-4 2-25-15,-1 2-31 0,4 16-28 16,3-6-30-16,-1 3-43 0,0 1 6 16,6 3-29-16,2 4-4 0,4-13 83 15</inkml:trace>
  <inkml:trace contextRef="#ctx0" brushRef="#br0" timeOffset="1511.338">22424 3316 230 0,'9'0'121'0,"-9"-2"-19"15,0-10 17-15,-5-3-26 0,5-3-15 16,3-6-3-16,-3 13-8 0,10-1-8 16,7 10-10-16,-7-4-10 0,3 6-11 15,-3 5-6-15,-10-2-6 0,-3-5-5 0,-6 4-4 16,-2 3-4-16,2 8-1 0,-6 1-1 16,4 7-1-16,-3 6 1 0,3-2 0 15,2 9 1-15,1-4 0 0,1 2 1 16,1-4 0-16,6-1 0 0,-5-6 1 15,5 3-1-15,6-2-1 0,1-7-1 16,6-4-2-16,1-4 0 0,14-7-2 0,-3-3-1 16,-3-6 1-16,-2-11-1 0,2-1 1 15,-9-1 1-15,5-10 2 0,1-1 1 16,1 6 1-16,-4-2 0 0,-9 3-1 16,0-1 1-16,-4 7-1 0,-6 5 0 15,-1-5-2-15,-2 0 1 0,-4 5-1 16,0-2 1-16,-9 2 0 0,6 8 1 15,-2 1 1-15,-2-1 0 0,9 9-3 16,1 4-9-16,-3-1-12 0,0 4-13 16,-3-4-28-16,11 8-91 0,4-6-10 15,-2-1 3-15,0 6-111 0,17 0 15 0</inkml:trace>
  <inkml:trace contextRef="#ctx0" brushRef="#br0" timeOffset="1788.821">22762 3369 295 0,'16'13'147'0,"5"1"-44"0,-8-1 28 0,-6-11-42 16,-2 0-24-16,-5-2-11 0,-12-9-8 16,4 1-10-16,-6-11-10 0,1 9-7 15,-1-1-3-15,8 4-1 0,-3-5 0 16,4-1 2-16,5 3 3 0,-5-2 1 16,2-1-2-16,0-6-2 0,9 4-3 0,-6 0-2 15,5-6-1-15,-3 9-1 16,10 4-2-16,-1-4-2 0,3 5 0 0,1 6 0 15,7-4-2-15,-4-1 0 0,2 6-2 16,3-1-3-16,-3 6-7 16,-1 2-8-16,-2-19-7 0,8 19-11 0,-5-9-15 15,1-10-14-15,-1 14-28 0,-1-9-29 16,-8 7-41-16,4-3 13 0,1-7-69 16,-8 1-86-16</inkml:trace>
  <inkml:trace contextRef="#ctx0" brushRef="#br0" timeOffset="2030.392">23131 2916 128 0,'7'-2'162'0,"-1"-8"-43"15,-2 4-7-15,-1 6 28 0,0 0-67 16,1 5 79-16,1 1-90 0,-4 3-6 16,9 4-10-16,-3 6-10 0,-4 1-8 15,4-7-5-15,0 9-5 0,-1 9-4 16,3-4-5-16,-4 7-2 0,7-3-3 0,1 8-1 15,-10-7-2-15,-4-4-1 0,7-1 0 16,-11 1-3-16,10-8-5 0,-11 0-10 16,6 2-9-16,1-5-6 0,4 3-10 15,-3-14-29-15,-2-4-38 0,3-2-54 16,1-12 36-16,6-9-98 0,-7-1-135 16</inkml:trace>
  <inkml:trace contextRef="#ctx0" brushRef="#br0" timeOffset="2277.257">23382 3155 105 0,'-9'-8'102'0,"16"8"-11"16,-14-7-2-16,-1-5-6 0,1 11-11 15,0 1-10-15,-4-2-8 0,4 4-9 16,5 3-7-16,-4 8-9 0,-6 4-4 16,5 0-6-16,-3 6-2 0,-3 7-4 15,3-7-3-15,0 4 0 0,3 5 1 16,-9-9-1-16,14 9 1 0,2 3 3 15,8-6 3-15,-9-6 2 0,2-8 2 0,4-3-1 16,7-9-1-16,5 2-3 0,8-3-3 16,3-4-3-16,5 2-6 0,9 0-15 15,-2-2 109-15,0-4-248 0,-4 1 123 16,0-2-36-16,-7 2-833 0</inkml:trace>
  <inkml:trace contextRef="#ctx0" brushRef="#br0" timeOffset="3211.461">23981 3464 325 0,'12'5'171'0,"-2"-1"-59"0,-7 2 30 16,-3-2-40-16,2-3-33 0,3 4-7 15,-3 4-3-15,-2-3-4 0,1 1-5 16,6 0-5-16,6 6-5 0,-6-9-4 16,5-1-4-16,-4 0-4 0,-1-3-4 15,1 0-6-15,2-1-4 0,7-6-5 16,6 5-4-16,4-4-3 0,3-8-3 16,-8 1-2-16,-4-9-1 0,-4-16 0 15,-6 4 0-15,-1-6-1 0,-7-2 1 16,-9 4-4-16,-6 1-5 0,-2 9-5 0,-3 3-3 15,-3 13-2-15,-2 10 0 0,2 2 1 16,-1 14 5-16,4 4 8 0,0 5 4 16,7 4 6-16,4 7 2 0,11 7 3 15,3 13 3-15,3 6 2 0,2 0 2 16,-1 2 1-16,-4-2-1 0,-5-11-1 16,0-9-2-16,-5 7-3 0,5-9-1 15,0-6-4-15,5-1-8 0,-9-4-21 0,11-8-11 16,-7-4-151-16,7-9 83 0,-7 3-123 15,20-9-499-15</inkml:trace>
  <inkml:trace contextRef="#ctx0" brushRef="#br0" timeOffset="5079.487">24484 3446 502 0,'20'5'190'0,"17"-5"58"0,-27-8-191 0,3-6-19 0,1-2-14 0,-1-6-6 0,0-7-1 0,-1 3 0 0,-2 4-6 0,-3-8-5 0,-7 13-4 0,-4-5 0 0,-6 4-1 0,2 0-2 0,-12 9-2 0,0 8 2 0,7 1 3 0,-2 13 2 0,-5 0-4 0,1 7 0 0,2 4 0 0,1 8 0 0,1-2 0 0,6 13 1 0,-1-6-1 0,9 1 1 0,-6-3 0 0,5-1 1 0,6-6 0 0,1 1-1 16,1-3 1-16,6-2 0 0,-2-7 0 0,10-6-2 0,0-11-1 0,-1 0 0 0,-1-18-1 0,-3 3-1 0,0-10 1 0,-7-4-2 171,4-26-1-171,-10 28-9 0,1 1-18 0,-6 12-30 0,3 6-69 0,5-2-30 0,1 10 3 0,1 5-109 0,5 0-38 0</inkml:trace>
  <inkml:trace contextRef="#ctx0" brushRef="#br0" timeOffset="5183.754">24740 3476 162 0,'18'10'176'0,"4"3"-53"0,-7-1 7 16,5-4-2-16,-2-1-37 0,-3-2-18 0,-6-5-7 0,-3-1-11 0,-1-4-14 0,-5-2-10 0,-5-5-8 0,-3 2-6 0,1 3-1 0,-1-4-5 0,0-9 2 0,-2 0-1 0,1-9-1 0,1-4-3 0,9 1-2 0,-1 9-1 16,7-4 0-16,-5 2 1 0,10 3-1 15,3 2 1-15,-2-7-1 0,14 1 0 16,4 0-3-16,4 3-8 0,6-5-15 16,-5 1-24-16,-9 17-116 0,5 1-16 15,-10-4 12-15,-11 6-149 0,4-4-29 16</inkml:trace>
  <inkml:trace contextRef="#ctx0" brushRef="#br0" timeOffset="6135.934">22189 4033 488 0,'0'-2'174'15,"1"4"-75"-15,4 4 58 0,-3-6-83 16,3 7-16-16,-3 1-6 0,3 2 0 16,-4 7 0-16,5-2-1 0,-1 10-4 15,1 4-7-15,1 11-5 0,1 8-5 16,-3 9-5-16,4 5-5 0,-3-7-6 0,-4 5-5 15,3 2-2-15,2 5-3 0,-4-7-3 16,-5 9-10-16,4-13-11 0,-2-10 5 16,-2-13-198-16,-3-11 107 0,-1-17-112 15,6-5-690-15</inkml:trace>
  <inkml:trace contextRef="#ctx0" brushRef="#br0" timeOffset="6501.627">22421 4663 240 0,'17'-9'232'0,"-2"3"-94"16,0-1 10-16,-2-3-12 0,12 2-57 15,-3-1-25-15,5 3-13 0,1-8-9 16,-1-11-7-16,-2 3-8 0,-3-6-8 15,-4-5-5-15,-3-1-2 0,-2 7-1 16,-13 6-3-16,0-4-2 0,-5 10-2 16,-1 8-1-16,-3 0-2 0,-9 9 0 15,3 3 1-15,5 15 2 0,-7 2 3 16,0-1 2-16,1 16 2 0,-1-7 1 0,5-3 1 16,-1 13 0-16,5-1 0 15,3-3 1-15,-2-1 0 0,9-3 0 0,4-5 1 16,4-5-1-16,5-1-1 0,7-4-1 15,11-9-2-15,1-1-2 0,-7-7-3 16,-2-15-16-16,-9-3-32 0,1-11-110 16,0-2 67-16,-1 0-114 0,-2 0-381 15</inkml:trace>
  <inkml:trace contextRef="#ctx0" brushRef="#br0" timeOffset="7027.565">22817 4357 318 0,'7'13'197'0,"-1"2"-69"16,-2-3 25-16,16-2-38 0,-9 3-37 16,-2 4-14-16,2 3-9 0,-2 2-9 15,4 13-9-15,0-3-8 0,1 3-6 16,1-3-6-16,-2 4-5 0,1-7-2 16,4 3-3-16,-3-6-1 0,2 1-2 0,-1-12-3 15,-2-7-3-15,-4-8-3 0,-5 0 0 16,0-10-2-16,0-8 0 0,-3-10-1 15,-1-11 0-15,-1 4 3 0,4-2 1 16,-4-15 1-16,1 14 2 0,-1 8 0 16,0-2 1-16,0 4 2 0,0 21 0 15,5 9 0-15,4 9 0 0,-1-11-1 16,4 7 0-16,-4 5-3 0,4 1-2 16,-4-4 0-16,4-1-1 0,-4-6 0 15,5 9 1-15,1-6 1 0,-1-5 1 0,1 2 1 16,7-2 2-16,13-5 0 0,-8 3-1 15,4-6 0-15,-1 3 1 0,-1-3 1 16,-8-4-1-16,-1 2-1 0,-4-2 0 16,-2-3 0-16,-13 3 0 0,0-8-1 15,-2 7 0-15,-3 5 0 0,-13-2-2 16,-2 8-1-16,-2 2-1 0,-3 13 1 16,-10 1 0-16,12-1 1 0,-2 20 0 15,3 1 2-15,-1-11 1 0,13 14 3 0,-2 3-1 16,10-11 1-16,2 1 0 0,2 1 1 15,11-6 1-15,-4-8-2 0,2-7 0 16,3-8-1-16,4-2-2 0,-1-5-1 16,13-5-1-16,1-9 2 0,15-1-7 15,-8-6-14-15,10-1 84 0,-11-1-237 16,7 1 123-16,-8 0-68 0,-7 2-797 0</inkml:trace>
  <inkml:trace contextRef="#ctx0" brushRef="#br0" timeOffset="7235.947">23607 3919 511 0,'7'5'200'0,"1"10"-72"0,7 13 53 16,-2 16-83-16,1 3-29 0,-7 10-10 15,-2 9-7-15,5 3-11 0,0-2-11 16,0 13-9-16,0-6-7 0,-2 2-5 15,5-2-11-15,-6 6 4 0,-2-18-183 16,0 5-21-16,0-12 47 0,-3-13-202 16,4-9-161-16</inkml:trace>
  <inkml:trace contextRef="#ctx0" brushRef="#br0" timeOffset="8090.861">17697 5129 484 0,'0'13'222'16,"6"1"-95"-16,-4 1 46 0,-2-2-80 16,-3-13-26-16,-14 0-18 0,0 9-6 15,-14 2-4-15,-3-11-3 0,-9 2-5 0,4 1-7 16,-4 6-5-16,-1 2-5 0,-4 3-4 16,5-8-3-16,-3 11 0 0,5 2 0 15,-4-1 0-15,4-1-10 0,8 8-14 16,5-12 24-16,3 0-215 0,8 9 115 15,17 3-111-15,5-3-737 0</inkml:trace>
  <inkml:trace contextRef="#ctx0" brushRef="#br0" timeOffset="8278.994">17698 5630 486 0,'-20'-6'179'0,"-1"1"-80"15,-6 3 58-15,0 0-81 0,-6-3-28 16,-14 5-10-16,-1 7-4 0,1 0-4 16,-2 5-5-16,3 1-6 0,2 9-6 15,1-2-2-15,1 8-181 0,2-3 112 0,5-3-99 16,15 5-673-16</inkml:trace>
  <inkml:trace contextRef="#ctx0" brushRef="#br0" timeOffset="11118.183">18442 5117 289 0,'-4'-13'137'0,"13"10"-45"15,-13-11 27-15,4 4-35 0,-5 9-23 16,-5-6-8-16,4 9-4 0,-4 11-5 16,-7-1-7-16,2 8-6 0,-3 8-7 15,-4 19-2-15,2-7 1 0,0 8-2 0,5 19 0 16,-5 0 0-16,1-3 1 0,16 14 0 15,-7 4-1-15,8-15-2 0,1 8 0 16,9-1-2-16,0-17-1 0,4-6-1 16,-4 0-1-16,9-13-1 0,0-13 0 15,8-5-1-15,-5-10 1 0,8-6 0 16,-6-4-3-16,-2-11-2 0,0 5-2 0,7-4-1 16,-7-2 0-16,2 4-2 15,-2-4-1-15,-2 10 1 0,-6-8-2 16,-2 0-7-16,3-1-8 0,0-9-19 0,6-2-27 15,-4 2-36-15,7-2-34 0,-2-8-70 16,3 8 14-16,-6 0-79 0,3 9-145 16</inkml:trace>
  <inkml:trace contextRef="#ctx0" brushRef="#br0" timeOffset="11377.21">18856 5768 181 0,'5'-9'127'0,"3"3"-38"0,-4 4 9 16,-3-10-25-16,-1 5-20 0,0-1-11 15,-13-5-7-15,-2 1-6 0,0 12-5 16,-2-2-1-16,-3 2 0 0,7 7 1 15,5 8 3-15,-6 3 1 0,7 6 2 16,-1-1 0-16,1-6-1 0,7 8-2 16,0 3-2-16,7-6-5 0,-7 3-4 15,2 2-5-15,4-7-2 0,1 7-3 16,2 1 5-16,2-8 4 0,-2 2 4 16,2-9 3-16,-4-13 1 0,1-8 3 0,2 0 1 15,0-11-5-15,4 1-7 0,-1 0-4 16,0-6-4-16,-1 4-3 0,-5 5-1 15,0 8 0-15,1 1-3 0,-8-6-12 16,-8 2-17-16,1-2-23 0,-5 6 8 16,10 6-140-16,-11-16 55 0,3 3-75 15,8 1-429-15</inkml:trace>
  <inkml:trace contextRef="#ctx0" brushRef="#br0" timeOffset="11704.104">19038 5806 287 0,'14'8'134'0,"6"-4"-33"0,-7 4 25 16,4-3-45-16,-7-3-14 0,5 9-8 16,-9-1-6-16,1 2-5 0,5 3-6 15,-6 0-7-15,6 4-5 0,-2 6-5 0,-3-2-2 16,0 4-6-16,-1 5-6 0,-6-4-4 16,0-6-4-16,-6 3-3 0,-8-10 0 15,-3 3-2-15,-8-3 0 0,-1 5 0 16,-1-6-1-16,-3 1 2 0,0 3 0 15,0 1 0-15,-5-4 0 0,3 0 1 16,4-7 0-16,-3 2 1 0,10-8 0 16,7-2-1-16,8-5 1 0,-8-4 2 0,14 1 2 15,-1-14 1-15,1 4 0 0,5-2 2 16,15 1 1-16,-4 3-1 0,-1-3-1 16,17-1-1-16,-3 0-1 0,-9-7-10 15,5-1 2-15,3-5-169 0,-1 3 101 16,8-4-106-16,3-11-597 0</inkml:trace>
  <inkml:trace contextRef="#ctx0" brushRef="#br0" timeOffset="12168.683">19257 5487 375 0,'5'8'132'0,"2"0"-42"0,-1 9 45 16,1 0-60-16,3 3-14 0,-2 5-2 15,-3 3-2-15,4 4-3 0,-3 3-6 16,1 0-7-16,7 12-8 0,-3 5-3 16,3-10-3-16,1-5-3 0,-2-4-4 0,-6-13-4 15,3 0-3-15,-4-7-5 16,1 6-3-16,-9-17-2 0,4-2-3 0,-2-5 0 16,-3-19-1-16,-7-1 0 0,3-10 0 15,-1-3 0-15,1-4 0 0,-3-2 1 16,0-6 0-16,3 13 0 0,1-3 0 15,2 5 1-15,1 3 0 0,0 4 0 16,3-4 0-16,-4 9 1 0,4 3 0 16,0 13 1-16,5 7 0 0,4 2 1 15,-3 9 0-15,1 4-1 0,5 17 1 16,-6-10 0-16,4 11-1 0,2 4 0 0,3 8 0 16,-3-5 1-16,6 9 0 0,-5 3 0 15,8-7 0-15,-5-5 0 0,8-3 0 16,-8-16-2-16,11-2 0 0,0-9 0 15,11-8-2-15,-6-2 0 0,6-5-2 16,1-7 0-16,3-7-2 0,-2-4 0 16,0-9 0-16,-5-3 1 0,-8-12-2 0,-12 1 2 15,-10-3 8-15,-5-3 9 0,0 12-28 16,-12-3 17-16,-5 1-195 0,-6 3 121 16,-11 14-147-16,6 10-655 0</inkml:trace>
  <inkml:trace contextRef="#ctx0" brushRef="#br0" timeOffset="12668.721">20126 5886 267 0,'6'9'205'0,"-1"-3"-73"16,-1-12 14-16,1 6-28 0,-5-9-38 16,1 4-20-16,4 0-7 0,-5 4-13 15,2-6-8-15,3 0-7 0,-3 7-6 16,-2 0-5-16,3 0-5 0,-1 0-4 16,-2 0 3-16,6 9-2 0,-4-4 1 15,5-4-2-15,-7 6 0 0,6 3 0 16,1 0-2-16,0-5-2 0,0 7 0 15,-1-11 0-15,-4-1-1 0,3-6 0 0,-5-8 0 16,0 3 0-16,0-3 0 0,0 8 1 16,7 4-1-16,1-7 1 0,-1 4 0 15,4-3 2-15,-2 3 0 0,-3 3-9 16,-1-6-9-16,-3 3-164 0,3 0 100 16,-5 3-115-16,5-4-589 0</inkml:trace>
  <inkml:trace contextRef="#ctx0" brushRef="#br0" timeOffset="13228.348">20411 5306 303 0,'5'-1'195'0,"4"4"-67"0,-9 7 21 0,0 7-36 16,11 8-33-16,-6 3-19 0,-5 6-9 15,4 4-10-15,2 2-9 0,1 9-8 16,0-6-9-16,-14 9-6 0,12-7-5 16,0 7-1-16,-2 6-2 0,1 4-1 15,-3-13 0-15,1-3 0 0,-2-12 0 16,0-7 1-16,-3-22-1 0,-4-5 1 15,4 0 0-15,1-4 0 0,2-4-1 0,0 1 1 16,2-15 0-16,8 1 0 0,-7-6-1 16,-3-13 0-16,0-5 0 0,-10-4 0 15,7-6-1-15,-4-10 0 0,-3 10 1 16,-2-7-1-16,11 15 1 0,1 7-1 16,-4 13 1-16,9 4 1 0,-3 10 0 15,8 1-1-15,-7 3 2 0,2 4-1 16,2 5 1-16,-2 0 0 0,5 9 1 15,-1 3 0-15,11 13-1 0,5 5 1 16,3 10-1-16,-1 2 0 0,-1 3-1 0,-4-4 0 16,-2 0 0-16,7-1 0 0,6-4 0 15,6 5 0-15,1-11-1 0,-3-9 0 16,-4-6-1-16,-6-6 0 0,-2-9-2 16,-2-2 0-16,9-10-1 0,-5-4 0 15,-6-13 0-15,4-16 0 0,-15-3 0 16,-5-4 2-16,1-2 10 0,-10 3-8 15,-4-1-8-15,6-2-175 0,-23 6 112 16,-2 8-117-16,-3-9-653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1040" units="cm"/>
          <inkml:channel name="Y" type="integer" max="17460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30T23:57:2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6197 8500 127 0,'0'7'78'16,"1"-7"6"-16,-1 2 4 0,-1 4-11 15,-4 4-3-15,1 0 1 0,-7 4-1 16,-3 9-6-16,-6 1-4 0,5 17-3 16,-5 13-4-16,-8-1-4 0,-4 1-5 0,9 14-6 15,-16-2-8-15,-2 4-5 0,2 8-7 16,4 4-5-16,-3 0-6 0,3-8-3 16,4-6-4-16,1-1-5 0,-3-5-20 15,-2-19-34-15,12 2-117 0,-1-24 69 16,17 4-122-16,1-15-393 0</inkml:trace>
  <inkml:trace contextRef="#ctx0" brushRef="#br0" timeOffset="938.001">8531 9199 310 0,'0'10'140'0,"0"-8"-29"0,-7 4 23 0,0 8-52 15,-6-3-15-15,-2 4-11 0,-10 14-7 16,-12-2-14-16,-8 6-9 0,-2 14-7 15,-20-5-5-15,2-1-3 0,0 25-3 16,-9-6-1-16,-1 3-3 0,2 11-12 16,4 3-18-16,-11-12-67 0,13-3-61 15,5-10 39-15,19-17-127 0,10-10-193 0</inkml:trace>
  <inkml:trace contextRef="#ctx0" brushRef="#br0" timeOffset="52302.42">5985 12191 152 0,'-4'0'86'16,"3"0"-18"-16,1-2 11 0,-9 0-19 15,16 4-11-15,-10-9-2 0,9 6-1 16,1 1 1-16,3 0 0 0,-7-4 2 16,4 4 2-16,0-1-2 0,-1-1-3 0,6 2-3 15,3 2-5-15,-3-2-6 0,-2-7-6 16,7 0-7-16,-2 7-3 0,3-6-1 15,2-6-4-15,3 4-3 0,4-4-2 16,0 4-2-16,-5-1-2 0,4 3 0 16,8-8-1-16,-3-1 1 0,3-2-1 15,-4 1 0-15,0-4 0 0,5 6 0 16,-7-2 0-16,-1 6 0 0,2-2-1 16,4 3 1-16,-6-4 0 0,1 11 0 15,9-3-1-15,-7 5 1 0,0 5 0 16,-2 4-1-16,1 4 3 0,-11 2 4 0,-1 10 2 15,0-3 3-15,-2 6 1 0,-9-1 0 16,3 7 3-16,-3-8-3 0,1 1-2 16,1-7-2-16,2 2-3 0,-1-5 0 15,-4-7-2-15,1-7 0 0,8-3-2 16,-4 2-1-16,3-9-1 0,1 0 0 0,-1-1 0 16,-6-5 0-16,4-6 0 0,-1 7 0 15,2-4 1-15,0 2-1 0,1 1 1 16,0 1 0-16,2-3-1 0,1 2 1 15,-3-6 0-15,4 6-1 0,-1 0 1 16,-1-1-1-16,4 6 1 0,1 3 0 16,-2 2 0-16,-1-2 0 0,-4 5 1 15,4 5-1-15,-2-2 1 0,5 4-1 16,13 4 1-16,2 3-1 0,-1-3 1 0,13-1-2 16,-1 4 2-16,-4-2 2 0,5 1 0 15,8 2 2-15,-13-3 0 0,-2 4 1 16,7 8 1-16,-6-8-2 0,-7 3-1 15,13 1 0-15,-12-5-8 0,-9-8-15 16,-4-1 97-16,-3-6-267 0,-8-1 135 16,-4-9-62-16,-4 0-902 0</inkml:trace>
  <inkml:trace contextRef="#ctx0" brushRef="#br0" timeOffset="52996.044">7547 11972 212 0,'10'-8'143'16,"-4"1"-39"-16,1-5 13 0,0 5-25 16,6-4-26-16,0 2-12 0,1 1-9 0,-1-2-10 15,2 2-8-15,-2-6-5 0,1 1-4 16,-1 0-1-16,1-3 1 0,-1 5 0 15,2 4 1-15,8-3 0 0,-6-7-3 16,8 4-3-16,-3-7-3 0,5-2-2 16,1 10-3-16,5-1-1 0,11 3-2 15,-1 3 0-15,2-6 0 0,-5 1 0 16,-3-4-1-16,2 2 1 0,-4-2 0 16,5 6-1-16,2-4 0 0,6 2 0 0,-8 4 0 15,0-5 0-15,7-1 0 0,-5 6 0 16,-2 3 0-16,7 3 0 0,-6 2 1 15,-2 7 0-15,-11 0 1 0,12-1 0 16,-5 6 1-16,5 6 0 0,2-3 0 0,8-1-1 16,2 4 0-16,0 1-1 0,3-6-1 15,4 2 0-15,-13 5 0 0,-2 0-1 16,2-11 1-16,-20-1 1 0,-5-8-17 16,8 7-16-16,-8-2-22 0,-1-4-110 15,-1-2 58-15,-14 1-108 0,-2 0-347 16</inkml:trace>
  <inkml:trace contextRef="#ctx0" brushRef="#br0" timeOffset="53660.159">9276 11887 125 0,'13'5'152'0,"-6"1"-35"0,3 6 1 15,3-4 3-15,-1 4-31 0,-1-4-14 16,9-1-7-16,-6-2-8 0,-1-3-10 16,-4 4-11-16,9-4-9 0,-11 3-6 0,-6 0-6 15,3-3-5-15,-1 5-3 0,2-4-5 16,-10 2-1-16,3-3-2 0,-13 1-1 16,2 4-1-16,-6-4-2 0,-2 2 1 15,-4-5 0-15,5 2 0 0,-4 3 0 16,-2-5 0-16,2 0 0 0,2-2 1 15,4-1-1-15,3-1 1 0,8-1 0 16,-1 5 0-16,-4 0 0 0,6 0 1 16,-1 0 0-16,7 5 0 0,7-3 0 0,-7-2 3 15,13 0 1-15,4 2 1 0,-1-4 2 16,11 2 4-16,2-7 1 0,4 1 1 16,9-6 0-16,-2-5-1 0,0-1-2 15,-3 3-2-15,-12-12-3 0,-2 0-2 16,-6 7-1-16,3-2-2 0,-7 4 1 15,-6 3-10-15,3 2-8 0,-10 1-158 16,0 4-11-16,0 8 31 0,-3 6-186 0,-1 19-80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6526C-2D6B-412D-99BB-E18D04AC3D41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D49E0-4E68-49CD-8022-6546EC7D9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0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 Note:</a:t>
            </a:r>
            <a:r>
              <a:rPr lang="en-US" baseline="0" dirty="0"/>
              <a:t> I adapted this from a </a:t>
            </a:r>
            <a:r>
              <a:rPr lang="en-US" baseline="0" dirty="0" err="1"/>
              <a:t>MergeSort</a:t>
            </a:r>
            <a:r>
              <a:rPr lang="en-US" baseline="0" dirty="0"/>
              <a:t> algorithm that I wrote a while back. To get it to fit on the screen, I had </a:t>
            </a:r>
            <a:r>
              <a:rPr lang="en-US" baseline="0"/>
              <a:t>to rearrange and </a:t>
            </a:r>
            <a:r>
              <a:rPr lang="en-US" baseline="0" dirty="0"/>
              <a:t>abstract quite a bit.  As such, the algorithm might not compile or be 100% correct.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D49E0-4E68-49CD-8022-6546EC7D9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5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7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51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60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B20-88B2-4109-A7ED-5A190BE0B9C4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F913B-00B3-4AA2-9D20-B8B7536E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customXml" Target="../ink/ink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5" Type="http://schemas.openxmlformats.org/officeDocument/2006/relationships/image" Target="../media/image5.emf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4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recurrence relation: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 c*N*</a:t>
                </a:r>
                <a:r>
                  <a:rPr lang="en-US" dirty="0" err="1"/>
                  <a:t>LogN</a:t>
                </a: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−1)+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c = 1…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808855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399A01-C4AD-4905-A6DD-EF1F2431A581}"/>
                  </a:ext>
                </a:extLst>
              </p14:cNvPr>
              <p14:cNvContentPartPr/>
              <p14:nvPr/>
            </p14:nvContentPartPr>
            <p14:xfrm>
              <a:off x="2019240" y="3060000"/>
              <a:ext cx="1423800" cy="135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399A01-C4AD-4905-A6DD-EF1F2431A5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9880" y="3050640"/>
                <a:ext cx="1442520" cy="13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8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 err="1"/>
                  <a:t>cn</a:t>
                </a:r>
                <a:r>
                  <a:rPr lang="en-US" dirty="0"/>
                  <a:t> + 1 is not the same as </a:t>
                </a:r>
                <a:r>
                  <a:rPr lang="en-US" dirty="0" err="1"/>
                  <a:t>cn</a:t>
                </a:r>
                <a:r>
                  <a:rPr lang="en-US" dirty="0"/>
                  <a:t>!  Thus, we didn’t prove using substitution.  </a:t>
                </a:r>
              </a:p>
              <a:p>
                <a:r>
                  <a:rPr lang="en-US" dirty="0"/>
                  <a:t>Now, let’s retry…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4B8FFA5-6FBE-492D-974D-FC5CD6F7FAC0}"/>
                  </a:ext>
                </a:extLst>
              </p14:cNvPr>
              <p14:cNvContentPartPr/>
              <p14:nvPr/>
            </p14:nvContentPartPr>
            <p14:xfrm>
              <a:off x="4312800" y="2514960"/>
              <a:ext cx="2407320" cy="444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4B8FFA5-6FBE-492D-974D-FC5CD6F7FA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3440" y="2505600"/>
                <a:ext cx="242604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484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solving via substitution, you sometimes have to insert a fudge factor.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Guessing T(n) = O(n) - d…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When d = 1; c = 1, we get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Thus, our equation is O(N)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269D5C-8BD9-4AEA-AA3A-522740045C60}"/>
                  </a:ext>
                </a:extLst>
              </p14:cNvPr>
              <p14:cNvContentPartPr/>
              <p14:nvPr/>
            </p14:nvContentPartPr>
            <p14:xfrm>
              <a:off x="4754160" y="2407320"/>
              <a:ext cx="3129480" cy="522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269D5C-8BD9-4AEA-AA3A-522740045C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800" y="2397960"/>
                <a:ext cx="3148200" cy="5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961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master method </a:t>
            </a:r>
            <a:r>
              <a:rPr lang="en-US" dirty="0"/>
              <a:t>is a technique that works for many recurrences.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Recurrences must be in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 err="1"/>
                  <a:t>a,b</a:t>
                </a:r>
                <a:r>
                  <a:rPr lang="en-US" dirty="0"/>
                  <a:t> are positive constants</a:t>
                </a:r>
              </a:p>
              <a:p>
                <a:r>
                  <a:rPr lang="en-US" i="1" dirty="0"/>
                  <a:t>f</a:t>
                </a:r>
                <a:r>
                  <a:rPr lang="en-US" dirty="0"/>
                  <a:t>(n) is asymptotically positive (i.e. it grows)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44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The three master method cases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17972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u="sng" dirty="0"/>
                  <a:t>AND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and all 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#1: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39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=9,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 f(n) = n, so we need to use our friend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to convert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31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512646D-B8A8-480B-A0FD-0D2143FB7F52}"/>
                  </a:ext>
                </a:extLst>
              </p14:cNvPr>
              <p14:cNvContentPartPr/>
              <p14:nvPr/>
            </p14:nvContentPartPr>
            <p14:xfrm>
              <a:off x="900720" y="455760"/>
              <a:ext cx="8053920" cy="574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512646D-B8A8-480B-A0FD-0D2143FB7F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1360" y="446400"/>
                <a:ext cx="8072640" cy="57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6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Example of Case #2: 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then,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3641" b="-18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66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866C02C-5E43-4194-8176-DCEDD4630D2B}"/>
                  </a:ext>
                </a:extLst>
              </p14:cNvPr>
              <p14:cNvContentPartPr/>
              <p14:nvPr/>
            </p14:nvContentPartPr>
            <p14:xfrm>
              <a:off x="887760" y="2044440"/>
              <a:ext cx="7638840" cy="275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866C02C-5E43-4194-8176-DCEDD4630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400" y="2035080"/>
                <a:ext cx="7657560" cy="27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2099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of Case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618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0.79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0.79+0.21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Part 1 of Case #3 is proven.  Moving on to part 2…</a:t>
                </a:r>
                <a:endParaRPr lang="en-US" dirty="0"/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A941CF-22A9-455E-9010-43A2A22EC004}"/>
                  </a:ext>
                </a:extLst>
              </p14:cNvPr>
              <p14:cNvContentPartPr/>
              <p14:nvPr/>
            </p14:nvContentPartPr>
            <p14:xfrm>
              <a:off x="527760" y="1349280"/>
              <a:ext cx="4434840" cy="255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A941CF-22A9-455E-9010-43A2A22EC0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400" y="1339920"/>
                <a:ext cx="4453560" cy="25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behind divide an conquer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#1: Do a small bit of work</a:t>
            </a:r>
          </a:p>
          <a:p>
            <a:r>
              <a:rPr lang="en-US" dirty="0"/>
              <a:t>Step #2: Recursively call that does same work on a subset of original data</a:t>
            </a:r>
          </a:p>
          <a:p>
            <a:r>
              <a:rPr lang="en-US" dirty="0"/>
              <a:t>Final Step (sometimes): Recombine results from all recursive calls into end solution.</a:t>
            </a:r>
          </a:p>
        </p:txBody>
      </p:sp>
    </p:spTree>
    <p:extLst>
      <p:ext uri="{BB962C8B-B14F-4D97-AF65-F5344CB8AC3E}">
        <p14:creationId xmlns:p14="http://schemas.microsoft.com/office/powerpoint/2010/main" val="414076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3200" dirty="0"/>
                  <a:t>Example #3: If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b="1" u="sng" dirty="0"/>
                  <a:t>AND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where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 and all large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32" t="-19816" r="-1314" b="-29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Moving to part 2, we need to show</a:t>
                </a:r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In our case, this means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/>
                  <a:t>Simplifying the left-hand side, we get: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Substituting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𝑛𝐿𝑜𝑔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𝑛𝐿𝑜𝑔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FAF7B0-57F4-4A7E-A74F-3300E8E1AD6C}"/>
                  </a:ext>
                </a:extLst>
              </p14:cNvPr>
              <p14:cNvContentPartPr/>
              <p14:nvPr/>
            </p14:nvContentPartPr>
            <p14:xfrm>
              <a:off x="383400" y="657360"/>
              <a:ext cx="7636680" cy="462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FAF7B0-57F4-4A7E-A74F-3300E8E1AD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040" y="648000"/>
                <a:ext cx="7655400" cy="463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60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try: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= 2, B = 4, f(n) = n^2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109517-7B73-47B4-AB2E-01A05390A011}"/>
                  </a:ext>
                </a:extLst>
              </p14:cNvPr>
              <p14:cNvContentPartPr/>
              <p14:nvPr/>
            </p14:nvContentPartPr>
            <p14:xfrm>
              <a:off x="569880" y="213480"/>
              <a:ext cx="7981200" cy="633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109517-7B73-47B4-AB2E-01A05390A0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520" y="204120"/>
                <a:ext cx="7999920" cy="63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831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master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case 1,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For case 3, f(n) must be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book regarding </a:t>
                </a:r>
                <a:r>
                  <a:rPr lang="en-US" i="1" dirty="0" err="1"/>
                  <a:t>polynomially</a:t>
                </a:r>
                <a:r>
                  <a:rPr lang="en-US" i="1" dirty="0"/>
                  <a:t> larger</a:t>
                </a:r>
                <a:r>
                  <a:rPr lang="en-US" dirty="0"/>
                  <a:t>: </a:t>
                </a:r>
                <a:r>
                  <a:rPr lang="en-US" i="1" dirty="0"/>
                  <a:t>f(n)</a:t>
                </a:r>
                <a:r>
                  <a:rPr lang="en-US" dirty="0"/>
                  <a:t> is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if and only if the </a:t>
                </a:r>
                <a:r>
                  <a:rPr lang="en-US" dirty="0" err="1"/>
                  <a:t>ratio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can be bounded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b="1" i="1" u="sng" dirty="0"/>
                  <a:t>any</a:t>
                </a:r>
                <a:r>
                  <a:rPr lang="en-US" dirty="0"/>
                  <a:t> two positive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Also for case 3, we need to be sure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true.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081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70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Master method will not work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𝑛𝐿𝑜𝑔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 Why?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705" t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A79FBB-AEF4-4F7A-8FB5-2AF1E7ED2D98}"/>
                  </a:ext>
                </a:extLst>
              </p14:cNvPr>
              <p14:cNvContentPartPr/>
              <p14:nvPr/>
            </p14:nvContentPartPr>
            <p14:xfrm>
              <a:off x="1233720" y="1480680"/>
              <a:ext cx="7368480" cy="481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A79FBB-AEF4-4F7A-8FB5-2AF1E7ED2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4360" y="1471320"/>
                <a:ext cx="7387200" cy="48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34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very easy (!!?)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6479"/>
            <a:ext cx="7886700" cy="5325626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void search(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size,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){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index = size / 2;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if(size == 0)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-1;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==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index;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 if(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[index] &gt;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&amp;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[index + 1],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index - 1,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else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		return search(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sorted_list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, index, </a:t>
            </a:r>
            <a:br>
              <a:rPr lang="en-US" b="1" dirty="0">
                <a:latin typeface="Consolas" pitchFamily="49" charset="0"/>
                <a:cs typeface="Consolas" pitchFamily="49" charset="0"/>
              </a:rPr>
            </a:br>
            <a:r>
              <a:rPr lang="en-US" b="1" dirty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to_find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None/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approach: count # of steps taken for differing input size, infer growth rate.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022"/>
              </p:ext>
            </p:extLst>
          </p:nvPr>
        </p:nvGraphicFramePr>
        <p:xfrm>
          <a:off x="1255058" y="2806251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111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4650889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849475-A53E-4B75-90E9-18EFCC536D58}"/>
                  </a:ext>
                </a:extLst>
              </p14:cNvPr>
              <p14:cNvContentPartPr/>
              <p14:nvPr/>
            </p14:nvContentPartPr>
            <p14:xfrm>
              <a:off x="3020040" y="3188880"/>
              <a:ext cx="3709440" cy="2113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849475-A53E-4B75-90E9-18EFCC536D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0680" y="3179520"/>
                <a:ext cx="3728160" cy="213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859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#2: Building a recursion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CB796C-AB37-420F-A382-DDDD12D58A23}"/>
                  </a:ext>
                </a:extLst>
              </p14:cNvPr>
              <p14:cNvContentPartPr/>
              <p14:nvPr/>
            </p14:nvContentPartPr>
            <p14:xfrm>
              <a:off x="4257360" y="1820160"/>
              <a:ext cx="1816200" cy="4955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CB796C-AB37-420F-A382-DDDD12D58A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000" y="1810800"/>
                <a:ext cx="1834920" cy="497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7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Binary Search Approach #3: Recurrence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T(n) = 1 + T(n/2)</a:t>
                </a:r>
              </a:p>
              <a:p>
                <a:pPr marL="0" indent="0">
                  <a:buNone/>
                </a:pPr>
                <a:r>
                  <a:rPr lang="en-US" dirty="0"/>
                  <a:t>Guess: T(n) = c*Log(n)</a:t>
                </a:r>
              </a:p>
              <a:p>
                <a:pPr marL="0" indent="0">
                  <a:buNone/>
                </a:pPr>
                <a:r>
                  <a:rPr lang="en-US" dirty="0"/>
                  <a:t>Using substitution…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Log(2))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c*(Log(n) – 1)</a:t>
                </a:r>
              </a:p>
              <a:p>
                <a:pPr marL="0" indent="0">
                  <a:buNone/>
                </a:pPr>
                <a:r>
                  <a:rPr lang="en-US" dirty="0"/>
                  <a:t>T(n) ≤ 1 + c*Log(n) – c</a:t>
                </a:r>
              </a:p>
              <a:p>
                <a:pPr marL="0" indent="0">
                  <a:buNone/>
                </a:pPr>
                <a:r>
                  <a:rPr lang="en-US" dirty="0"/>
                  <a:t>When c = 1, terms cancel out, thus…</a:t>
                </a:r>
              </a:p>
              <a:p>
                <a:pPr marL="0" indent="0">
                  <a:buNone/>
                </a:pPr>
                <a:r>
                  <a:rPr lang="en-US" dirty="0"/>
                  <a:t>T(n) ≤ Log(n)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CC2AA4-64EF-4D74-B3B3-6DC7D1B412D1}"/>
                  </a:ext>
                </a:extLst>
              </p14:cNvPr>
              <p14:cNvContentPartPr/>
              <p14:nvPr/>
            </p14:nvContentPartPr>
            <p14:xfrm>
              <a:off x="4134240" y="1636560"/>
              <a:ext cx="4592160" cy="4167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CC2AA4-64EF-4D74-B3B3-6DC7D1B412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24880" y="1627200"/>
                <a:ext cx="4610880" cy="418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75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55" y="0"/>
            <a:ext cx="6552974" cy="69898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BE4856-EA4F-430E-B810-A1E5B27DACFD}"/>
                  </a:ext>
                </a:extLst>
              </p14:cNvPr>
              <p14:cNvContentPartPr/>
              <p14:nvPr/>
            </p14:nvContentPartPr>
            <p14:xfrm>
              <a:off x="1013760" y="442080"/>
              <a:ext cx="6324480" cy="5462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BE4856-EA4F-430E-B810-A1E5B27DAC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00" y="432720"/>
                <a:ext cx="6343200" cy="54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3E0F17-462A-44F6-A564-A1209957D64C}"/>
                  </a:ext>
                </a:extLst>
              </p14:cNvPr>
              <p14:cNvContentPartPr/>
              <p14:nvPr/>
            </p14:nvContentPartPr>
            <p14:xfrm>
              <a:off x="1782720" y="4217760"/>
              <a:ext cx="1784880" cy="236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3E0F17-462A-44F6-A564-A1209957D6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73360" y="4208400"/>
                <a:ext cx="180360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92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counts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611509"/>
              </p:ext>
            </p:extLst>
          </p:nvPr>
        </p:nvGraphicFramePr>
        <p:xfrm>
          <a:off x="747058" y="1690689"/>
          <a:ext cx="7492702" cy="413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212">
                  <a:extLst>
                    <a:ext uri="{9D8B030D-6E8A-4147-A177-3AD203B41FA5}">
                      <a16:colId xmlns:a16="http://schemas.microsoft.com/office/drawing/2014/main" val="2291757193"/>
                    </a:ext>
                  </a:extLst>
                </a:gridCol>
                <a:gridCol w="5716490">
                  <a:extLst>
                    <a:ext uri="{9D8B030D-6E8A-4147-A177-3AD203B41FA5}">
                      <a16:colId xmlns:a16="http://schemas.microsoft.com/office/drawing/2014/main" val="3658475303"/>
                    </a:ext>
                  </a:extLst>
                </a:gridCol>
              </a:tblGrid>
              <a:tr h="413303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63053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534299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70478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076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151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89195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146580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66163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679552"/>
                  </a:ext>
                </a:extLst>
              </a:tr>
              <a:tr h="413303">
                <a:tc>
                  <a:txBody>
                    <a:bodyPr/>
                    <a:lstStyle/>
                    <a:p>
                      <a:r>
                        <a:rPr lang="en-US" b="1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171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415B20-DB34-4EBA-9D75-3F479BACF839}"/>
                  </a:ext>
                </a:extLst>
              </p14:cNvPr>
              <p14:cNvContentPartPr/>
              <p14:nvPr/>
            </p14:nvContentPartPr>
            <p14:xfrm>
              <a:off x="771120" y="1261800"/>
              <a:ext cx="6559200" cy="4537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415B20-DB34-4EBA-9D75-3F479BACF8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760" y="1252440"/>
                <a:ext cx="6577920" cy="45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775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dirty="0" err="1"/>
              <a:t>MergeSort</a:t>
            </a:r>
            <a:r>
              <a:rPr lang="en-US" dirty="0"/>
              <a:t> using recursion tree: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EF7B5-0000-475E-A61F-2382A952F6FA}"/>
                  </a:ext>
                </a:extLst>
              </p14:cNvPr>
              <p14:cNvContentPartPr/>
              <p14:nvPr/>
            </p14:nvContentPartPr>
            <p14:xfrm>
              <a:off x="389880" y="950040"/>
              <a:ext cx="8301600" cy="5136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EF7B5-0000-475E-A61F-2382A952F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20" y="940680"/>
                <a:ext cx="8320320" cy="51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B10EB8-0F75-42B3-A30B-768607B77B39}"/>
                  </a:ext>
                </a:extLst>
              </p14:cNvPr>
              <p14:cNvContentPartPr/>
              <p14:nvPr/>
            </p14:nvContentPartPr>
            <p14:xfrm>
              <a:off x="6144120" y="1043280"/>
              <a:ext cx="2903760" cy="1218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B10EB8-0F75-42B3-A30B-768607B77B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34760" y="1033920"/>
                <a:ext cx="292248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459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1122</Words>
  <Application>Microsoft Office PowerPoint</Application>
  <PresentationFormat>On-screen Show (4:3)</PresentationFormat>
  <Paragraphs>134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Office Theme</vt:lpstr>
      <vt:lpstr>Divide and Conquer Algorithms</vt:lpstr>
      <vt:lpstr>The idea behind divide an conquer algorithms</vt:lpstr>
      <vt:lpstr>A very easy (!!?) example</vt:lpstr>
      <vt:lpstr>Analyzing Binary Search Approach #1</vt:lpstr>
      <vt:lpstr>Analyzing Binary Search Approach #2: Building a recursion tree</vt:lpstr>
      <vt:lpstr>Analyzing Binary Search Approach #3: Recurrence equation</vt:lpstr>
      <vt:lpstr>PowerPoint Presentation</vt:lpstr>
      <vt:lpstr>Analyzing MergeSort using counts </vt:lpstr>
      <vt:lpstr>Analyzing MergeSort using recursion tree:</vt:lpstr>
      <vt:lpstr>Analyzing MergeSort using recurrence relation:</vt:lpstr>
      <vt:lpstr>When solving via substitution, you sometimes have to insert a fudge factor.</vt:lpstr>
      <vt:lpstr>When solving via substitution, you sometimes have to insert a fudge factor.</vt:lpstr>
      <vt:lpstr>The master method is a technique that works for many recurrences.</vt:lpstr>
      <vt:lpstr>The three master method cases for T(n)=aT(n/b)+f(n)</vt:lpstr>
      <vt:lpstr>Example of Case #1:  If f(n)=O(n^(〖log〗_b (a-e)) ) for some e&gt;0, then T(n)=Θ(n^(〖log〗_b a) )</vt:lpstr>
      <vt:lpstr>You Try: T(n)=2T(n/4)+1</vt:lpstr>
      <vt:lpstr>Example of Case #2:  If f(n)=Θ(n^(〖log〗_b a) ), then, T(n)=Θ(n^(〖log〗_b a)  ∗log⁡(n)) </vt:lpstr>
      <vt:lpstr>You try: T(n)=2T(n/4)+√n</vt:lpstr>
      <vt:lpstr>Example of Case #3: Iff(n)=Ω(n^(〖log〗_b (a+e)) ) for some e&gt;0 AND if af(n/b)≤cf(n) where c&lt;1 and all large n, then T(n)=Θ(f(n))</vt:lpstr>
      <vt:lpstr>Example #3: Iff(n)=Ω(n^(〖log〗_b (a+e)) ) for some e&gt;0 AND if af(n/b)≤cf(n) where c&lt;1 and all large n, then T(n)=Θ(f(n))</vt:lpstr>
      <vt:lpstr>You try: T(n)=2T(n/4)+n^2</vt:lpstr>
      <vt:lpstr>Limitations of master theorem</vt:lpstr>
      <vt:lpstr>Master method will not work on T(n)=2T(n/2)+nLog(n). 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Adam Carter</dc:creator>
  <cp:lastModifiedBy>Adam Carter</cp:lastModifiedBy>
  <cp:revision>47</cp:revision>
  <dcterms:created xsi:type="dcterms:W3CDTF">2017-01-19T04:54:45Z</dcterms:created>
  <dcterms:modified xsi:type="dcterms:W3CDTF">2019-02-04T23:11:58Z</dcterms:modified>
</cp:coreProperties>
</file>