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8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04T23:13:36.22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6">
        <inkml:traceFormat>
          <inkml:channel name="X" type="integer" max="12416" units="cm"/>
          <inkml:channel name="Y" type="integer" max="6984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19-02-04T23:13:42.593"/>
    </inkml:context>
  </inkml:definitions>
  <inkml:trace contextRef="#ctx0" brushRef="#br0">18227 4950 162 0,'7'-4'118'0,"0"-1"-35"0,2 5 18 0,3 7-7 16,-5-7-37-16,-5 2-6 0,2-4 0 15,-3 4-2-15,6 8-9 0,-7-3-8 16,0-7 1-16,7 16 4 0,-5 0 3 16,5 3 3-16,0 6-3 0,-2 8 1 15,4 0 1-15,-2 4-4 0,7 5-5 16,-7-5-4-16,0 0-4 0,0-4-1 16,-2 9-3-16,2-5-3 0,4-4-1 15,8 11-2-15,-5 0-3 0,2-16 0 16,-9-2-2-16,-5-8-4 0,-2-13-3 0,0-3-41 15,-4 0 37-15,-1 8 0 0,-4-10-1 16,2-3 0-16,9 8 0 0,-5-17 1 16,-10-6 39-16,12 4-38 0,-12-2 0 15,13 4 0-15,-7 5 0 0,0-7 0 16,2-7 0-16,-4-5 0 0,-3 1-1 16,3-17 1-16,2-2 0 0,2 4 1 15,5-2-1-15,0-2 1 0,-2-5 0 16,2 5 0-16,0 2 1 0,0 0-1 15,5 5 1-15,-3 4-1 0,5 10 1 16,5-3-2-16,-3 1 0 0,3-1-2 0,-1 5-1 16,1-2 1-16,2 2-1 0,7 7 0 15,-5 0 0-15,-2 0 2 0,0-6 1 16,0-2 1-16,-5 4 0 0,3-1 0 16,2 12 0-16,7 0 1 0,0 0-1 15,-3 14-1-15,-6 0 1 0,2 7-1 0,-2 0-1 16,-3-9 0-16,7 20 0 0,-2-3-1 15,4 17 0-15,-8-2 1 0,2 12-1 16,-5-5 1-16,0 10 1 0,2-3 0 16,-4 5 1-16,-1 0 0 0,1-1 1 15,4-6-1-15,-2 9 0 0,-2-9-1 16,2-4 0-16,0-4-1 0,-7-1-2 16,7-14-5-16,-7-8-6 0,-5 1-11 0,3-17-12 15,-5-2-22-15,7 10-25 0,6-6-39 16,-12-11-64-16,12 5 24 0,-5-5-81 15,5 7-173-15</inkml:trace>
  <inkml:trace contextRef="#ctx0" brushRef="#br0" timeOffset="608.843">19114 4048 265 0,'7'-1'113'0,"-1"-12"-23"15,-6 4 24-15,0-5-38 0,-6 0-14 16,12-1-4-16,-6 9-4 0,-4-1-7 15,1 6-8-15,4 1-7 0,-2 0-5 16,1 0-2-16,-6 12-1 0,5-3 0 16,-5 8-2-16,-1 2 0 0,9 3-3 15,-2 11-1-15,-3-3-3 0,3 5-2 16,-6 2-3-16,6 3-2 0,6-16-1 16,-10 13-2-16,8 4 0 0,-3 1-2 15,6-7 0-15,0 9 0 0,0-16 0 0,-1-2 0 16,-3-9 1-16,2 8 0 15,2-16 1-15,2 5-1 0,4-5 0 0,-3-8 0 16,4 6-1-16,-2-8-1 0,2-8 0 16,0 4 0-16,0-4-1 0,2-5 1 15,5 14-1-15,0-7 0 0,0-2-1 16,-1 2-6-16,-6 0-10 0,0 0-12 16,-6-4-22-16,1 3-25 0,3-5-34 0,2 5-69 15,-1 1 25-15,4 7-76 0,10-13-175 16</inkml:trace>
  <inkml:trace contextRef="#ctx0" brushRef="#br0" timeOffset="1011.033">19611 4280 111 0,'1'-27'97'0,"1"10"-24"16,2 3 5-16,-3 3-8 0,-1 3-9 0,0-1-7 16,0-2-6-16,0 10-2 0,0 1 1 15,0 5-2-15,-5-2-2 0,3 10-3 16,2 2-1-16,0 5-4 0,-7-6-4 15,-1-7-5-15,-3 7-5 0,2 7-4 16,8-5-4-16,-12 3-3 0,12-2-1 16,-5 3 0-16,10-6-2 0,-4-7 1 15,2 0 0-15,5 0 0 0,0 5 0 16,0-5-1-16,1-3 0 0,-1 3-1 16,0-7 0-16,0 1-3 0,6-8 0 15,-3 2-1-15,9 2-1 0,-12-4-1 0,8 5-1 16,-8-5 0-16,1 5 0 0,-2-5 0 15,-8-5-1-15,-9-1 0 0,10 5 1 16,-15-8 0-16,3-3 0 0,-1-1 0 16,0 5 0-16,9-1 0 0,-4 2-1 15,2 0 0-15,-5 5-6 0,3-3-2 16,2-1-2-16,6 3-3 0,-6 3-2 16,7 2-8-16,5 5-8 0,-5-2-9 15,3 4-17-15,-3-2-39 0,0 0-41 0,6 1 14 16,-5 3-67-16,-2-2-112 15</inkml:trace>
  <inkml:trace contextRef="#ctx0" brushRef="#br0" timeOffset="1333.993">19775 4189 261 0,'23'1'181'0,"4"5"-88"0,-5 8 33 15,-2-7-21-15,-5 0-48 0,-1 0-11 16,0 7-2-16,-7 0 2 0,0-2-8 15,0 6-11-15,2 4-7 0,-3 3-7 16,-1-2-4-16,-9 5-4 0,10 2-2 16,-8 10-1-16,-5-2-2 0,-4 5 0 15,-6-10-1-15,-11-2 0 0,1-11 0 16,3-5 0-16,-2-2 0 0,3 1 0 16,10 0 1-16,6 0 0 0,2 0 0 15,-4-14 1-15,-3-16 1 0,17 11 1 0,1-7 2 16,1-13 2-16,-6-17 3 0,-1 16 1 15,28-6-1-15,-5-7 1 0,-5 8-1 16,6-2-1-16,10 3-2 0,-12 0-1 16,12 4-2-16,3 12-9 0,-6 0-17 15,-3 7-31-15,-1 1-114 0,-6 6 66 16,-9 4-119-16,-3 10-378 0</inkml:trace>
  <inkml:trace contextRef="#ctx0" brushRef="#br0" timeOffset="5138.221">20135 4736 175 0,'3'0'88'0,"3"1"-5"0,-5-1 14 16,-1-8-21-16,2 2-8 0,-4 5 1 16,2-13 0-16,2 5-7 0,-2 0-11 15,7 16-7-15,-2-12-6 0,2 0-6 16,0 15-5-16,2-6-5 0,2-6-4 16,-4 0-2-16,2-5-2 0,3 2-3 15,-9-4-2-15,3-10-2 0,1 10-1 16,-2 18-2-16,-2-23 0 0,8 14 0 15,-4-7-1-15,2 7-1 0,-2 1 1 0,-2-1-1 16,-5-1 0-16,3 8-2 0,3-6 1 16,-5 5-2-16,-1 1 1 0,7 9-2 15,-7-2 0-15,7 0 1 0,-12-2-1 16,5-2 0-16,-2 17 1 0,4-8-1 16,-11 2 1-16,2 7 1 0,0-5-1 15,6 0 1-15,-8-2 0 0,4 0 0 0,5-7 1 16,-7 2 0-16,0-9 0 15,7 5 0-15,0-5 1 0,-2 0 0 0,4-7 2 16,-2 2 3-16,5-2 2 0,4 0 3 16,-2-2 3-16,0-3 1 0,3-2 3 15,2 3-2-15,-5-6-1 0,7 6-2 16,-1-8-4-16,3 3-2 0,-9-2-2 16,8-3-2-16,-2 0-2 0,8 4-1 15,-7 3 0-15,3-4 1 0,-12 8-5 0,10-9-9 16,-3 3-14-16,-9 2-11 0,1-7-144 15,-1 2 77-15,-3 3-102 0,13 11-488 16</inkml:trace>
  <inkml:trace contextRef="#ctx0" brushRef="#br0" timeOffset="5931.492">20400 3817 113 0,'14'0'120'0,"-9"0"-3"16,-9-12-4-16,1-2-1 0,3-2-16 15,0 2-6-15,0 7-7 0,2-6-8 16,3 6-12-16,-3 0-7 0,5-1-8 15,-6-3-4-15,6 8-6 0,0-4-6 16,8 5-4-16,-3-3-6 0,4 3-4 16,-2 4-3-16,0 5-3 0,0-6-2 15,5 5-4-15,-5 9-2 0,2 6-2 16,-6-1 0-16,-3-3-2 0,-10 3 0 16,10-8-1-16,-12 9-1 0,-1-5 1 0,-1-1-1 15,4 6 0-15,-4 0 0 16,7-12 0-16,-7 9 1 0,0-4-1 15,7 7 1-15,-2-7 0 0,-9-4 0 0,8 3 1 16,-8-5 0-16,15 5 1 0,-16-17-1 16,5 1 1-16,7 4 1 0,7 1 0 15,-2-4 0-15,4 2 1 0,-8-8 0 16,12 9 1-16,9-13-1 0,0 10 1 16,-1-6 0-16,0 2-1 0,7-2 0 15,-9 22-1-15,4-23 0 0,0 16-1 16,3-12 0-16,4 13-2 0,-2 5 0 0,-21-6-1 15,0-7-2-15,-7 14 0 0,0-4-1 16,-13 4-7-16,-4 0-10 0,5 0-8 16,-2 20-18-16,0-3-19 0,-14 3-121 15,5 2 59-15,7 5-88 0,-5-3-395 16</inkml:trace>
  <inkml:trace contextRef="#ctx1" brushRef="#br0">10374 3046 0,'0'0'16,"0"0"-1,0 0 1</inkml:trace>
  <inkml:trace contextRef="#ctx0" brushRef="#br0" timeOffset="7813.547">22432 5083 430 0,'12'2'146'0,"-10"-6"-71"0,-2 4 63 0,-7-5-66 16,-7-4-20-16,5-1 0 0,-5-1 7 16,0 8 6-16,0-1-6 0,0-1-9 15,-9-2-7-15,-10 0-6 0,-2 12-6 16,-2-3-7-16,0-2-5 0,2 7-4 15,-2 9-5-15,9 3-3 0,-5 0-1 16,7-3-1-16,3-2-7 0,5-14-8 16,1 12-9-16,6-3-34 0,-3 5-147 0,7-3 82 15,2 8-115-15,3-10-527 0</inkml:trace>
  <inkml:trace contextRef="#ctx0" brushRef="#br0" timeOffset="8037.801">22490 5297 75 0,'-2'2'233'0,"-5"-2"-132"0,-12 3 4 16,-4-10-22-16,0 4 39 0,-7 1-90 16,-3-4 2-16,0 12 1 0,-4 8 1 15,2-7-9-15,-2 7-11 0,0-2-3 16,-5 4-10-16,7 3-29 0,0-1-103 15,5 8 66-15,9-5-96 0,-2 9-379 16</inkml:trace>
  <inkml:trace contextRef="#ctx0" brushRef="#br0" timeOffset="9033.173">23473 5204 392 0,'11'2'178'0,"-1"3"-77"15,-3-5 46-15,-5 2-53 0,-2 3-40 0,0-3-7 16,7 8 0-16,-7 4 0 0,7 2-6 16,0 0-4-16,-12 5-4 0,8 2-2 15,-6-4-1-15,6 7-1 0,4 13-1 16,-10 3-3-16,8-7-3 0,11 14-1 16,-2 4-1-16,2-15-3 0,-2 4-2 15,-4 4-2-15,-1-11 0 0,0 7 0 16,5-7-5-16,-11-21-2 0,13 9-1 15,-9-18-1-15,0-5-3 0,-7-14-2 16,-12-2 1-16,-4-3 1 0,16 5 0 16,-2-2 1-16,-8-3 1 0,-1-2 1 0,6-7 0 15,3 10-1-15,4-3-1 16,-7-5 0-16,5-2-1 0,-4 7 0 0,8-23 0 16,-4 4-2-16,0-4 1 0,5 2 0 15,2-7 0-15,-2 14 1 0,4-9 2 16,3 9 0-16,2-2 2 0,0 2 0 0,9 7 0 15,0 8-2-15,-2-9 0 0,-2 8-3 16,11 5 0-16,-11-5-1 0,-3 0 0 16,12 21 0-16,4-5 1 0,-8 8 0 15,1-1 0-15,10 10 0 0,2 18 0 16,-4-4-1-16,7 6 0 0,-3 8-1 16,0 2 0-16,-4 9 0 0,-3 5 1 15,-3 2-1-15,4 14 1 0,-3-2-1 16,-7 0 0-16,7 0 0 0,-8 4 0 0,-20-23 1 15,1-4-5-15,-2-17-14 16,-17-9 29-16,2-14-230 0,2 0 128 0,-2-12-116 16,6 5-797-16</inkml:trace>
  <inkml:trace contextRef="#ctx0" brushRef="#br0" timeOffset="46922.098">3097 5120 969 0,'-122'-9'3'0,"25"7"-2"0,-75 2 11 0,-96 0-4 0,65 76-4 0,50 15 0 0,23 23 10 0,29 5 4 15,101 4 2-15,26-71 5 0,14 1-8 0,2-9 3 0,29 15 1 0,-5-4 2 0,17-6-4 0,4-4-2 0,13 3-1 0,-7-8 1 16,11 2 0-16,-6-7-4 0,-16-5 2 15,1-14-2-15,1-2 0 0,-7-9-1 0,-5 2 0 16,15-12-1-16,-8 5 2 0,-10-11-4 16,-10 1 1-16,-3-6-2 0,-19-21-2 15,-5-5-5-15,-9-5-2 0,-11-11-2 16,-10-19-3-16,-8 5-1 0,-4-5-2 16,-23-11 1-16,-11 2 2 0,-25 9 0 15,-10 0 0-15,-8 3 2 0,-11 6 1 16,-2 3 0-16,15 9 2 0,-9 7 2 15,4 7-11-15,-11 12-16 0,-12 7 19 16,-15 4-181-16,-28 5 98 0,-14 14-106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04T23:37:50.1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9841 9421 207 0,'-35'-35'91'0,"5"2"-28"16,2 10 21-16,-7 2-35 0,-9-2-12 15,4 11-6-15,-16-9-5 0,-4 0-5 16,-15 3-5-16,-4-3-6 0,-16-4-2 16,0 11-1-16,-6 0 0 0,1 4 2 15,-7 10 0-15,-6 5 3 0,-6-1 0 16,-11 8-1-16,-12-3 2 0,-8 3 0 15,-19-5 2-15,-11 0 0 0,-8-5 0 16,-5 5 1-16,-7-2 0 0,-5-3 0 16,-10 5-2-16,-24-9-3 0,-5-1 0 15,-12-1 0-15,-24-6 2 0,-6 1 3 0,-24-4 3 16,-16-2 1-16,-30 1-1 0,0 3-3 16,-35 6-2-16,8 3-4 0,-29 2-3 15,13 9-4-15,-20 8-1 0,15 10-5 16,-9 1-14-16,-3 19-32 0,0 1-96 15,-15 8 58-15,5 0-110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04T23:16:48.2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15918 5714 309 0,'18'16'159'0,"-4"-2"-71"16,-4-2 44-16,-1 2-27 0,3 4-44 15,-12-1-8-15,2 1 0 0,-4 3-1 16,2 5 3-16,9-5-12 0,-18 9-15 16,11 0 11-16,7 14 2 0,-13-4 1 15,4-5-3-15,9-7-2 0,-16 9-3 16,9-4-7-16,-13-5-5 0,4 0-6 16,2-5-7-16,3-7-1 0,-5-6-5 15,0-8-3-15,2 7 0 0,5-4 1 16,-5-5-2-16,5-9 0 0,-2-3 0 0,2-7 0 15,2-2 0-15,3-11-1 0,-5 1 1 16,7-8-1-16,-5-3 0 0,5 0 0 16,5-5 0-16,0-1 0 0,-1-4-1 15,3 4 0-15,0-1 0 0,2 2 0 16,3 7 0-16,-5-1 1 0,0 3 0 16,7 13 1-16,-7 1 0 0,0-1 1 15,2 16 0-15,0 4 1 0,-2-2 0 16,5 5 0-16,2 2 1 0,7 18-1 15,-2 3 0-15,-6 0 1 0,1 12-1 0,-4 2 1 16,-3 4-1-16,-3 3 1 0,1 7 1 16,-5-5 1-16,5 17 0 0,-3-12 1 15,3 4-1-15,-3 3 0 0,0-12-1 16,-7-13-1-16,-4-6-1 0,0-11-1 16,-5-7 1-16,0 2 1 0,0 1-21 15,5-1-16-15,2-4-17 0,2-8-29 0,-7 3-28 16,8-23-100-16,-1 4 30 0,-2-13-72 15,0-15-279-15</inkml:trace>
  <inkml:trace contextRef="#ctx0" brushRef="#br0" timeOffset="529.518">16751 4799 141 0,'5'-7'96'0,"-3"-7"2"0,0 7 2 16,5 5-15-16,0 5-8 0,-2 3 1 0,-5-1-6 15,0-3-7-15,0 12-7 16,0-7-6-16,-7 2-4 0,-5 12-3 0,-2 1-9 15,3 10-6-15,-6 5-5 0,6 7-6 16,-1-8-3-16,10 12-4 0,-5 1-3 16,5-11 0-16,-8 3-2 0,8-6-1 15,9-7-1-15,-2-7 0 0,-1 7-1 16,10-5 0-16,5-4-2 16,-3-5-1-16,5 0 0 0,2-14-2 0,1-3-1 15,4-6 0-15,4 0-2 0,-4-8-4 16,-5-1-6-16,3-1-6 0,2 3-10 15,0-5-14-15,-5 12-17 0,0-3-20 16,-2 5-47-16,-4-5-31 0,-6 5 11 16,3 0-67-16,-4-2-74 0</inkml:trace>
  <inkml:trace contextRef="#ctx0" brushRef="#br0" timeOffset="881.766">17233 5132 63 0,'9'-7'106'15,"3"0"-10"-15,-7-2-10 0,-5-3 6 0,0-4-19 16,9 2-9-16,-7 2-9 0,-6 10-5 15,-8-1-7-15,10 3-3 0,-1 5-4 16,-1 7-3-16,-8-3-2 0,-2 5-4 16,0 0-5-16,0 7-6 0,2-5-5 15,3 5-2-15,0 0-2 0,-1 0-3 16,6-7 1-16,-3 7 1 0,7-7 2 16,0 2 4-16,2-2 1 0,12 2 2 15,-2-4 1-15,-1-3 0 0,1-9 0 16,0 5-3-16,-1-5-2 0,1-7-1 0,2 0-2 15,-2 0 1-15,4 0-1 0,-4 2-1 16,-1-4-1-16,3 0-1 16,-2 0-1-16,-3-3-2 0,0 5 0 15,-6-5-1-15,4-4-1 0,-5 2 0 0,0-5 1 16,3 1-2-16,-5-1-1 0,-2 10-6 16,2-3-5-16,-5 10-7 0,0-5-10 15,8 0-14-15,-6 2-21 0,3 5-25 16,3-2-28-16,6 2-34 0,-11-2 5 0,11 9-60 15,-2-5-54-15</inkml:trace>
  <inkml:trace contextRef="#ctx0" brushRef="#br0" timeOffset="1221.462">17564 5120 146 0,'16'5'113'16,"-5"-5"-19"-16,8 9 6 0,-12-2-15 15,5 0-7-15,-3 5-6 0,-2-3-10 16,0 5-5-16,-2-2-8 0,4 4-6 15,-7-2-6-15,-2-2-10 0,3 2-6 16,-8 2-6-16,-2 0-3 0,0 12-4 16,0 0-3-16,-7-2-3 0,0-3 0 15,0-4 0-15,-12-3-1 0,1-2 0 16,4 0 0-16,2-3 0 0,1 1 0 16,-1-7-1-16,3-1 1 0,-1 1 0 0,6 0 0 15,4-3 0-15,7-2 1 0,5 0 1 16,6 0 2-16,10-5 1 0,0 3 2 15,7-7 0-15,7-1 1 0,-5-11-1 16,-4 3 1-16,4-5-4 0,-2 4 0 16,-2-7-2-16,6 3-1 0,-9 7 0 15,3-1-1-15,-5 3 1 0,-2 3-1 16,-5 11-4-16,0 2-14 0,-5-2-28 0,-4 1-77 16,-3 10-38-16,-2-4 20 0,-2 2-137 15,2 5-77-15</inkml:trace>
  <inkml:trace contextRef="#ctx0" brushRef="#br0" timeOffset="2611.681">17887 5644 263 0,'5'-7'132'0,"-1"0"-37"16,1 9 24-16,2-4-38 0,0 2-25 15,5 0-6-15,-3-7-4 0,5 0-6 16,-5-2-9-16,3 2-1 0,0-5-4 0,-1 5-1 16,1 0-4-16,4 0-3 0,-2 0-3 15,-7 5-3-15,5-7-6 0,-3 11-1 16,-2-2-2-16,0 7 0 0,-2 0-2 16,-3 2-1-16,3 0-1 0,-5 10 0 15,-3 0-1-15,-1-1 0 0,-6 10 0 16,6 0 0-16,-6-7 2 0,3 7 0 15,-2 0 0-15,0-7 0 0,6 0 1 16,-1 0 0-16,-3 2 0 0,0-2 0 16,9-7 0-16,-2 7 1 0,0-14-1 0,0 0 1 15,2-2-1-15,1-8 0 0,4 6 0 16,2-8-1-16,-2-7 0 0,5 3 0 16,-3-5-3-16,7-5-12 0,-4 3-23 15,4-7-39-15,3 2-77 0,-5 0 40 16,-5 9-112-16,19-6-228 0</inkml:trace>
  <inkml:trace contextRef="#ctx0" brushRef="#br0" timeOffset="3079.659">18241 4811 185 0,'9'-14'191'0,"3"-4"-77"0,2 1 16 16,0-8 7-16,0 1-60 0,2-4-14 15,-7 14-2-15,10 0-3 0,2 5-6 16,0 2-6-16,0 0-12 0,0 0-6 16,-3 10-3-16,1 3-3 0,-3-12-2 15,-2 19-6-15,4-12-6 0,-10 14-1 16,-2-3 0-16,-6 2-2 0,-4 5-2 15,4 13-2-15,-9-6-1 0,2-3 0 16,-5 0-1-16,1 5 1 0,-8-7 0 16,5 5 0-16,0 2 0 0,-3-5 1 15,3-9-1-15,3 0 1 0,4-2 0 16,-2-10 0-16,9 5 0 0,0-2 1 0,7-5-1 16,0-5 1-16,6-2 0 0,4 0 0 15,6 7 0-15,5-5 0 0,0 5 0 16,11 0-1-16,-8 5 1 0,11 0 0 0,-12-3 0 15,5 3-1-15,-14 2 0 16,5 2-1-16,-12 5-1 0,0 11-1 0,-3 1-2 16,1 2-1-16,-12 2-5 0,-1 5-7 15,-6-7-5-15,-6 0-7 0,-8 9-15 16,-9-2-18-16,-3-7-121 0,-5 0 69 16,-5-5-91-16,1 3-413 0</inkml:trace>
  <inkml:trace contextRef="#ctx0" brushRef="#br0" timeOffset="3880.951">20668 5348 404 0,'9'7'175'0,"-2"-7"-57"16,5 3 46-16,4-1-57 0,0-2-30 16,5-7-6-16,-6 0 1 0,13-2-6 15,-3 4-10-15,-1-2-11 0,13-5-8 16,-2 1-6-16,-1 6-5 0,8-4-5 16,0 5-6-16,2 3-4 0,3-3-3 15,-3 8-3-15,0 1-2 0,12-1 1 16,-19 6-2-16,3-3 0 0,4 11-1 15,-9 3 0-15,-19-7 0 0,-1 0-2 16,-1 3 0-16,-14-8-2 0,-1 3-2 16,-6 8 0-16,-13-1 0 0,-4 11 0 15,-11-4 0-15,-6 16 1 0,-13-7 1 16,0 2 1-16,5 5 1 0,-9 4 1 0,-4-4-1 16,5 0 1-16,-7 5 1 0,7-3-1 15,-1-4-5-15,3-10-7 0,6 3-8 16,11-8-12-16,-3-11-29 0,12-7-74 0,1-7-78 15,22 5 47-15,6-8-141 0,6-6-225 16</inkml:trace>
  <inkml:trace contextRef="#ctx0" brushRef="#br0" timeOffset="5737.32">23119 5688 241 0,'12'3'128'0,"-10"4"-37"15,3-7 29-15,-1 2-24 0,-1 5-22 16,-3 0-4-16,2-5 3 0,0 12-2 16,5 7-9-16,5 5-11 0,-3-1-6 15,3 8-5-15,-3-3-2 0,-2 3-4 16,-7 6 0-16,0 1-4 0,7-10-1 15,-5 12-1-15,3-12-3 0,2-4-2 16,-5 2-4-16,5-3-6 0,-2-11-2 16,-5-4-4-16,5-8-3 0,-3-2-3 15,-2 0-1-15,2-5-1 0,1-16 0 16,-3-2 0-16,2-14 0 0,-4-7 1 16,-3-15-1-16,5 6 1 0,0-8-2 15,2 1 0-15,5-3-1 0,0 5-1 16,5 0-1-16,0 4-1 0,1 8 0 0,1 6 0 15,5 5 2-15,9 14 1 0,-2 9 2 16,11-1 2-16,-2 13 0 0,14 6 0 16,-5 6 1-16,7 9 0 0,3 7-1 0,6 7-1 15,-11 9 2-15,7 5 1 0,0 9 0 16,-10 7 0-16,-4-6-1 0,-9-10 0 16,-10-1 0-16,-11-8 0 0,-3-10-11 15,-4 5-14-15,-5-5 41 0,0-9-223 16,-7-11 118-16,-5-10-98 0,-2-5-762 15</inkml:trace>
  <inkml:trace contextRef="#ctx0" brushRef="#br0" timeOffset="7983.132">27587 5672 274 0,'1'-19'232'0,"7"10"-120"16,-8 0 28-16,-2 4-10 0,0 3-72 16,-10 4-21-16,-6-2-2 0,-15 2 0 0,-2 1-5 15,-6 8-6-15,-4 6-7 0,-9 8-4 16,10 5 0-16,0 5 0 0,-3 0 0 15,10 7 1-15,16 5-2 0,-2 4 0 16,7 3-1-16,4-8 0 0,3 1-2 16,2-8 0-16,2-9-2 0,5-6 0 15,0 1-2-15,12-4-1 0,4 5-3 16,12-12-11-16,2-7-19 0,5 0-25 16,0-2-28-16,16-15-32 0,-4 8-70 15,6-12 12-15,15 0-63 0,-3-5-163 16</inkml:trace>
  <inkml:trace contextRef="#ctx0" brushRef="#br0" timeOffset="8369.891">28043 5986 46 0,'12'-30'64'0,"-12"-5"21"0,2 7-11 16,-9 7 1-16,5-4 0 0,-7 6-3 16,-3 10-8-16,-4-3-12 0,-7 12-5 0,-3-2-4 15,0 4-1-15,3 12 1 16,-10 2 2-16,6 7-1 0,-1 3-2 0,2 9-1 15,5-2-4-15,7 6-3 0,2 1-6 16,3-8-4-16,2 1-4 0,2-12-1 16,5-7-1-16,0-7-2 0,10-5-2 15,4-2-2-15,9 0 0 0,-2-2-1 16,5-3-3-16,2-6 0 0,-3 6-1 16,3-9 2-16,-2-5 0 0,-5 3-1 15,9 2 0-15,-2-9 0 0,-7 4-1 0,-5 5-1 16,5 0-2-16,-14 10-1 0,0-10-1 15,0 9 0-15,0 0 0 0,0 3-1 16,0 2 0-16,-2 0 2 0,-3 0 0 16,5 0 2-16,0 2 2 0,2 3 1 15,3 2 0-15,-1 0 1 0,6 0-1 16,-3 2-2-16,-3-2-1 0,6 0-2 16,-1 0-1-16,-2-2-6 0,0-1-8 15,0-6-14-15,9 4-26 0,0-2 33 16,1-2-175-16,-1-5 76 0,-4 0-75 0,9-9-548 15</inkml:trace>
  <inkml:trace contextRef="#ctx0" brushRef="#br0" timeOffset="8997.817">28702 5702 476 0,'7'5'207'15,"0"11"-113"-15,-7-11 67 0,-9-1-70 16,-5 3-44-16,2 3-13 0,-2-6-1 15,3-4 6-15,-3 7-6 0,-3 5-11 16,6-3-7-16,-1 3-3 0,5-5-1 16,2-12-1-16,3 10-2 0,2-10-1 15,0 8-2-15,5-6 0 0,2-6 0 16,2 9-1-16,12 2-1 0,2-6 0 16,5-1 0-16,7-2-1 0,-5 5 1 0,-2 4 0 15,10-2 0-15,-8 5 2 16,7 9 1-16,-7 0 1 0,1 2 1 0,-10 5-1 15,-5-5 1-15,-2-2-1 0,-3 0-1 16,-1 5-2-16,-6-5-1 0,-1 2-1 16,-3 7-2-16,2 3 0 0,-4 9 0 15,-8-5 0-15,-6-2-1 0,0-9 0 16,-12-5 1-16,-7-3 0 0,2 1 0 16,8 2 1-16,2-12 0 0,18 0 0 0,5 10 1 15,0-10-1-15,2-4 1 0,5 0-1 16,5-3-1-16,11 5 0 0,5-9 0 15,0-12-1-15,16-2 0 0,3-17 0 16,-10-2 0-16,7-11 0 0,3-10-1 16,-3 0-1-16,-2 0-2 0,0 7 0 15,-14 0-3-15,-3 14 0 0,-11 3-3 16,-2 11-1-16,-3 0-1 0,-2 21 0 16,-7 5 1-16,-2 6 0 0,-12-4 2 0,0 14 1 15,-9 0 3-15,-5 7 3 0,0 7 1 16,5 5 1-16,-3 9 2 0,3 6-1 15,2 6 1-15,2-3 1 0,10-2 0 16,4 0 0-16,5-5 0 0,5-9 1 16,0-7 1-16,20-7-1 0,3-2 1 15,-2-19-1-15,4-3 0 0,9 3-1 16,-8-9-1-16,-1-12 0 0,0-14-1 0,10 5 1 16,-10 2-4-16,12-2-5 0,2 9-8 15,3 4-17-15,-12 3-34 0,-3-13-75 16,-7 6-44-16,-18-3 18 0,0 1-131 15,0 2-83-15</inkml:trace>
  <inkml:trace contextRef="#ctx0" brushRef="#br0" timeOffset="9402.268">30404 5095 509 0,'14'9'175'0,"-1"5"-81"0,-1 9 69 0,6 10-85 16,-10 13-30-16,5 3-7 0,2 16 0 15,-1 8-2-15,-5 13-15 0,-9-5-10 16,-2 3-8-16,9 4 0 0,-7-6-7 15,-1-15-15-15,2-13 132 0,-2 4-292 16,4-18 145-16,2-15-43 0,8-1-982 16</inkml:trace>
  <inkml:trace contextRef="#ctx0" brushRef="#br0" timeOffset="11201.271">15446 8699 158 0,'0'0'77'0,"0"0"20"15,6 5 11-15,-6-7-20 0,1 2 5 16,-1 2 1-16,6 5 4 0,-6 0-10 15,0 2-11-15,0 5-9 0,0 0-1 16,5 7-13-16,-5 7-7 0,0 2-4 16,0 10-5-16,2-2-6 0,-2 10-4 0,7-4-6 15,-2 5 1-15,-3-9-1 0,-1-3-4 16,-1-7-3-16,4-7-3 0,-4-4-3 16,2-3-1-16,-2-2-3 0,7-11-3 15,0-3-1-15,0-3-2 0,0-8 0 16,-7-15-1-16,1-2 1 0,5 5-1 15,1-12 0-15,-2-2 0 0,-3-10 0 16,3 3-4-16,-1-5-1 0,3-7-1 16,0 3-2-16,3 0-3 0,1-3-1 15,4 9-2-15,5 5 3 0,-1 3 1 0,4 17 2 16,7 8 3-16,-6 3 2 0,8 6 4 16,-3 3 2-16,-7-3 1 0,-3 5 1 15,7 8 0-15,-10 7 1 0,5 7-1 16,2 5 1-16,-2 9-1 0,-9 5 0 15,-1 10 1-15,1-1-1 0,2 10 0 16,0 5-1-16,5-2 1 0,-7-10-2 0,-5-2 0 16,-1-4-1-16,-6-10 0 0,5-7 0 15,-10-4 2-15,-1 0-17 0,5-15-20 16,-5-8-25-16,12-1-140 0,-6-2 77 16,0-14-136-16,5-5-451 0</inkml:trace>
  <inkml:trace contextRef="#ctx0" brushRef="#br0" timeOffset="11799.698">16700 7724 253 0,'-2'-11'219'0,"4"16"-108"15,-2-3 23-15,0 3-14 0,0 4-66 16,-14-9-22-16,-7 12-3 0,7 16-4 16,0 15-4-16,-7 0-8 0,7 19-5 15,-7-11-1-15,-2 6 3 0,-3-14 2 16,10 4 3-16,7-9 2 0,2 5 2 16,2-15 5-16,5 0 2 0,5 0 0 15,4-11-1-15,0-4-1 0,-2 1-3 16,12-9-2-16,-5-3-4 0,9-1-6 15,-2-4-3-15,0-2-3 0,5-2 0 16,-5-2-7-16,-5 4-12 0,7-4-16 16,5-2-21-16,-7 1-27 0,7-4-106 0,-7 0 42 15,2-2-85-15,-2-3-327 0</inkml:trace>
  <inkml:trace contextRef="#ctx0" brushRef="#br0" timeOffset="12115.563">17163 8136 116 0,'21'-14'184'15,"-9"0"-75"-15,-3-2 1 0,-9-3-44 16,0 3 56-16,0 4-79 0,-7-4-1 16,-7-2-4-16,-5 8-6 0,-4 10-6 15,-2 1-4-15,-3-1-6 0,0 16 1 16,4 11-3-16,1 1-2 0,0-13-1 16,7 17 1-16,4-8 0 0,3 3 2 15,4-6 1-15,5 2 2 0,0-11 0 16,5-3-1-16,2-2-2 0,2 0-1 15,5-2-2-15,0 2-2 0,9-4 0 16,-4-3-3-16,-1-1-1 0,-1-5 0 0,-1 3-2 16,-7-8 0-16,3-4-2 0,-5 2-1 15,0-4 1-15,-5-2-1 16,-2 3 1-16,-2 2 0 0,2 0-1 0,0 7-8 16,0-2-14-16,0-2-21 0,0 3-33 15,2-5-90-15,3-2 39 0,-7 6-96 16,-1-3-277-16</inkml:trace>
  <inkml:trace contextRef="#ctx0" brushRef="#br0" timeOffset="12548.125">17319 8059 185 0,'21'-2'86'0,"-7"-2"-2"15,0 1 18-15,-2-4-23 0,-1 0-8 16,3 1-4-16,-2-1 0 0,4 2-7 15,-9 3-13-15,-5 1-11 0,8 1-7 16,-10-4-9-16,-5 2-1 0,0 2-6 16,-2 6-5-16,3-5-2 0,4 6-2 15,-7-5 0-15,0 12-2 0,2-1 1 16,3-1 1-16,-5 2-1 0,7 2 1 16,0-2 0-16,0 1 0 0,5 6 1 15,4-7 1-15,-9 2-1 0,12 4 0 16,1-1 0-16,-3 4 1 0,-6-1-2 0,3 5 0 15,0 3 5-15,5 6 1 0,-10 5 1 16,-6 1 0-16,6-5-2 0,-2 5 2 16,-7-16-1-16,0-10-5 0,-12 0-2 15,3 3-2-15,7-5-1 0,-5-5 0 16,0-2 0-16,0 0 0 0,-5-2-1 0,8 4 1 16,-8-11 0-16,17 2 1 0,2 2 0 15,0-2 2-15,-3-2 1 0,8-12 1 16,-3-7 0-16,10-4 1 0,2 3 0 15,0-8-1-15,5 0-1 0,11-2-1 16,0 3 2-16,-9-1-6 0,14 9-12 16,-7 7-20-16,-12 1-135 0,5 3 81 15,0-1-115-15,-9-3-472 0</inkml:trace>
  <inkml:trace contextRef="#ctx0" brushRef="#br0" timeOffset="13083.09">17766 8490 345 0,'14'9'165'0,"0"-9"-54"16,0-6 35-16,-5 10-49 0,5-2-29 15,5-8-9-15,-5 5-5 0,2-8-8 16,3 9-11-16,-5-5-10 0,2-9-7 16,-2-2-5-16,0-2-4 0,-5 10-2 15,3-1-1-15,-12 18-1 0,2-9-2 0,-4 19 0 16,0 4-1-16,-12 5-1 0,-3 12-1 16,-6-7 1-16,-3 6-1 0,3 6 0 15,0 5 0-15,-3-3 0 0,3 4 1 16,2 0 0-16,2-9 0 0,3 0 0 15,14-7 0-15,-1-7 1 0,3-7 1 16,12-5-1-16,4-2 1 0,10-7 1 16,2-7-1-16,0 0-1 0,2-5 0 0,5-10 0 15,-2 7-1-15,-3-13 2 16,0-2 2-16,-2 0-29 0,-9-3 12 0,4 5-166 16,-4-2 95-16,-1 23-127 0,7-7-539 15</inkml:trace>
  <inkml:trace contextRef="#ctx0" brushRef="#br0" timeOffset="14008.73">18630 7725 358 0,'8'0'144'0,"-8"-5"-46"15,-6 3 40-15,1-6-55 0,-4 8-22 16,2 1-3-16,-12 12-1 0,0-5 0 15,-1 20-11-15,-1 8-6 0,0 7-3 16,7 15-3-16,0 9-2 0,-5-2-4 16,5 7-4-16,-2 7-4 0,6-2-3 0,10 0-3 15,3 3-2-15,4-8-4 0,5-16 0 16,9 2-3-16,4-12-1 0,0-14-1 16,-3-4-2-16,13 0-2 0,-5-14-1 15,5-13-11-15,-1-1-16 0,-6-8-25 16,-11-6-21-16,-1-16-123 0,-11 2 56 15,2-9-107-15,-5-2-375 0</inkml:trace>
  <inkml:trace contextRef="#ctx0" brushRef="#br0" timeOffset="14463.406">18809 8134 296 0,'21'-12'175'16,"-12"-8"-49"-16,3-1 26 0,16 11-33 16,2-8-35-16,5 8-15 0,2-1-4 0,-2-3-15 15,-12 4-12-15,-5-11-13 0,-3 1-10 16,-1 3-6-16,7 12-2 0,0-4-2 16,-12 4-1-16,5-1-1 0,-7-4-1 15,-7 11 0-15,0-2-1 0,-7-3 0 16,0 9-1-16,4 17 0 0,-4-7-1 15,-4 13 1-15,-12 6-1 0,2-6 1 16,-7-4-1-16,-5 1 1 0,7 5 0 16,12-1 0-16,8 1 0 0,-1-2 1 15,6 4 0-15,8-9 1 0,1-6 3 16,-1 3 1-16,6-5 2 0,-8-1 3 0,12 6 0 16,1-8 0-16,1-5 0 0,-5 0-2 15,9-5-2-15,2 5-1 0,-8-2-3 16,11-5 0-16,0 2-1 0,-7 6-1 15,7 3 0-15,-7-8-1 0,-7 5 0 16,-3 6-1-16,-6 0-1 0,-5 1 0 16,-7 5 0-16,-2 8-1 0,1-7 0 0,-13 2 0 15,1-2 2-15,1 7 2 0,-4-14-19 16,-3-2-18-16,8-2-19 0,-1-4-134 16,3 1 70-16,9-16-122 0,2 5-429 15</inkml:trace>
  <inkml:trace contextRef="#ctx0" brushRef="#br0" timeOffset="14680.799">19414 8208 302 0,'37'7'266'16,"9"-7"-103"-16,-3 0 19 0,0 0-20 15,-7 0-75-15,8-2-28 0,-2-2-11 16,-5 3-10-16,2-5-16 0,-9 5-7 0,-9-5-17 16,-6-2 19-16,1 6-209 0,-2-3 122 15,-2-2-108-15,2 8-741 0</inkml:trace>
  <inkml:trace contextRef="#ctx0" brushRef="#br0" timeOffset="22452.677">20927 7597 347 0,'25'0'207'0,"-9"7"-74"16,7-1 35-16,-2 1-37 0,0-6-47 15,7 20-16-15,1 2-6 0,10 11-9 16,-6 1-14-16,9 14-14 0,-10-7-12 15,7 12-7-15,-4 8-3 0,-2 4-6 16,-8 8-7-16,1 8-13 0,-19-1-11 16,-7-9-16-16,-7 12-12 0,-21-19 0 0,1 0-125 15,-16-9 60-15,-1-5-52 16,-5-9-423-16</inkml:trace>
  <inkml:trace contextRef="#ctx0" brushRef="#br0" timeOffset="23547.42">22842 8436 291 0,'-9'7'210'15,"9"-2"-78"-15,2 5 22 0,-2-6-28 16,0-8-38-16,-5 11-18 0,-4-3-9 16,0-4-6-16,-15-4-7 0,8-4-11 15,-12 13-9-15,-2-3-9 0,-7-9-6 16,2 12-3-16,-5-2-1 0,3-4-4 15,-5 15-14-15,12-9-16 0,-3 5 10 0,-4 4-179 16,9-8 91-16,19 15-102 0,2 7-600 16</inkml:trace>
  <inkml:trace contextRef="#ctx0" brushRef="#br0" timeOffset="23670.62">22714 8895 349 0,'2'16'193'0,"5"5"-113"0,-7-21 41 15,-18 0-43-15,-3-5-59 0,-12 3-13 16,-16-7 2-16,-11 2-4 0,4 7-20 16,-5 9-105-16,-2-11 64 0,5 11-85 15,2-9-380-15</inkml:trace>
  <inkml:trace contextRef="#ctx0" brushRef="#br0" timeOffset="24861.478">24048 8676 311 0,'9'-2'129'15,"-4"4"-8"-15,2 3 26 0,0-3-44 16,-3 5-21-16,1-5 3 0,-3 8-2 16,2 2-10-16,-3 8-13 0,-2 8-12 15,-3 1-6-15,2 10 1 0,2-2-6 16,-5 5-6-16,10-7-3 0,-5 9-3 0,0 1-1 16,6-4-3-16,-6 3-2 0,7-2-3 15,-6-7-3-15,-6-9-3 0,3 2-4 16,2-19-1-16,0 3-4 0,0-3-2 15,-5-14-2-15,3 3-1 0,2 0-1 16,-2-15 1-16,-3 1-2 0,5-14 2 16,5 2 1-16,-3-7 1 0,5 0 0 15,0-9 1-15,-5-2 0 0,3-1 0 16,-3-2-1-16,5-4-2 0,4 6-2 16,3-6-2-16,5 11 1 0,2 4-1 0,-4 3 0 15,12 7 2-15,0 1 3 0,-8 5 1 16,2 15 3-16,14 7 0 0,-11 7 1 15,-5-2 0-15,2 2 0 0,7 21 1 16,-9 0-1-16,0 11 1 0,4 3-1 16,-1 19 0-16,-5-8 1 0,-5 3-1 15,-5-7 0-15,3 2-1 0,-8-4-1 16,-1-10 0-16,-1-4 0 0,-2 0 2 0,5-1-9 16,-5-16-15-16,-3-9-17 0,1-5-16 15,-3-2-159-15,1-11 77 0,4-8-110 16,0-16-534-16</inkml:trace>
  <inkml:trace contextRef="#ctx0" brushRef="#br0" timeOffset="25159.778">24939 8050 474 0,'12'9'185'0,"2"5"-93"16,-7 0 72-16,0 0-73 0,-8 0-40 15,-3-7-7-15,2 1 1 0,-6 12 4 16,-3 4-13-16,9 10-13 0,-5 1-7 16,6 7-2-16,-5-12-2 0,1-8-1 15,3-1-2-15,1 0-2 0,1 6-2 16,1-3 0-16,8 3-2 0,12 1 0 16,4 0-2-16,-1-20 0 0,-3 6-1 15,6-10-11-15,-12-15-13 0,1 11-14 16,10-1-21-16,-4-13-30 0,-1 1-27 0,0-1-29 15,3-1-35-15,-5-6 1 0,2-6-36 16,8 11-70-16</inkml:trace>
  <inkml:trace contextRef="#ctx0" brushRef="#br0" timeOffset="25645.729">25425 8320 81 0,'3'-12'92'0,"3"3"6"0,-5 2-3 16,-1 1 0-16,0-1-5 0,-7 4-3 15,4-2-8-15,-2-2-11 0,-2 5-11 16,1 2-9-16,3-4-6 0,-8 8-7 15,2 5-5-15,1-4-3 0,-6 4-2 16,-6 0-2-16,6 5-3 0,6 1-2 16,-5 12-4-16,6-1-1 0,0-3-2 0,7-2-2 15,6 2-1-15,-5-2-2 0,6-21-1 16,0 0-2-16,0 5-1 0,2 2-2 16,3-19 0-16,1 3-1 0,2-2 0 15,-1 8 0-15,1-8 0 0,-1-6 1 16,0-4 0-16,-11 7 0 0,9 1 1 15,-6-2-1-15,2 9 1 0,-1 6-1 16,-1-7 0-16,-5 4 0 0,1 5-1 16,-2-9-2-16,0 5-2 0,0 5 0 15,0-6 0-15,4 10 0 0,-3 2 0 16,5-2 2-16,2 1 1 0,-1 5 2 0,7-13 1 16,-6 0 0-16,4 5 0 0,-3-3 0 15,5 6 1-15,0 12 1 0,1-6-1 16,-2 9 0-16,9 13 0 0,-6-11 0 15,2-2 0-15,-4 3-1 0,2 6 0 16,-15-6 0-16,19 4 0 0,-19 5 0 16,6-2-1-16,0-8-1 0,-7-3 0 15,-7-4-1-15,-14-8-1 0,11 5 0 16,-4-1-1-16,-5-9 1 0,4 4-1 16,7-9 2-16,-5 0 0 0,1-2 0 0,-2 0 1 15,7-8 0-15,-3 1 1 0,3-5 2 16,7 0-5-16,5 0-16 0,-3-6-27 15,6 10-26-15,-1-9-90 0,7 3 38 16,-1-5-107-16,-3 7-254 0</inkml:trace>
  <inkml:trace contextRef="#ctx0" brushRef="#br0" timeOffset="26070.165">25919 8649 388 0,'13'4'79'0,"-8"-8"-45"0,-5 1 49 15,-4-9-82-15,3-9-3 0,-8 0 19 16,5 12 8-16,8-9 8 0,-9 3 6 16,12 6 7-16,1 9 4 0,6-2 5 15,-1-3-16-15,-1-4-6 0,-2 4-6 16,11 12-6-16,-1-13-5 0,-3-4-3 15,3 10-3-15,-5-4-2 0,-2 11-1 16,-5-1 0-16,5-13 1 0,-6 14 3 16,0 7 2-16,0 0 1 0,-7 3-1 15,-6-3 1-15,5 0-2 0,-6 27-2 0,-7-12-3 16,0 5-3-16,-7 3 0 0,-7 3-2 16,6-8 0-16,0 8 0 0,1-5 0 15,8 2 0-15,12-2 1 0,-6-9 0 16,7-10 1-16,5 0 0 0,4-9 0 15,5-7-1-15,0 5 0 0,10-9-1 16,3 3 0-16,-1-1-1 0,5-10 0 16,3 1-1-16,-12-8 1 0,8 3 1 0,2-3-12 15,-9 5-21-15,5-2-127 16,-7-2-10-16,-11-3 21 0,3 13-174 0,-6-13-26 16</inkml:trace>
  <inkml:trace contextRef="#ctx0" brushRef="#br0" timeOffset="32119.544">30241 8322 513 0,'0'29'221'0,"0"-9"-99"16,9 1 66-16,-5 9-76 0,-10 5-43 15,6 0-11-15,0 1 3 0,9 5-1 0,-9-4-11 16,-2-2-14-16,1 2-6 0,2 10-2 15,-1-3-4-15,7-9-5 16,-7 7-3-16,7-7-3 0,2-7-1 0,5-5-5 16,-7-16-5-16,0-7-3 0,-5-2-3 15,3-3 0-15,0-22-2 0,3-11 0 16,-7-11 2-16,6-7 1 0,0-11 1 16,13-3 1-16,2 0-3 0,-2 5-3 15,1-12-1-15,-9 1-2 0,13 20 0 16,-3 4-1-16,6-4 2 0,2 17 3 15,11 11 4-15,-5 2 3 0,-1 12 5 16,0 14 1-16,9 7 2 0,-3 8 0 0,-10 6 2 16,4 13 1-16,0 3 1 0,0 10-2 15,-1 4 1-15,1 14 0 0,2 15-1 16,-1 17-3-16,-8 4-1 0,1 17-1 0,-1 5-2 16,-7-11 0-16,-13 7-2 0,6-24-2 15,-12-2-1-15,5-23-11 0,-16-7 7 16,2-26-229-16,0-2 131 0,7-19-126 15,0-6-820-15</inkml:trace>
  <inkml:trace contextRef="#ctx0" brushRef="#br0" timeOffset="32619.35">31728 7583 361 0,'12'30'231'15,"1"10"-114"-15,-6 8 39 0,2-4-43 16,-16 19-47-16,1 10-20 0,5 10-5 0,1 5-2 16,-6-3 8-16,-1 1-8 0,5 6-4 15,2-15-1-15,7-5-2 0,6-9 0 16,3-19 2-16,-2-22-7 0,7 3-2 15,-2-25-4-15,-5-11-4 0,9-6-4 16,0-18-3-16,12-13-4 0,0-23-3 16,24-28-1-16,15-29-1 0,21-22 0 15,3-54-1-15,21-31 2 0,2-24 1 16,16-31 0-16,5-22 1 0,7-2 0 16,-21 2 1-16,2 39 4 0,-16 45-6 15,-18 44-7-15,-22 54 49 0,15 49-270 0,-22 25 152 16,-13 39-109-16</inkml:trace>
  <inkml:trace contextRef="#ctx0" brushRef="#br0" timeOffset="52136.387">20391 7708 222 0,'16'0'265'0,"-2"-5"-101"15,-6 20 0-15,5 6-86 0,-5 7 106 16,1 9-117-16,-3 5-9 0,-12 7-5 16,6 13-6-16,-7-8-5 0,0 13-8 15,-7-1-9-15,5-8-2 0,1-9-7 0,1 9-6 16,0-17-1-16,14-8-16 0,-16-10 92 15,18-6-293-15,-2-17 156 0,-6-3-80 16,6-20-1015-16</inkml:trace>
  <inkml:trace contextRef="#ctx0" brushRef="#br0" timeOffset="57063.708">26463 7860 81 0,'-5'-22'-55'0,"12"13"385"0,1-2-145 0,6 15 36 16,0-4-109-16,-1-11 64 0,1 10-113 16,5-6-11-16,2 1-10 0,-9-4-12 0,8 3 0 15,1-7-6-15,-2 15-6 0,-2-6 0 16,8 3-3-16,-9 1-3 0,-2 1-3 15,-5-6-2-15,-2 13-1 0,-6 2-3 16,-2 5-1-16,1 11-1 0,-9 5 0 16,-3 13-1-16,-2-15-1 0,-8 22 1 15,-7-5 0-15,1 3 0 0,-2 1-1 16,-7 3 1-16,-2-10 0 0,15 6 0 16,5-12 0-16,5 7 1 0,14-10-1 15,0 2 2-15,7-18-1 0,5 5 1 0,-2-14-1 16,18-2 3-16,4-6 3 0,-2-16 2 15,14 2 1-15,13 7 0 0,0-2 2 16,7-5 0-16,12 0-2 0,1-4-2 16,-12-3-2-16,-2-1 2 0,-5-5-5 15,-13 10-8-15,1-3-11 0,-7 3-195 0,-4 3 118 16,-13 7-132-16,0 2-712 0</inkml:trace>
  <inkml:trace contextRef="#ctx0" brushRef="#br0" timeOffset="60310.538">29268 7817 198 0,'20'12'168'0,"-3"2"-45"0,-12-4-30 16,-3-3 46-16,3 0-95 0,-5-7 105 15,-5-7-102-15,-2 9-1 0,-2-11-1 16,-14 2-8-16,-5 4-1 0,2-1-4 16,-4 3-2-16,-10 8-7 0,10-13-5 15,-12 19-6-15,-2-3-4 0,-5-5-2 16,-7-5-1-16,0 9-2 0,3-9 0 15,-1 14 0-15,1-9 2 0,8 8-3 16,8 3-8-16,4-1-11 0,10 5-18 16,7-1-18-16,11 0-130 0,5-5 61 15,0-2-95-15,7-5-425 0</inkml:trace>
  <inkml:trace contextRef="#ctx0" brushRef="#br0" timeOffset="60524.954">29100 8025 311 0,'-14'-2'134'15,"-2"2"-45"-15,-3 0 34 0,3 7-47 16,-12 0-17-16,-7 1-10 0,-2-1-2 16,-5 5-5-16,0-3-8 0,-2-4-9 15,0 4-8-15,11-1-2 0,-4-1-4 0,-3 0-1 16,15 4-1-16,-3-9-17 0,0-1-15 15,7-1-13-15,-2 6-114 0,4-8 60 16,12 4-98-16,-7-2-368 0</inkml:trace>
  <inkml:trace contextRef="#ctx0" brushRef="#br0" timeOffset="61380.106">28225 7971 523 0,'-2'7'176'0,"2"0"-81"15,0-5 62-15,-3-1-88 0,1 6-35 16,-5-8-5-16,-12 1 5 0,3-6-1 16,-3-2-6-16,-8 2-6 0,1 5-3 15,-2-6-2-15,-5 8-2 0,-2-1-5 16,3 4-3-16,-3 5-2 0,-2 3 1 16,4 4-5-16,3-2-9 0,2 1-9 15,7 0-17-15,7-1-18 0,0 0-19 0,0 7-112 16,5-2 52-16,2-2-78 0,2 3-347 15</inkml:trace>
  <inkml:trace contextRef="#ctx0" brushRef="#br0" timeOffset="61544.723">28276 8099 286 0,'3'0'187'0,"-6"2"-86"0,1 10 37 0,-12-3-27 16,0 3-44-16,0-2-17 0,-9-4-4 15,-10-3 0-15,-4 1-12 0,2-10-14 16,-2-1-9-16,-3 7 3 0,1 6-7 16,6 2-164-16,-2-1 100 0,-2 8-81 15,2 0-628-15</inkml:trace>
  <inkml:trace contextRef="#ctx0" brushRef="#br0" timeOffset="70037.768">14037 6956 396 0,'22'-13'177'15,"15"8"-75"-15,-3 3 41 0,1-12-63 0,1-12-26 16,8-4-7-16,11 0-8 0,-3-5 3 16,17-12-8-16,11 5-3 0,-3-4-6 15,2-8-3-15,0-4-4 0,-3 7-4 16,-4 7-5-16,-9 1 0 0,-16 2-2 15,-8 8 0-15,-4 10-2 0,-14 2-14 16,0 14-15-16,-7 2-27 0,-2 5-80 16,-12-2-50-16,-5 4 18 0,-8 10-124 15,-2 0-128-15</inkml:trace>
  <inkml:trace contextRef="#ctx0" brushRef="#br0" timeOffset="70410.366">14826 6286 463 0,'5'10'239'0,"-3"-13"-132"15,-2 1 54-15,-7-5-70 0,-6-11-42 16,5 1-24-16,-12 3-6 0,6 14 2 16,-14-2-1-16,-10 2-5 0,-4-5-6 15,-15 8-4-15,0-1-1 0,1-2 0 16,5-7 2-16,2 12-4 0,15 2-9 15,6 7-11-15,12 7-13 0,2-3-24 16,0-6-22-16,11-3-103 0,-2-2 45 16,5-5-79-16,10 3-309 0</inkml:trace>
  <inkml:trace contextRef="#ctx0" brushRef="#br0" timeOffset="70595.292">15103 5968 390 0,'14'25'159'0,"0"10"-53"0,-9-5 42 16,-5 1-58-16,-5-1-26 0,-9 21-6 0,7 7-4 16,-13 12-9-16,-1 0-10 15,-8 7-11-15,-6-5-7 0,-9-5-4 0,3 3-17 16,5 5-86-16,-1-10-81 0,2 2 63 16,7-4-157-16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04T23:20:14.3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3387 7524 269 0,'19'23'150'0,"-3"-9"-41"0,-1-6 19 16,1 1-38-16,4-2-19 0,-13-3-4 15,-6-10 1-15,6 1-4 0,-7 5-2 16,-3-2-1-16,-11-5 0 0,-18 0-3 15,-6 6-5-15,-18-5-9 0,-16 6-6 16,-12 4-8-16,-8-1-6 0,-8 6-6 16,-8 9-5-16,-5-3-5 0,-15 8-2 0,-8 2 0 15,2 5-3-15,1-1-11 16,-4 12-13-16,9 3-31 0,2 5-163 0,0-11 93 31,5 15-136-31,21-8-567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04T23:20:30.8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4658 13552 386 0,'-7'-19'121'0,"5"-4"-51"0,-3 2 45 16,-7 0-71-16,-4 0-15 0,-5-2-4 15,-2 6-4-15,-10 1-5 0,3 9-5 16,-11 2-4-16,-2 3-4 0,-13-7-2 16,5 6-1-16,-14 1 0 0,2 0 0 15,-7-3 0-15,3 5 0 0,-1-5 1 16,-6 10 1-16,-5-12 0 0,-3 7 0 15,3-5 0-15,-11-2 1 0,10 5 0 16,1 2 0-16,-5 0 0 0,-4 0 0 0,4 7 0 16,-6 5-1-16,8-3 0 15,6 7 0-15,6 3 0 0,0 2-1 0,5-3 0 16,2 6-1-16,-7-3 1 0,9-5-1 16,6 5 0-16,5 2 0 0,2-2 1 15,10-2-1-15,4 2 2 0,11-5 0 16,-12-4 0-16,21-3 1 0,0-2 0 15,6-2 2-15,8-1 1 0,-4-1 1 0,23-1 0 16,1 3 0-16,4-10 0 0,17 5 0 16,-3-7-1-16,22 2 0 0,5-2-1 15,-8-2 0-15,10-12 1 0,7 2 0 16,-15 1 1-16,6-17 1 0,-2 7 1 16,9 0 1-16,-3-5 2 0,-4-1 2 15,3 6-1-15,-1-5 2 0,-4 5-1 0,-6 7 0 16,-6-6-1-16,-9 5-3 0,-1 6-2 15,-18 0-1-15,-9 4-4 0,-7 5-3 16,-2 7-3-16,-5 2-2 0,-26 3 1 16,-8 2-3-16,-18 2 1 0,-19 5-1 15,-20-2 2-15,2 9 0 0,-15 7-4 16,-10 2-4-16,-7 12-8 0,-14 9-9 16,-5 12-7-16,-25-2-9 0,-3 6-25 15,-18 17-79-15,-14-5 44 0,-21 0-58 0,-3 10-284 16</inkml:trace>
  <inkml:trace contextRef="#ctx0" brushRef="#br0" timeOffset="15678.851">15885 10226 1164 0,'-27'-72'54'0,"3"30"11"0,24 42-11 16,0 35-11 0,9 68-6-1,38 46-7 1,11 0 35 0,0-40-20-1,-16-93-20 1,-5-16-15-1,-20-86-11 1,-10-98-8 0,-3-63-4-1,13-2 2-15,-8 40 5 16,8 72 1-16,8 48 2 0,-2 49 3 16,3 27 2-16,6-6 1 0,5 3-1 15,10-5-1-15,-5 2 1 0,7-7-1 16,-5 15 0-16,14-8 0 0,-16-4 0 0,12 9 0 15,-3 0 0-15,-7 7-1 0,-2-7 0 16,5 7 1-16,-10 5 0 0,-2 4 0 16,2-4 0-16,-11 2-2 0,-3-3 1 15,7 15 1-15,-2 9-2 0,-7 0 0 16,0-7-1-16,-7 21 1 0,-2 0 0 16,-8 9 0-16,1 2 1 0,2 8 0 15,0 9 0-15,-2 9 0 0,2-9 1 0,-3 9-1 16,3-2 1-16,5-10 0 15,2 1-3-15,0-14-2 0,2-8-18 0,-2-9-17 16,-2 3-23-16,-5-19-161 0,-5-14 85 16,-2 7-128-16,0 0-538 0</inkml:trace>
  <inkml:trace contextRef="#ctx0" brushRef="#br0" timeOffset="16291.626">16516 9903 410 0,'-7'23'216'0,"7"-9"-103"0,0 0 52 15,0 7-51-15,2 2-46 0,3-2-17 16,-5 5-1-16,2-3 0 0,3-2-7 16,-5 2-8-16,9 3-7 0,-6 2-3 15,4 2-2-15,-7-2 3 0,9-2 1 16,-7-5-4-16,-2-10-3 0,-2-4-5 16,-5-7-3-16,0-2-2 0,7-5-6 15,0-14-4-15,-5 0-2 0,8-7 0 16,-1-5 0-16,10-2 1 0,-1-9 0 15,3 0 1-15,2-3 0 0,-2-1 0 16,5 8 1-16,2 5 0 0,2 5 0 0,-11 4 0 16,7 17 2-16,-5 0-1 0,-5 9 1 15,9 9 0-15,3 12 1 0,-2 7-1 16,-5-5 0-16,0 19 0 0,0 5-1 16,-5 6 0-16,5-11-1 0,0 21 0 15,-2-12 0-15,-3-4-1 0,0-10 1 0,-6 5-6 16,-1-14-12-16,-2-12-16 0,0-11-15 15,0-5-174-15,5 0 91 0,-3-7-121 16,7-5-596-16</inkml:trace>
  <inkml:trace contextRef="#ctx0" brushRef="#br0" timeOffset="17527.427">18178 9100 92 0,'14'-5'85'0,"-14"-11"1"16,7 6-2-16,-5-4-6 0,5 5-5 16,5 2 2-16,-5 0-1 0,-14 1 2 15,7 5 0-15,5 1 1 0,-12 1 0 0,2 6-4 16,3 13-7-16,-10 15-8 16,-4 2-12-16,-3 5-9 0,-12 5-8 15,11 6-7-15,-13 3-5 0,10 7-3 0,0 9-4 16,-5-2-1-16,-2 0-3 15,-3-10-1-15,7 10-1 0,5-9 2 0,17-3 2 16,4-12 1-16,0 3 1 0,11-18 1 16,10 1 1-16,3-2-1 15,6 3-1-15,2-10-1 0,1-4-3 0,-5 2-1 16,7-14-1-16,-1-7-2 0,-8-16 0 16,5 6-1-16,11-6-1 0,-6 14 0 15,9-1-7-15,4-6-6 0,-7 9-11 0,-5-2-14 16,3 2-32-16,-10 2-137 0,-2-14 0 15,4 10 8-15,-1 2-165 0,-8 9 38 16</inkml:trace>
  <inkml:trace contextRef="#ctx0" brushRef="#br0" timeOffset="17872.49">18971 9796 183 0,'10'-14'167'0,"-3"-3"-64"0,-3 3 18 15,-4-2 0-15,1 2-42 0,-8-2-12 16,0-3-1-16,-7 8 0 0,0 1-5 15,-5 3-10-15,-2 7-11 0,3 10-7 16,-3-6-3-16,2 13-5 0,-2-1-6 16,12 5-4-16,-3 14-4 0,2-3-2 15,-1-1-3-15,2 13 0 0,2-7-2 0,6-21-1 16,-10 8-1-16,9 6-2 0,2-11 1 16,0 8-1-16,7-1-1 15,0 0 1-15,6-17-1 0,2 12 0 0,5-14 1 16,-3-9-2-16,4 2 1 0,-5 0-2 15,1-12 1-15,-8 0-1 0,0-2 1 16,5-4 0-16,4 6 0 0,-3-2 0 16,-2 0 1-16,-6 0 0 0,-6-2 1 15,-8-10-1-15,20 8 1 0,-13 1-2 16,-11-1-9-16,1 4-18 0,11 0-22 16,-6 2-22-16,3 5-40 0,-10-9-67 15,-5 4 14-15,-3 5-63 0,12-2-181 0</inkml:trace>
  <inkml:trace contextRef="#ctx0" brushRef="#br0" timeOffset="18256.102">19142 9845 407 0,'30'4'135'0,"4"1"-42"0,2-3 52 16,-1 5-66-16,1-7-16 0,-8 9-2 15,1-2 2-15,-1 10-4 0,-6-6-11 16,-7 1-11-16,5 4-10 0,-12 3-7 15,-6 2-4-15,-2 4-5 0,-2 15-6 16,2-5-2-16,-14-2-4 0,-7 1 1 16,0-1-2-16,-7-5 1 0,4 0 0 15,-11 7 0-15,3-5 0 0,-1-4 0 16,-2-5 0-16,1-7 1 0,6 2-1 16,-2-7 0-16,9-6 0 0,0-3 0 15,0 0 1-15,9-12-1 0,10 10 1 16,2-10 2-16,0 5 0 0,13-7 2 0,8 0 3 15,1 0 4-15,6 2 2 0,2 1 2 16,7 4 1-16,2 0 1 0,-8 0-2 16,4 5-1-16,-1-3-3 0,-5 3-3 15,-2 2-3-15,1 0-1 0,-5-5-1 0,-2 5-2 16,-6 0 1-16,-1-5-5 0,0 1-8 16,0-6-14-16,-7 10-19 0,-1-4-27 15,1-3-129-15,-5 0-2 0,-1-3 0 16,3 3-142-16,-2-4 38 0</inkml:trace>
  <inkml:trace contextRef="#ctx0" brushRef="#br0" timeOffset="18735.254">19763 9251 204 0,'5'9'222'16,"1"1"-86"-16,2 1 18 0,-8-4 5 15,-5-2-63-15,5 11-20 0,4 14-6 16,-4 8-4-16,3 6-11 0,-5 14-15 16,11 0-8-16,2 5-7 0,-2 0-4 0,5 0-3 15,0-3-3-15,-7-4-3 0,0-7-3 16,-6-5-3-16,5-6-3 0,-6-22-1 16,1-9-2-16,-2-7-3 0,8 7-1 15,-16-16-1-15,11-10-1 0,-9-2 0 16,7-12 1-16,-6-11 1 0,5-14 2 15,-6 2 1-15,5-18 0 0,-5 4 0 16,2-2-1-16,-2 6 0 0,1 1 0 16,5 16 0-16,2 14 0 0,5 12 1 15,-1 7 1-15,2 16 2 0,3-7 1 16,4 14 2-16,2 16 2 0,-2-9 1 0,5 14 2 16,-3 14 0-16,9 9 1 0,-2-4 1 15,5 13 0-15,1 1 1 0,6-3 0 16,2-7 1-16,9-2-1 0,-1-9-1 15,6-10-2-15,0-19-1 0,-9-11-5 16,-1-4-2-16,8-10-3 0,-5-19-3 16,-2-9-1-16,8-14 0 0,5-11 0 15,-17-10 0-15,-3 5-5 0,-5-7 16 0,-5 9-223 16,-18 8 129-16,-5-11-111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04T23:22:26.8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16672 5104 90 0,'0'-7'62'0,"0"-2"10"0,2-1-1 15,3 1-4-15,-10-5-9 0,15 7 6 0,-10-5 6 16,-5 3-2-16,7 9 0 0,-4 0-3 16,4 0-3-16,1 9 15 0,-3-2 8 15,-3 12 9-15,1 0-29 0,2 2-8 16,-2 2 1-16,-3 7 1 0,-2-2-15 15,0 5-15-15,9 4-17 0,-4 7 22 0,0 5-2 16,4 0-1-16,-2 4-4 16,7 10-1-16,0-2-3 0,-7-3-4 0,0-9-2 15,7-5-4-15,-7-7-3 0,0-6-3 16,-12-8-2-16,5 5-4 0,-2-14 0 16,0-5-2-16,-10-9-1 0,19 2 0 15,-12-4-2-15,17-5 2 0,-10-11-1 16,12-8 1-16,-4-9 0 0,1-12 0 15,1 1 1-15,9-17-1 0,0 7 0 16,2-2-1-16,3-5-1 0,-5-7-1 16,-5 7-1-16,3-4-2 0,-3-1-1 15,-2 13 0-15,2 3 0 0,1 13 2 16,-1 6 0-16,7 8 3 0,3 4 2 0,2 4 0 16,-5-1 1-16,5 4 0 0,-7-5 0 15,2 6 0-15,3 5 1 16,2 8 0-16,0 5 0 0,2-3 2 0,7 19 0 15,-4 5 0-15,2 4-1 0,0 15 1 16,0 8 0-16,-9-4 0 0,4 4 0 0,-7 8 0 16,3 6 0-16,-3 3 0 0,-2 5-1 15,-7-1 0-15,2 3 0 0,-6-12-2 16,-8 3 1-16,-2-13-1 0,0 4 0 16,-5-11 0-16,8-10 0 0,-8-6-1 15,5-6-10-15,-5-12-17 0,3-14-25 16,2 0-25-16,0-7 29 0,7-19-172 15,0-4 61-15,2-17-52 0,5-1-523 16</inkml:trace>
  <inkml:trace contextRef="#ctx0" brushRef="#br0" timeOffset="397.462">17631 4218 401 0,'5'-15'130'0,"-1"-1"-30"16,3-3 40-16,-4 6-72 0,-1 10-4 16,-2-1 0-16,0-3-1 0,-2 7-6 15,-3 0-7-15,-2 12-7 0,2 10-5 16,-4 6-5-16,4 19-8 0,-4-1-6 15,0 4-5-15,-5 3-3 0,2 7-3 16,5-4-2-16,3 9-1 0,-1-16-2 16,3-5 1-16,6 5-1 0,1-7 0 15,-3-14-1-15,1 5 0 0,1-3-1 16,3-16 0-16,7 2-2 0,2-4 0 16,3-3 0-16,7 3-1 0,6-10 0 0,1-2-1 15,-1-7 1-15,6 0-1 0,-3 0-6 16,-5-7-6-16,0 5-13 0,-2-5-13 15,0 0-18-15,5 7-23 0,-3-5-30 16,-5 3-41-16,1 2-24 0,-7-7 2 0,-3-2-61 16,0-2-20-16</inkml:trace>
  <inkml:trace contextRef="#ctx0" brushRef="#br0" timeOffset="727.564">18234 4671 134 0,'7'-12'94'15,"6"1"-7"-15,1-1 7 0,1 3-13 16,-8 4-6-16,-7-2-4 0,0-7-5 0,-5 5-5 15,2 2-6-15,-3 2-9 0,-8 6-4 16,9-2-6-16,-5 8-5 16,-8 5-4-16,0-2-5 0,1 3-5 15,-1 15 0-15,6-5-5 0,-4 8-1 0,2-6-2 16,2 3 0-16,3-6-2 0,-3-2-2 16,3 1 0-16,11 0-1 0,-4 0 0 15,9-11 0-15,-7 1 0 0,2-1 0 16,3 3 1-16,8-13 0 0,-6 0 0 15,7 0 0-15,-4-6 0 0,16-1 0 16,-3-3 0-16,-4-8-2 0,2-1 0 16,4 0-1-16,-11-2 0 0,7-6-1 0,-7 12 0 15,0-6-1-15,-7 1 1 0,0 12-5 16,-7-6-5-16,-2-4-4 0,-1 13-10 16,6-2-13-16,-1 9-18 0,-7-13-26 15,5 8-42-15,5 15-39 0,-5-10 13 16,0-6-78-16,0-1-80 0</inkml:trace>
  <inkml:trace contextRef="#ctx0" brushRef="#br0" timeOffset="1360.85">18618 4678 25 0,'12'0'23'0,"-8"0"23"0,1 0 7 0,2-16 15 16,-7 2-7-16,6 2 7 0,-5-1 7 16,-1 5 1-16,6-1-9 0,-3 4-7 15,8 3-8-15,-8-9 3 0,-5 3-3 16,2 6 0-16,2 2-4 0,2-4-6 16,-10 4-5-16,6-7-6 0,0 11-5 15,0-1-2-15,-5-4-6 0,2 1-5 16,-4 0-3-16,-4-2-1 0,2 4-2 15,2-2-1-15,0 1 0 0,0 3-2 16,0-1 0-16,0 4 1 0,2 4-1 0,1 3 1 16,-1 7 0-16,0-5-1 0,3 5 0 15,-5-2 0-15,7-5 0 0,-3-5-1 16,-1 1 0-16,-5 3-1 0,18 2 0 16,-5-9 1-16,4 6 0 0,-1-5 0 15,4 2 1-15,3-9 1 0,5-6 0 16,2-1 0-16,7 6 1 0,-5-1 0 0,5-3 0 15,-7-2 0-15,0 1 1 0,0-2 0 16,-5 8-1-16,10 5 0 0,4 5-1 16,-9 3-1-16,0 3 0 0,2 5-2 15,-18-2 0-15,-3 0-1 0,-9 4 0 16,0 7-2-16,14-2 1 0,-17 5-1 16,-8 7-1-16,2 3 0 0,-5 4 0 0,0 4 1 15,-10-4-1-15,3-5 0 0,-4 0 1 16,-3-8 0-16,3-1-1 0,-3-12 1 15,7 0 0-15,0-2 0 0,7-3 0 16,-2-16 0-16,16 0 0 0,0 0 0 16,7-9-1-16,2-8 1 0,9-13 0 15,6 0-1-15,9-12 2 0,9 7 0 16,-3-7 1-16,15 0 1 0,-3-2 0 16,4 2 0-16,-5 5 1 0,-1-3-1 15,-5 8-17-15,-2 4 129 0,-1 16-291 16,-12 3 146-16,1 9-46 0,-3 18-979 0</inkml:trace>
  <inkml:trace contextRef="#ctx0" brushRef="#br0" timeOffset="2906.954">19174 5141 161 0,'-2'7'131'0,"-3"0"-49"16,5 0 22-16,-2-2-2 0,1-1-39 15,1 1-5-15,-4 4 9 0,8 3 2 16,-4-5-6-16,-4 2-6 0,2-2-4 16,4-2-1-16,-2-3-2 0,5-2-5 0,-5-2-3 15,7 4-4-15,2 3-5 16,5-5-4-16,0 0-5 0,4 0-3 0,4-7-6 15,1 5-3-15,4-3-3 0,-5-2-2 16,6 0-1-16,-7-2-1 0,2-1-1 16,-4 3 1-16,4-4-1 0,-7 6 1 15,3 5 0-15,-3 0 0 0,-4 5-1 16,2 6-1-16,-1 13 0 0,-13 4-2 16,0-3 0-16,-6 8-2 0,-1 11 1 15,-7-4 0-15,-5 6 0 0,3 3 1 16,-5-14-1-16,-1 0 1 0,0 7 0 15,-4-19 0-15,10 0 0 0,2 3-1 0,2-17 0 16,3 3 0-16,2-3 0 0,6-6 0 16,-5 6 0-16,1-7 0 0,5-2 0 15,12-9 0-15,2 2 0 0,2-2 0 16,5 4 0-16,5-11 0 0,-5 4 1 0,8-2-1 16,-7 2 1-16,8-4-1 0,-2 4 1 15,-7 3 0-15,-7-5-3 0,-1-2-5 16,-5 7-8-16,-6 4-16 0,3-9-25 15,4 14-3-15,-4-9-147 0,9 9 68 16,-5-7-96-16,3-5-464 0</inkml:trace>
  <inkml:trace contextRef="#ctx0" brushRef="#br0" timeOffset="3295.821">19995 3876 189 0,'5'-14'225'0,"4"4"-107"0,-1 10 29 0,6 0 15 16,-1 9-70-16,-5 5-17 0,7-6-3 16,-7 15 2-16,-1 9-5 0,-1 10-22 15,8 12-12-15,-14 22-8 0,0-4-7 16,0 10-4-16,0 4-4 0,5 2-2 15,-10-11-3-15,5 14-3 0,7 2-3 16,-6-20-5-16,-1 5-10 0,-1-6-19 16,-1-18-167-16,-3-24 97 0,-2 14-121 15</inkml:trace>
  <inkml:trace contextRef="#ctx0" brushRef="#br0" timeOffset="6350.389">22248 5246 394 0,'-9'0'250'0,"0"-2"-116"0,2-8 39 15,-3 1-45-15,-11-3-62 0,0 3-17 16,-13 2-5-16,-4 5 0 0,-6-3-8 15,-14 5-6-15,7 7-4 0,9 0-5 16,-5 7-4-16,8 0-3 0,4 2-3 16,-5-2-2-16,3-2-2 0,4-3 0 15,3 3 0-15,2-3-5 0,-6-4-12 16,10 2-29-16,3 0 93 0,2-7-264 16,10-5 122-16,9 0-78 0,0 5-844 15</inkml:trace>
  <inkml:trace contextRef="#ctx0" brushRef="#br0" timeOffset="6550.449">22246 5702 6 0,'-12'-11'397'0,"8"6"-189"0,-1-9-27 15,-2 0 7-15,0-2 9 0,-7-3-136 16,-7 0-1-16,0 3-7 0,-16 7-13 15,4-7-12-15,-4 4-9 0,-7 12-5 16,-5-2-2-16,5-3 0 0,-14 5-6 16,2-5-11-16,0 3-27 0,7 7-179 15,-5-1 113-15,10 19-151 0,12 10-638 16</inkml:trace>
  <inkml:trace contextRef="#ctx0" brushRef="#br0" timeOffset="33625.462">23128 5274 289 0,'3'10'168'0,"4"3"-84"0,-3-6 37 16,3 2-32-16,-7-2-44 0,7 10-7 15,-5 6 7-15,3-2 6 0,-5 7 2 16,7 9-2-16,0-2-1 0,2 2-1 16,3 12 0-16,0 0-7 0,-3 2-5 15,0 12-5-15,5 0-7 0,-7 0-2 16,0-3-3-16,-2-4-5 0,2-2-2 16,-7-10-4-16,-5-4-2 0,3-3-2 15,0-9-2-15,-3-10-2 0,-2-11-1 16,-2-7-1-16,4 0 0 0,-4-11-1 15,4-10 0-15,5-7 0 0,-5 0 1 16,10-12-1-16,-5-13 2 0,0-5-1 16,2-12 1-16,3-2-1 0,-3-3 0 0,10-4 1 15,2 14-1-15,2-7 1 0,1-8 0 16,-1 6 0-16,0 9 2 0,-4-12-1 16,9 19 0-16,-7 9-1 0,4 5 1 15,-1 4 0-15,1 6-1 0,-8 10 1 0,3 3 0 16,8 16 0-16,3 1 0 0,-1 6 0 15,5 3 0-15,0 9 0 0,-7 2 0 16,2 8 0-16,5 8 0 0,0 10 0 16,0 2 0-16,2 21 0 0,-2-2-1 15,-5 7-1-15,-2 2 1 0,-4 0-1 16,-6-9 0-16,10 9 0 0,-5-2 0 16,-4-19 0-16,-3 5 1 0,3-9 0 0,-10-13 1 15,1-13-5-15,-3 3-13 0,-5-22-24 16,-2-2-26-16,-5-7-135 0,3-9 68 15,4-19-125-15,5-2-430 0</inkml:trace>
  <inkml:trace contextRef="#ctx0" brushRef="#br0" timeOffset="34014.516">24278 4438 256 0,'26'-16'159'0,"-8"-4"-67"0,-6-4 32 15,2-2-19-15,-12 3-32 0,-2-3-9 0,5 4-2 16,-10 14 0-16,-2-1-5 0,-4 5-9 16,-3 4-14-16,0 13-7 0,2 8-4 15,-16 0-3-15,11 9-4 0,-8-1-4 16,4 3-3-16,-2-13-3 0,2 15 0 15,-2-6 0-15,15-2-3 0,1 2 2 16,7-3-1-16,3-11 1 0,-3 0 0 16,21 1 0-16,0-15-3 0,0 6 1 15,16-6-1-15,3-9-2 0,-5-3-1 16,-5-20 0-16,12 0-1 0,-14-3 1 16,0 0-1-16,-3 6 0 0,-1-3 0 0,-16-8 1 15,-7 5-2-15,-1 0 2 0,-1-1-3 16,-12 14-9-16,-6-1-18 0,-6 4-28 15,-4 5-45-15,-10 5-78 16,9 4 29-16,4 5-109 0,1 7-209 0</inkml:trace>
  <inkml:trace contextRef="#ctx0" brushRef="#br0" timeOffset="34432.909">25486 5197 513 0,'4'9'195'0,"-8"-4"-90"0,1 2 67 15,-3-2-83-15,-8-3-34 0,-8-2-7 16,-6 0-3-16,-1 2-1 0,-14 3-11 15,2-5-11-15,-4 2-6 0,-3 3-6 16,6 2-2-16,13 5-1 0,-12-3 0 16,18 5-4-16,9-3-10 0,-1 3-15 15,-3-4-38-15,15-1-137 0,-3 3 78 16,6-1-130-16,6 3-469 0</inkml:trace>
  <inkml:trace contextRef="#ctx0" brushRef="#br0" timeOffset="34630.908">25584 5572 504 0,'0'2'168'0,"-5"5"-81"0,-5 0 74 0,-6 2-85 16,-9-6-34-16,-6-3-4 0,-11 7 0 16,-7 0 1-16,1 0-15 0,3 2-8 15,-4-2-12-15,8 7-22 16,4-7 141-16,2 2-293 0,5-4 143 0,23 7-46 15,0 4-959-15</inkml:trace>
  <inkml:trace contextRef="#ctx0" brushRef="#br0" timeOffset="34915.651">26307 4457 437 0,'23'30'222'0,"5"13"-117"0,-9 0 56 15,-3 11-68-15,13 25-28 0,-14 5-30 16,-8 11 6-16,-6 19-1 0,-1 12-8 15,7 7-11-15,-15 16-7 0,-5-3-6 16,1-6 0-16,-6 0-9 0,8-10-18 16,-1-23 129-16,-4-21-293 0,8-16 144 15,7-12-50-15,1-35-972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04T23:26:08.93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6">
        <inkml:traceFormat>
          <inkml:channel name="X" type="integer" max="12416" units="cm"/>
          <inkml:channel name="Y" type="integer" max="6984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19-02-04T23:26:21.130"/>
    </inkml:context>
  </inkml:definitions>
  <inkml:trace contextRef="#ctx0" brushRef="#br0">29363 5383 396 0,'12'3'109'16,"-5"-8"-47"-16,0 5 62 0,-7-7-70 0,7 5-13 16,-7-5 2-16,0-5 5 0,-2 5 5 15,-3 0-9-15,-11-2-6 0,2 4-5 16,-3-2-2-16,-4 12-1 0,-2 2-3 15,-7-7-4-15,-7 9-6 0,-3 7-1 16,-4 3-1-16,0 2-1 0,-3 9-2 16,5-4-1-16,-9 2 1 0,16 4-1 15,-2 3-4-15,16 0 0 16,0 5 0-16,12-3-1 0,-3-2-1 0,12-5 0 16,5-7 0-16,-1 3-1 0,24-12-2 15,7-7 0-15,14-7 0 0,2-2-1 16,10-10-2-16,2-9 0 0,4-2-1 15,1-12 1-15,-13-7 0 0,6 7-1 0,-17-2 0 16,-9-7 1-16,-7 9 0 0,-7-3 0 16,0 8 0-16,-14-5-4 0,-2 7-10 15,-5 5-13-15,-17 2-15 0,8 0-41 16,-7 7-102-16,-12-2 48 0,-3 2-93 0,19 7-342 16</inkml:trace>
  <inkml:trace contextRef="#ctx0" brushRef="#br0" timeOffset="265.675">29701 4736 479 0,'9'-2'225'0,"5"12"-100"0,0 17 57 0,-7 1-66 15,0-5-54-15,-9 12-9 0,-1 7-5 16,3-7-4-16,-14 7-12 0,5 9-11 15,7-2-7-15,-3 5-5 0,5-1-4 16,0 1 0-16,0 4-2 0,0-14-1 16,-3-2-3-16,-4-7-13 0,3-5-16 15,1 5-28-15,-4-7-19 0,7 0-19 16,-6-7-107-16,6-3 33 0,7-11-56 16,-7-4-324-16</inkml:trace>
  <inkml:trace contextRef="#ctx0" brushRef="#br0" timeOffset="526.188">30001 5209 415 0,'9'4'173'0,"3"3"-96"0,-10-2 60 16,-11-5-60-16,9 0-35 0,-16 0-9 16,-5 0 1-16,-7 9 7 0,0-2-1 0,0 7-9 15,0 5-9-15,-3 4-3 0,-3-4-3 16,6 11-1-16,7-9-4 0,5 5-3 15,4 4-2-15,12-5-1 0,0 6 0 16,7 1 0-16,-5-6 0 0,3-5-1 16,9 7 1-16,-2-12-1 0,6-2-1 15,8 0 0-15,2-12-1 0,7 5-1 16,-10-2-4-16,3-5-11 0,5-5-15 16,-5 3-24-16,2-7-39 0,-2 4-85 0,0-2 34 15,-7-9-99-15,-7-1-244 0</inkml:trace>
  <inkml:trace contextRef="#ctx0" brushRef="#br0" timeOffset="898.043">30355 5330 195 0,'2'-14'182'0,"9"11"-114"0,-11-8 42 16,-6 6-10-16,5 5-31 0,-10-2-45 15,-3 6 32-15,4 1 2 0,-5 2-9 16,-7 14-11-16,-3 2-9 0,8 3-9 15,-3 11 6-15,-1-2-1 0,16-7-3 16,-2 7-3-16,5 0-3 0,4-7-2 16,2-3-1-16,3-8-6 0,0-13-2 15,0-1-2-15,1-3-1 0,-1-5-1 16,13-11 0-16,1 2 0 0,-7 0-1 16,5-21 1-16,2 0 0 0,-9 5 2 0,2 11 2 15,7-4 2-15,-7 11 2 0,0 3 2 16,0 7 1-16,2 2 0 0,-4 9-1 15,3-9-1-15,-7 4-2 0,-1 3-1 16,6 5-2-16,-6 2-1 0,1 0-1 16,-8-5 0-16,2 1-1 0,5 1-1 0,0 1 1 15,0 2-1-15,5 7 0 0,2 0 0 16,-5-10-11-16,5 1-13 0,-1 2-15 16,-10-14-41-16,4-7-103 0,5-7 49 15,-5 0-98-15,0 9-346 0</inkml:trace>
  <inkml:trace contextRef="#ctx0" brushRef="#br0" timeOffset="1187.027">30769 5635 446 0,'26'23'176'0,"-3"-7"-74"16,9-2 54-16,-8 3-78 0,11-6-29 16,-7-11-13-16,8-7-5 0,-7 5-4 15,5-19-14-15,-6 0-10 0,7-14-4 16,0 2-4-16,2-1-8 0,-1-1-11 15,-7-5-11-15,-7 10-6 0,-1 4-1 16,-15-2 2-16,-6 7 2 0,0 10 9 16,0 6 12-16,0 7 10 0,-9 3 8 15,2 7 2-15,-5 4 8 0,-1 5 8 16,-3 2 0-16,2 3 0 0,0 11 1 16,7 12 0-16,0 7-1 0,-12-7-7 15,3 2-13-15,2-2-20 0,-1-7-116 16,-14-10 71-16,15 8-90 0,0-12-431 0</inkml:trace>
  <inkml:trace contextRef="#ctx0" brushRef="#br0" timeOffset="2093.188">16716 8102 477 0,'0'0'99'16,"2"11"-49"-16,8-15 0 0,34 1 51 46,33-9-51-46,7-64 1 0,-12-20 75 16,-21-4 18 0,-44 19 70-1,-7 34-138 1,-44 47-14-16,-19 16-59 0,-12 27-4 16,8 14 1-16,18 9 1 0,23-4 1 15,-8-19 2-15,8 6-3 0,10 13 0 16,-1-10 0-16,13-2 1 0,4-3-3 0,7-9-8 15,16-2-9-15,0-15-17 0,5-9-28 16,-2-5-37-16,6-7-117 0,-8-5 54 16,6-16-117-16,0-13-348 0</inkml:trace>
  <inkml:trace contextRef="#ctx0" brushRef="#br0" timeOffset="2272.888">17126 7922 501 0,'14'0'223'0,"0"7"-79"0,2 9 51 15,5-1-75-15,0 5-43 0,-2-5-12 16,2-1-7-16,2 6-10 0,5-4-15 16,-5-2-11-16,5 0-8 0,5 7-5 0,6 1-3 15,-11 1-2-15,12 3-6 0,4-3-9 16,-2-2-20-16,-12-14-29 0,5-3-38 16,-14-4-120-16,2-18 53 0,-9 3-125 15,0-5-354-15</inkml:trace>
  <inkml:trace contextRef="#ctx0" brushRef="#br0" timeOffset="2490.289">17654 7774 444 0,'-11'29'283'0,"-1"4"-143"0,0-9 51 16,3 4-48-16,-7 0-76 0,-1 1-25 16,1 6-5-16,-12-6 0 0,-4-1-11 15,1 8-12-15,1-8-7 16,-2 0-2-16,-1 3-4 0,5 10-8 0,2-5-14 15,5 5-19-15,3-10-33 0,18 1 69 16,0-11 66-16,0-12-267 0,7-4 130 16,2-5 98-16,5-14-1120 0</inkml:trace>
  <inkml:trace contextRef="#ctx0" brushRef="#br0" timeOffset="3058.171">18171 7931 132 0,'5'1'120'0,"-8"-1"-3"0,1-7 4 16,-3-2-4-16,-4 2-16 0,0 0-5 16,-5-1-8-16,0 8-11 0,2 3-10 15,-2 8-13-15,-2 5-8 0,-3-2-7 16,3 14-7-16,2 3-7 0,0 1-6 16,0 5-5-16,4 5-3 0,-1-11-6 15,2 1 1-15,4-2-2 0,3-9-1 16,2 0 1-16,2 0-1 0,3-4 0 0,4-6-1 15,3-2-1-15,6-2 0 0,-4 0 0 16,12-9-2-16,-5 2 0 0,5-5 0 16,-3 3 1-16,-2-9-1 15,11 10 0-15,-1-7 1 0,-6-7-1 0,7 1 0 16,6 0 1-16,-10 7-1 0,5-16 1 16,6 9-1-16,1-5 0 0,-10-4 0 15,5-5 1-15,-8 1-1 0,-6-2 0 16,-6 2-1-16,1 3 1 0,-11-3-1 15,-1 12 0-15,1 8-2 0,-5 1 1 16,-2 6-2-16,-5 6 1 0,-7 2-1 16,-7 3 1-16,0-2-1 0,-7 1 1 0,7 11 0 15,-2-1 1-15,4 1 0 0,3 14 0 16,4-4 2-16,3-3 0 0,2 13 1 16,7-6 0-16,0-13-3 0,6-1-5 15,2 1-11-15,6-8-5 0,2-7-36 16,3 5-20-16,-1-10-26 0,8-1-68 15,-5-2 23-15,2-12-69 0,2-2-175 0</inkml:trace>
  <inkml:trace contextRef="#ctx0" brushRef="#br0" timeOffset="3390.421">18753 8241 215 0,'20'16'207'0,"1"-1"-94"0,-4-8 26 15,4 0-2-15,5-7-63 0,2-5-18 0,8-5-2 16,-8 3-3-16,8-13-14 0,1 3-14 16,5-2-10-16,-5-1-6 0,2-11-4 15,-15-4-3-15,-1 0 0 0,-12-6-1 16,-10 4 0-16,-1 9-5 0,0 7-4 16,-7 6-1-16,-7 8-1 0,-8 5 1 15,-7-3 0-15,-13 12 0 0,6 5 6 16,-7 9 5-16,7 10 1 0,2 4 4 15,12 13 4-15,-3 10 5 0,9 0 5 16,0 3 3-16,4 14 2 0,5-5-1 16,7 1-2-16,-3 4-3 0,-1-8-6 15,11-13-8-15,-2-8-8 0,4-10-6 0,5-15 25 16,-9-1-190-16,4-13 101 0,5-2-74 16,6-5-678-16</inkml:trace>
  <inkml:trace contextRef="#ctx0" brushRef="#br0" timeOffset="4041.29">19761 7475 575 0,'0'8'201'0,"7"-1"-66"0,-7-5 62 15,-1 5-96-15,-5 4-31 0,-13-1-4 16,-5 4 0-16,3 13-11 0,8 9-11 16,5 13-10-16,0 8-8 0,8 7-5 15,6 7-5-15,-4-5-3 0,-2-4-8 16,-6-5-10-16,6 7-12 0,14-5 2 16,-1-11-218-16,6-13 119 0,0-9-121 15,7-24-771-15</inkml:trace>
  <inkml:trace contextRef="#ctx0" brushRef="#br0" timeOffset="4197.674">19704 7952 642 0,'-7'-7'198'0,"0"0"-97"16,-7-2 79-16,-8-12-116 0,7 3-38 16,-13 1-5-16,0-3 2 0,7 12 3 15,-8 8-2-15,-6 0-46 0,-1 0-58 0,-6 5-102 16,-8 11 73-16,14 13-195 15,2 8-304-15</inkml:trace>
  <inkml:trace contextRef="#ctx0" brushRef="#br0" timeOffset="4875.04">21432 8201 414 0,'-1'-2'235'0,"1"-3"-134"0,0-16 50 16,0-8-44-16,-4-7-63 0,-3 1-20 16,-5 5 4-16,0 3 3 0,1 6 4 15,-8 7-4-15,-2 6-5 0,1 8-4 16,3 1 7-16,-13 5 2 0,6 6 2 16,1 5-1-16,3 11-2 0,3-6-2 15,10-1-5-15,-5 5-5 0,12 12-6 0,-13-1-5 16,10 4-3-16,5-1-2 0,12-8-1 15,-7-18-2-15,7-9 0 0,-7-9-1 16,14 4 0-16,5 0 0 0,-3-8-1 16,0-7 1-16,3 5 1 0,-2-2 0 15,-10 3 1-15,6 4 1 0,-6-1-1 16,-2 5 1-16,-3-5 2 0,0 10-1 16,-2-8 1-16,-6 4 3 0,10 4 2 0,-2 5 5 15,3-1 3-15,2 3 1 0,-5 1 3 16,10 15 2-16,-1 1 0 0,3-7-2 15,-2 12-3-15,2-16-3 0,-5-4-2 16,3-10-3-16,-3-3-4 0,0 6-2 16,8-5-9-16,-8-9-13 0,-2-1-17 15,0-19-18-15,-5 7-24 0,-2-2-24 16,0-3-141-16,-6 3 68 0,5-4-95 16,1 10-445-16</inkml:trace>
  <inkml:trace contextRef="#ctx0" brushRef="#br0" timeOffset="5332.087">21985 8199 281 0,'33'-4'116'15,"-10"1"-19"-15,-9-9 30 0,-9 3-36 16,-8-9-17-16,-4 2 1 0,3 1 2 0,-13 1-5 16,6 1-8-16,-10 13-8 0,-7 4-5 15,7 3-5-15,0 16-5 0,-9 1-6 16,4-3-7-16,5 6-5 0,-9-5-6 15,2-2-5-15,2 2-2 0,10 12-3 16,3-6-1-16,12 3 0 0,1-4-1 16,7 1 1-16,0-12-1 0,5-4-1 15,2-10-1-15,7-2-1 0,2 0-1 16,12-20-2-16,7 1-1 0,-3-16 0 16,-4-14-1-16,-9-13 0 0,2-4 1 15,-12-11 0-15,3 1-1 0,-3 3-2 16,10 9-1-16,-15 8 0 0,1-2-3 15,0 9 1-15,-1 7 0 0,-11-3 1 0,0 4 1 16,0 19 1-16,5 4 3 16,-8 8 3-16,1 10 1 0,2 7 0 0,0 8 0 15,-7-1 3-15,7 9 4 0,-7 17 1 16,5-4 4-16,-3 9 3 0,-2 15 1 16,3-2 1-16,-6-6-1 0,10 10-3 0,-4 1-3 15,1-5-4-15,6-1-2 0,4-2-4 16,4-6-4-16,3-16-10 0,0 1-15 15,7-8-23-15,2-16-37 0,1 1-131 16,-3-11 1-16,0-5-5 0,-3-11-157 16,1-16 75-16</inkml:trace>
  <inkml:trace contextRef="#ctx0" brushRef="#br0" timeOffset="5759.312">22651 7987 319 0,'7'-9'116'16,"-7"-3"-21"-16,0-1 36 0,-16 5-38 16,-8-1-17-16,-4 9 2 0,5 3 5 15,0 17-9-15,2 1-12 0,0 14-12 0,-7 2-16 16,0-2-7-16,-4-6-7 0,4 6-5 16,9 6-5-16,12-6-2 0,2-5-2 15,5-2 0-15,5-7-3 0,2-12-1 16,7-2-1-16,2-9-2 0,3 2-2 15,6-7 0-15,6-11-1 0,-8-13 0 16,3-10 0-16,4-2 0 0,0-10 1 16,-2-8 0-16,0-3 0 0,-7-14 0 15,0-1 2-15,-12 14-2 0,10-12 0 16,-12 13 1-16,2 21 0 0,-4 8 1 16,4 5 0-16,-18 17 0 0,9 6 2 0,-7 7 2 15,0 6 0-15,9 1 2 0,0 10 2 16,-6 17 4-16,-5 2 4 0,18 5 7 15,-16 18 2-15,7-11 3 0,-12 1-1 16,-2 2-1-16,12 8-5 0,14 3-5 16,-15 10-6-16,17-16-4 0,-2 1-1 15,6-13-1-15,-1-17-1 0,-1 2-34 0,-14-9-24 16,10-20 137-16,-10-7-294 0,15 5 123 16,4-17-41-16,2-11-915 0</inkml:trace>
  <inkml:trace contextRef="#ctx0" brushRef="#br0" timeOffset="5934.9">23023 8071 702 0,'7'35'148'0,"0"-7"-71"0,0 3 90 0,5-2-148 16,-5-1-5-16,-2-13-1 0,-3-1 5 15,5-8-11-15,-7-5-25 0,-5-1-31 16,5 0-31-16,0-7-87 0,-2-7 35 15,4-1-110-15,1-6-235 0</inkml:trace>
  <inkml:trace contextRef="#ctx0" brushRef="#br0" timeOffset="6547.441">23086 7867 268 0,'5'23'229'0,"0"3"-129"0,6 3 33 16,1-8-7-16,0-6-82 0,-3 5-17 15,2-5 0-15,1 6 2 0,0-5 5 16,-1 9-10-16,3-2-3 0,-2-9 1 16,0 7 3-16,-3-6 3 0,5 5 1 15,5 1-1-15,-3-4 0 0,-2-4-5 0,-5-5-5 16,-2-8-5-16,-5-1-4 0,3-6-4 16,2-7-4-16,-2-13-3 0,4 4 2 15,0-5 0-15,-2-3-5 0,-2-4-4 16,0 7-6-16,13-4-4 0,-1 8-2 15,-1 3 0-15,0 7 1 0,0-6 3 16,-2 10 6-16,5-3 6 0,-3 8 6 16,1 3 2-16,-10 2 2 0,14 7 4 15,-12 7 4-15,5 1 0 0,0 6 3 16,2 0 1-16,-9 0 0 0,0-4 1 0,0 4-5 16,-5-1-2-16,3 2-1 0,4-4-3 15,3-2-1-15,2-2-2 0,0 0-1 16,-5-6 0-16,9 6-1 0,-15-5-1 15,9-2-1-15,-8-7-1 0,3-1 0 16,3-5-1-16,-3-10 0 0,0-1 0 16,2-2 0-16,0-2 0 0,-2 0 0 15,0 7 0-15,0-6 1 0,-2 4 1 16,0 11-1-16,6 3 1 0,-1 2 1 0,-1 7 0 16,4 6 1-16,-5 10-1 15,-2 5-1-15,-3 0 0 0,-1 10 1 0,1 4-1 16,-1 4-1-16,-4-9 2 0,-3 7 0 15,-5 5 2-15,-4 3 3 0,-6 10 4 16,4 6 1-16,-3-1 2 0,-9-9 0 16,2 5-1-16,-18-9-1 0,5-10-3 0,-3-6-3 15,14-4-2-15,-2-13-2 0,11-16-1 16,-2-5 0-16,7-10-1 0,5 6-1 16,9-15 1-16,14-4 1 0,-10-17-4 15,20-4-11-15,13-7-22 0,14-10-34 16,3 8-129-16,6-15 69 0,3-4-130 15,-7-2-419-15</inkml:trace>
  <inkml:trace contextRef="#ctx0" brushRef="#br0" timeOffset="7103.86">26067 8313 188 0,'7'0'-26'0,"5"-5"-136"0</inkml:trace>
  <inkml:trace contextRef="#ctx0" brushRef="#br0" timeOffset="7590.655">26159 8206 93 0,'9'-7'68'0,"-2"2"-2"0,0 3 15 15,-8-2-1-15,6 8-5 0,-3-8-5 16,-2 3 10-16,1 1-6 0,-2-2-9 16,-6-9-7-16,14 17-3 0,-7-12-1 0,5-1-2 15,-3-2-2-15,-2 4-3 0,7-2-2 16,-7 5-6-16,0-6-7 0,1-5-5 16,5 5-2-16,-6-6-2 0,-2-2-3 15,-3 4-3-15,12-1-4 0,-14 3-2 16,0-1-2-16,-7-3-3 0,-8 5-1 15,5-3 0-15,-9 9 0 0,-2 3 2 0,1 1 1 16,3 19 0-16,-11-5 2 0,1 7-1 16,-1 6 0-16,5 0-1 0,8-4-1 15,-5 17-2-15,12-1 0 0,2 2 0 16,3-9-1-16,-9 9 0 0,10-8 0 16,4-8 0-16,5-3 0 0,7 0-1 15,0-15-1-15,14-1-1 0,12-7-1 16,-2 11-1-16,12-22-1 0,-7 3-1 15,3-6 0-15,-8-4 0 0,-4-8 1 16,-13-2 0-16,2-2 1 0,-4 4 0 0,-5-1 1 16,0 10 0-16,0 3 1 0,0 7-1 15,-4 0 1-15,4 0 1 0,0 1-1 16,-1 6 2-16,-3 4-1 0,2-1 0 16,2 3 1-16,-7 8 0 0,6 0 0 15,-6 1-1-15,0 0 1 0,2 11-1 16,-1-3 0-16,10 5-1 0,-9-7 0 0,6 16 0 15,10-22 1-15,-9-2-6 0,5 1-9 16,-2-14-17-16,-3 0-32 0,5-21-148 16,-7 0 81-16,7 3-128 0,-13-14-512 15</inkml:trace>
  <inkml:trace contextRef="#ctx0" brushRef="#br0" timeOffset="7901.803">26394 8230 348 0,'21'14'176'0,"-1"-1"-44"16,-6 6 32-16,2 0-45 0,-4 1-31 0,-12-13-7 15,7 8-3-15,2 5-10 0,-16-13-13 16,-7 0-11-16,0-7-9 0,1 0-5 16,20 14-6-16,-21-14-6 0,7-7-5 15,7 7-4-15,-3-7-2 0,13 14-4 16,1-13-1-16,-22-2-2 0,17-13-1 16,2-2 1-16,12-9-1 0,1-1 1 15,-2-6-2-15,-2 17-2 0,12-1 1 16,-1 10-1-16,-7-1 1 0,-2 6 0 15,4-5 0-15,-8 17 3 0,12-8 2 16,-6 8 1-16,3 13 1 0,-4 4-1 16,1 1 0-16,-9-3 1 0,4 11-1 15,-2-4-1-15,0 6 0 0,-2 10 0 0,-3 5 1 16,-2-17-2-16,0 0-8 0,0-2-14 16,-4-14-20-16,8 5 119 0,5-17-292 15,-4 5 130-15,4-7-42 0,0-20-961 16</inkml:trace>
  <inkml:trace contextRef="#ctx0" brushRef="#br0" timeOffset="8291.583">27536 8306 405 0,'21'0'157'0,"2"0"-60"0,10-14 53 0,4 3-60 15,-2-6-31-15,2-6-7 0,3-5 4 16,-1-5-6-16,1-10-16 0,-3-7-12 16,-2-12-9-16,0 10-5 0,-14 3-2 15,-2 1-3-15,-3 15-1 0,-14 12-1 16,-2 9 0-16,-4 12-1 0,-8-7 0 15,-14 19 0-15,-2-3-1 0,-2 13 1 16,-10 13 0-16,-1 6 0 0,8 10 1 0,-2 13 1 16,-6 7 0-16,10 2 0 0,3 4 1 15,5 1 1-15,11-17 0 0,5 0 0 16,9-13 0-16,-2-6-1 0,12-18-1 16,2 3-2-16,19-27-16 0,6-2-15 15,8-3-18-15,6-16-16 0,10-11-113 16,-16-15 46-16,4-8-71 0,-5 8-359 0</inkml:trace>
  <inkml:trace contextRef="#ctx0" brushRef="#br0" timeOffset="9438.467">29370 8032 319 0,'5'-2'177'0,"7"-3"-35"0,-3 12 23 0,-9-2-36 16,-5-5-35-16,12 20-8 0,-4 8-4 15,-3-5-11-15,-3 8-15 0,1 15-10 16,-5-2-8-16,2-2-7 0,3 7-4 16,0 2-6-16,4-2-6 0,-4 0-4 15,-1-4-2-15,6 5-2 0,-3-17-1 16,-10-10-2-16,3-16-1 0,-2 0 0 15,0-7-2-15,-3-14-1 0,12 1-1 0,0 3 0 16,-2-9 0-16,2 1 0 16,2-1 0-16,0 3 1 0,1 5 0 0,-1-18-1 15,0 1 1-15,3 0 0 0,2-8 0 16,5 0-1-16,-1 16 1 0,8-2 0 16,-3 6 1-16,-5-5 0 0,1 0-1 15,0 0 1-15,-5 7 0 0,7-2 1 16,-7 12 0-16,5 3 0 0,-3 8 0 0,3 5 1 15,-1 5 0-15,-6 3 1 0,7 1 2 16,4 9 3-16,-7 3 2 0,7-9 1 16,-4 17 1-16,7 4 0 0,-12-10-2 15,2-1-3-15,-7-1-3 0,1-15-2 16,-8-13-3-16,-2-5-2 0,7-7-1 0,7 7 0 16,-7-14-2-16,0-9 1 0,5-5 0 15,-1-7 0-15,-4-12 2 0,3-6-1 16,-6 6-1-16,13 4 0 0,-3 1-3 15,2 7-1-15,7 4-3 0,3-4-1 16,-10 5 1-16,10 4 0 0,-3 3 2 16,5 12 4-16,2 8 2 0,2 3 3 15,-1 2 2-15,9 13 0 0,-3 10 2 16,-9-2-1-16,7 6 0 0,-5 7-1 16,-9-7 0-16,-2 5-1 0,6 6 1 0,-6-1-3 15,2-3-9-15,-2-2-12 0,-1-5-14 16,-6-6-14-16,1-2-21 0,2 11-26 15,-1-9-124-15,-5-15 63 0,3-1-85 16,2 4-403-16</inkml:trace>
  <inkml:trace contextRef="#ctx0" brushRef="#br0" timeOffset="9859.682">30278 8223 145 0,'5'-8'106'16,"-5"-6"-4"-16,0 5 6 0,-1-2-6 15,-5 4-4-15,1 4-3 0,-4 3-1 16,1 0-5-16,-5 7-5 0,-1 10-6 16,-1 3-12-16,-7 1-6 0,-2-2-11 15,6 5-10-15,-10-4-9 0,13-3-7 16,2 11-9-16,1 4-4 0,10-4-5 16,-3 9 0-16,5-7-1 0,7-9-1 15,-2-2 0-15,2-10-2 0,7 5 0 16,0-16-2-16,2-3-1 0,3 10-1 15,-3-3-2-15,7-15 0 0,-5 6-1 0,3-10-1 16,-6-9-2-16,-2-2-2 0,-12-18 0 16,6 0-2-16,0 18 3 0,2 0 0 15,-4 9 2-15,13 0 3 0,7 6 4 16,-3 6 1-16,-13 6 2 0,10 1 1 16,-5 0 0-16,-14 8 1 0,9 3 1 15,-4-2-1-15,-12 8 0 0,14 3 0 0,0 1 1 16,-12-7 1-16,9-6 0 0,-3-1 1 15,-1 6 0-15,7 1 0 0,11 8 0 16,0 0-3-16,-1-1 0 0,2 0 1 16,-3-13-1-16,3 10-16 0,-10-23-21 15,3 3-166-15,1-5 103 0,-5-5-140 16,-4-18-586-16</inkml:trace>
  <inkml:trace contextRef="#ctx0" brushRef="#br0" timeOffset="10358.612">30759 7727 498 0,'3'21'204'0,"1"5"-87"0,-8 8 63 0,15 10-76 16,-17-1-49-16,6 7-11 0,6 2 1 15,-5 3-6-15,1-6-17 0,2 1-11 16,-4 7-5-16,1-14-4 0,-1 8-1 15,0-10-2-15,0 9-6 0,2-7-15 16,2-10-22-16,-4-17 115 0,-6-2-261 16,13-9 116-16,-7-10-37 0,0 5-839 15</inkml:trace>
  <inkml:trace contextRef="#ctx0" brushRef="#br0" timeOffset="10814.564">30987 8045 97 0,'8'12'259'0,"-4"2"-141"16,-4-5 11-16,-14-2-37 0,-4-7 44 15,2 5-107-15,-5 2 2 0,-8 2 10 16,1-1-7-16,0 5-9 0,1 8-2 0,18-7 4 16,9 10 5-16,0 10 3 0,6-5-4 15,4-4-4-15,8 0-4 0,-1-4-1 16,3-2-4-16,2-3-5 0,-1 3-3 15,7-3-2-15,-1 5-1 0,3-5 0 16,-13-11-1-16,9 11-2 0,-10-16-1 16,3-7-3-16,-5 5-2 15,-5-16-1-15,5 2 0 0,-7 9-4 0,-8-15-6 16,6-8-4-16,2-9-5 0,-7-8-4 16,-4-6 0-16,4 17-1 0,6-8 5 15,4 9 5-15,2 5 5 0,-6 3 7 16,1 5 4-16,-7 9 3 0,0 6 0 0,-11 7 2 15,11 6 0-15,-10 2 3 0,3 6 0 16,-13 0 1-16,6-1 2 0,6 1-1 16,-7-4 1-16,3 8-1 0,3-2-2 15,1-2 0-15,-5 8-2 0,1-1-1 16,-2 8-1-16,19-8 0 0,-12 14 0 0,9-13 0 16,-2 7 0-16,11-3 0 0,-4-2-1 15,8-4-4-15,-1 6-4 0,7-10-5 16,-5-7-22-16,9 3-38 0,-8-19-101 15,6 7 0-15,-4 0 0 0,4-14-150 16,9-2 84-16</inkml:trace>
  <inkml:trace contextRef="#ctx0" brushRef="#br0" timeOffset="11147.926">31735 7931 136 0,'-9'7'224'16,"2"7"-84"-16,-14-7 5 0,4 12-51 16,-15-2 67-16,-3 3-90 0,0-5 0 15,-2 8-2-15,8 5-18 0,-5-1-11 0,10-6-3 16,1 3-2-16,11-4-4 0,5-6-5 16,7 1-2-16,8 5-5 0,8-1 1 15,2-5-4-15,6-4-4 0,8 6-3 16,-1-3-3-16,4 1 0 0,6 0-1 15,-11 0-2-15,-1-2-1 0,3 2-1 16,-8-4 0-16,5 10-1 0,-10 1-2 0,-2 0 0 16,-6 2-3-16,-8-1-3 0,-3-2-3 15,-3-6-6-15,-15 1-7 0,3-8-8 16,-8 4-8-16,-11-2-14 0,5 5-22 16,1-4-120-16,0 10 68 0,-9 2-92 15,9 5-420-15</inkml:trace>
  <inkml:trace contextRef="#ctx1" brushRef="#br0">90 2831 0,'0'0'15,"-131"-43"1</inkml:trace>
  <inkml:trace contextRef="#ctx0" brushRef="#br0" timeOffset="14423.646">31463 8946 960 0,'14'35'31'0,"-14"9"0"0,-28 17-21 0,-49 14 1 0,-45 36-7 31,-70 12 1-31,-57 29 0 16,-78 8-3-1,-75 8 0 1,-84-22 14-1,-71-20-18 1,-71-9-1 0,-65-22 1-1,-60-14 0-15,76-13 0 16,65-10 1-16,84-21 1 0,98-11-2 0,111 0 2 16,-14-3 0-16,19-2 0 0,-14 14 0 15,-10 2 0-15,-4-11 0 0,-12 4 3 16,-27-2 0-16,15-12 2 0,-16-2-1 15,-2 2 1-15,-5-2-1 0,12 5 0 0,-21 4-1 16,10-2-1-16,-10 0-1 0,12 2 1 16,-13-4-1-16,-3 1 2 0,-8-5 0 15,-2-1-1-15,-9 0 0 0,-3 7 2 16,3-14-1-16,-12 9 0 0,15 10-2 16,-11-10 4-16,6 12-1 0,9-7 2 0,11 0-2 15,-9-8 1-15,16-6 0 0,1-7 1 16,-1-4-4-16,5-5 1 0,4 2-1 15,8-14 1-15,-12 6 1 0,16-5-1 16,-4-6 1-16,5 1 1 0,-1 4-1 16,23-1 1-16,-2-12-2 0,13 13 0 15,0-9-1-15,16 9 0 0,8-7 0 16,-1 9 0-16,13-5 0 0,14-8 0 16,0 2 0-16,4-8-1 0,36-1 2 0,18 7 1 15,5 6-21-15,30 5-5 0,21 5-1 16,-2 15 7-16,2 1 11 0,14 0 4 15,12 8 0-15,4 8 23 0,19 5 3 16,14 0 4-16,14 2-4 0,7-4-10 16,3 2-4-16,18-7 1 0,7 2 0 15,15-2 0-15,11 5 2 0,16-8-1 16,7 8-1-16,8-5 0 0,-5-7 0 16,13 0-2-16,0-7 0 0,2-1-3 0,5-3-2 15,12 2 0-15,6-6-3 0,3-5 0 16,4-1-1-16,-3 0-1 0,15-7 1 15,-2 5-1-15,-5 2 1 0,9-1 1 16,-6 1-1-16,-5 7 1 0,7 3 0 16,6 4 1-16,-10 4-1 0,3-3 0 15,1 6 0-15,0 6 0 0,2-3 0 16,-1 4 0-16,1 0-1 0,-2 7 2 16,-1-7-1-16,-8 0 0 0,-2 7 1 15,3 6-1-15,-4-5 0 0,-2 8 1 0,-9 5-1 16,-9 0 0-16,3 2-1 0,-10 5 1 15,-5 0-2-15,2 6 0 0,-7-12 0 16,-7 8-2-16,-7-9 1 0,-1 13-2 16,-6-17 0-16,5 17-1 0,2-12 0 15,5 21 0-15,-10-15 1 0,12 9 1 16,-6-2 0-16,12 1 1 0,1-7 2 16,7 0-1-16,5-6 0 0,5-5 0 0,3-2-1 15,8-9 0-15,8 0-1 0,5-4 1 16,4 2-1-16,3-3-1 0,1 2 0 15,0-9-1-15,-5-9 1 0,-4 0-2 16,-1-9 0-16,-11-2-2 0,-7-5 3 16,0-12 0-16,-16 2 0 0,4-4 1 15,-4-5 1-15,-10-2 1 0,-8 2 1 16,-3 6 0-16,-1 0 0 0,-9-6 1 0,5-1-1 16,-13 2 0-16,3-10 7 0,-10 2-7 15,10 14-16-15,-4 13-32 0,-6-15 140 16,12 12-288-16,-7-3 123 0,8-9-45 15,25-12-899-15</inkml:trace>
  <inkml:trace contextRef="#ctx0" brushRef="#br0" timeOffset="15058.202">4588 12646 251 0,'0'21'371'0,"5"7"-178"16,-5-11 8-16,-5 1-99 0,-11-1 114 16,-3 10-162-16,10 1 0 0,-5 12-7 15,9 4-10-15,5 7-10 0,3 3-8 16,-6-1-6-16,3-9-5 0,-2 1-3 16,0-8-2-16,-5-12-5 0,4 1-3 15,1-7 0-15,2-10-78 0,-2-9-76 0,2-2-70 16,2-10 39-16,14-7-232 0,1-11-84 15</inkml:trace>
  <inkml:trace contextRef="#ctx0" brushRef="#br0" timeOffset="15236.63">4542 12241 466 0,'-17'0'307'15,"8"8"-171"-15,11 3 54 0,3-2-45 16,-5-9-92-16,7 5-25 0,-7-10 1 15,0 5 4-15,0-7-8 0,-7-2-9 16,2-3-2-16,12 6-10 0,-7-8-19 16,3 4-24-16,6-1 51 0,5 4-217 15,0-8 101-15,14-12-85 0,2 4-717 16</inkml:trace>
  <inkml:trace contextRef="#ctx0" brushRef="#br0" timeOffset="15423.787">5098 12072 575 0,'23'62'255'0,"-6"1"-160"0,-4 0 85 15,1 11-93-15,5 10-42 0,-12 2-43 16,-2 0 36-16,6 5-6 0,6-5-8 16,-6-2-10-16,10 0-7 0,-9-3-4 15,-5-13-20-15,-7-8-12 0,5-11 107 16,-5-19-271-16,-5-13 127 0,5-3-44 15,5-7-910-15</inkml:trace>
  <inkml:trace contextRef="#ctx0" brushRef="#br0" timeOffset="15595.334">5314 12793 158 0,'-16'-12'284'16,"0"-1"-125"-16,2-1 6 0,-7 4-55 15,0 3 74-15,-7 7-118 0,7-4-3 16,-7 3-6-16,-4 1-16 0,1 7-14 15,6-9-11-15,-20 2-7 0,11-5 1 16,8-1-15-16,-7 6-28 0,1-3-158 16,7-9 98-16,-1 10-133 0,7-12-575 0</inkml:trace>
  <inkml:trace contextRef="#ctx0" brushRef="#br0" timeOffset="16128.873">7728 12142 490 0,'-4'2'232'0,"-1"3"-106"16,5 2 63-16,-2-7-63 0,1 7-45 15,1 0-11-15,-6 8 4 0,1 0 1 16,-4 26-9-16,2-6-14 0,-1 16-9 15,-3 12-9-15,4 7-7 0,5-5-6 16,-5 14-7-16,7-2-4 0,7-5-3 0,-5 12-3 16,2-19-3-16,-3-2-6 0,6-7-9 15,0 0-7-15,-7-19-20 0,0 0 84 16,0-11-293-16,7-3 143 0,0-23-74 16,0 7-985-16</inkml:trace>
  <inkml:trace contextRef="#ctx0" brushRef="#br0" timeOffset="16735.521">8315 12881 443 0,'7'-9'161'0,"-7"-12"-50"16,2-9 46-16,3 2-71 0,1 0-25 15,-5-5-3-15,-1 10-2 0,-12-5-7 16,-2 5-9-16,-9 4-4 0,-8 12 0 15,3 0 0-15,0 7 1 0,-4 15 0 16,15 12 0-16,-11 3-2 0,-8 10-4 16,3 9-6-16,3 4-6 0,1 1-4 15,13 11-5-15,5-7-2 0,9-2-3 0,-3-2-1 16,5-10-2-16,5-19-3 0,4-4-2 16,12-2-3-16,0-19-1 15,6 0-2-15,2-2-1 0,6-5 1 0,-12-12 2 16,0-4 0-16,3-5 3 0,-12-7 0 15,0 0 0-15,-1 9-2 0,1-4-1 16,-6 7-2-16,1 2 1 0,-3-2 0 16,1 2 1-16,1 9 1 0,3-2 4 0,1 8 2 15,-1 3 3-15,3-2 0 0,-6 5 0 16,6 0 0-16,-1 1 1 0,4 6-1 16,3 0 0-16,2 6 0 0,-1 3-1 15,6 1 0-15,-5 4 0 0,7-2-1 16,-1 6 1-16,0-18-1 0,1 14 1 15,-1-3 0-15,-5-4 0 0,-3-2 1 0,-6 0 0 16,-2-3 1-16,2-2-1 0,-5 0 1 16,-1 2-2-16,-2-9-1 0,-10-7 0 15,8 8-2-15,-15-9 0 0,1-10 0 16,1-1 0-16,-3-4 1 0,5-3 1 16,1-4 0-16,6-5 0 0,4 7 0 15,-8 0 0-15,10-7 1 0,-6 0 0 16,8 3-1-16,5-1 2 0,-5 5-1 15,8 7 2-15,3 7 0 0,3-4 0 0,-1 6 1 16,0 10 0-16,0 2-3 0,8 14-8 16,-6-10-10-16,9 1-13 0,-2 4-26 15,6-2-169-15,7-7 90 0,6 7-120 16,-7 0-596-16</inkml:trace>
  <inkml:trace contextRef="#ctx0" brushRef="#br0" timeOffset="17469.274">9452 12849 263 0,'8'-5'123'0,"-2"0"-36"0,-6-6 21 16,0-1-37-16,-7 5-22 0,-6-6-4 15,-9 10 8-15,4 3-2 0,-8 2-1 16,-2-2 3-16,-2 1 2 0,5 12 0 16,6 3 2-16,-2 3-8 0,2 4-4 15,5-1-6-15,0-2-6 0,0-6-8 16,0 5-5-16,14-1-5 0,5 6-4 15,-2-6-6-15,8 10-2 0,10-9-3 0,9-17-1 16,-4-1-2-16,11-4-1 0,12-4 0 16,-4 9 1-16,3-15 1 0,-4 12 2 15,-1 1 0-15,-6-9 2 0,-3 4 0 16,-6 5 1-16,1 0 0 0,-4 14 1 16,-9-16-1-16,1 9 1 0,-4 0 0 15,-6 2 0-15,0 12-1 0,-7 2 0 16,-7 1-1-16,7 6-1 0,0 1 0 15,-2 3 0-15,-10-1-1 0,-9 4 0 0,-2-2 0 16,3-3 0-16,-2-6 0 0,-15 0-1 16,9-3 1-16,0 5 0 0,-6-7 0 15,5-5 0-15,8 0 0 0,1-4 0 16,5-12-1-16,9 2 1 0,6-4-1 16,0-5 0-16,20 0 0 0,1-7-1 15,12-9 0-15,4-8-1 0,8-6 0 16,8-7 0-16,-4-5 1 0,5-2-1 15,15-5 1-15,1 7 0 0,-5-7 1 16,12 6 1-16,-12 0 0 0,-18-1 0 16,-3 2 1-16,-7 8-1 0,-9 3-2 0,-5 8-4 15,-2 9-3-15,-16 3-2 0,-5 3-2 16,-5 8 2-16,-4 7 1 0,-5 0 1 16,0 7 5-16,-2 7 3 0,4 0 2 15,0 7 2-15,3 5-1 0,-5 4 0 16,8 0 1-16,-1 5 1 0,11-9-1 15,-4 18 0-15,9-7 0 0,-2 3-1 16,19 4-1-16,2 0-1 0,2-11 1 0,0-5-3 16,0 0 0-16,1-17 0 0,-8 3-2 15,0-7 1-15,12-2 1 0,-7-5 0 16,-7-7 2-16,0-5 3 0,-5 5 3 16,-6-9 2-16,-1-12 2 0,-4 5 1 15,6-10 1-15,-11 1 0 0,1-15-2 0,-2 6 0 16,2-2-3-16,-1-1-1 0,11-5-1 15,-11 5-1-15,11-5 0 0,3 5 2 16,10 2-1-16,13 7 0 0,3 0-3 16,-1 7-203-16,12 5 123 0,-4 11-116 15,-1-2-755-15</inkml:trace>
  <inkml:trace contextRef="#ctx0" brushRef="#br0" timeOffset="18008.305">13099 12134 423 0,'-11'0'280'16,"4"8"-141"-16,-2-1 56 0,4-7-50 16,2 6-47-16,-3 8-47 0,-1 9 32 0,-5-2-9 15,5 12-15-15,0 14-13 0,0 8-11 16,-2 6-7-16,2 13-8 0,4 10-4 15,-1-5-4-15,4 7-4 0,0 7-5 16,7-4-9-16,0-1-12 16,0-4-11-16,-5-11-11 0,3-16-12 15,2-8-110-15,0-13-82 0,0-18 61 0,2-18-147 16,3 0-321-16</inkml:trace>
  <inkml:trace contextRef="#ctx0" brushRef="#br0" timeOffset="18187.609">13179 12725 413 0,'-12'0'253'0,"-2"14"-141"0,5-9 45 16,-1-10-45-16,-15 5-56 0,2 0-20 15,-3-6 0-15,-4 5 4 0,-19-12 7 16,12 3-4-16,-5 3-10 0,-2 7-5 16,9-5-7-16,9 5-4 0,3 14-6 15,-3-21-2-15,-7 19 3 0,-1-10-6 16,-8-2-15-16,12 7-17 0,4-9-20 0,21-2-158 15,3 4 83-15,2 0-129 0,7-7-536 16</inkml:trace>
  <inkml:trace contextRef="#ctx0" brushRef="#br0" timeOffset="18560.967">13291 12356 552 0,'25'20'201'16,"-4"1"-86"-16,-2 16 71 0,-3-8-86 15,-4 19-33-15,-6 6-4 0,2-1 3 16,-1 8-1-16,-1 4-7 0,1-6-8 16,1 5-8-16,1-1-5 0,-2-14-4 15,-1 2-2-15,1-7-6 0,-4-2-4 16,2-7-6-16,-5-7-5 0,0-19-5 16,0-4-3-16,0-5-4 0,-5-7-2 15,-2-14-1-15,5-14-2 0,2 7 1 0,6-9 0 16,-6-5 1-16,3 0 0 15,9-2 1-15,2 0 0 0,0-3 1 16,0 8 1-16,7 4 1 0,0 7-1 0,-3 2 1 16,1 15 0-16,1 1 1 0,-6 10-1 15,-4 5 1-15,15 5-1 0,3 10 1 16,-5 13 0-16,5-3 0 0,-6 5 0 16,1-5-1-16,-4 12-3 0,-5-12-3 15,1 10-5-15,0-10-5 0,-2 5-7 0,2-14-11 16,-1-5-10-16,6 8 100 0,-5 1-289 15,-1-6 146-15,-1 11-48 0,3 5-1000 16</inkml:trace>
  <inkml:trace contextRef="#ctx0" brushRef="#br0" timeOffset="18998.772">14498 12825 330 0,'0'-11'130'16,"-18"-1"-11"-16,-5 6 27 0,8 6-55 16,-19 0 1-16,6 13-3 0,-1 8-6 15,0 10-7-15,-7 3-15 0,6 1-8 16,-3-7-6-16,11 7-9 0,1-5-7 16,13-1-6-16,2 5-6 0,6 6-6 0,2-15-2 15,2-4-5-15,4 0-2 16,6-14-5-16,2-5-1 0,9 3-2 0,5-5-2 15,1-14-1-15,2 0 0 0,1-7 1 16,-6-14 1-16,-11-9 1 0,4 9 2 16,-7-13 0-16,-1 3 1 0,-10 17 1 15,15 7 0-15,-9-2 1 0,-1 11 1 16,-1 10 0-16,0-2 1 0,-1 3 0 16,1 2-1-16,1 12 2 0,5 1-1 15,-6 0 5-15,0 1 5 0,-2 7 3 16,-3-5 2-16,5 6 4 0,1 7 1 15,-1-2 2-15,7 0-6 0,1 7-3 0,-7-7-5 16,5-7-2-16,1 7-4 0,0-3-2 16,5-13-1-16,-2-10-9 0,4 1-10 15,1-10-18-15,-7 7-29 0,-1-12-118 16,4-4-50-16,-9-5 27 0,5-7-169 16,-7-7-137-16</inkml:trace>
  <inkml:trace contextRef="#ctx0" brushRef="#br0" timeOffset="19321.918">14982 12944 349 0,'21'21'234'16,"-12"-2"-84"-16,-2-1 28 0,0-6-39 16,0-3-44-16,0 12-22 0,-7-7-9 15,7 5-8-15,-6-3-11 0,5-2-10 16,1-2-10-16,-7-5-7 0,7 2-4 0,0-9-5 16,0 0-4-16,-6-5-2 0,5-11-3 15,-8-10-1-15,4 5 0 0,-1-2 1 16,10-4-8-16,-2-2-7 0,5 1-4 15,7-2-1-15,-4-7-1 0,-4 4 0 16,8-2-1-16,5 3 8 0,-9 4 9 16,10 10 4-16,4 10 2 0,4 8 4 15,-1 1 5-15,-4 17 3 0,3-2 4 16,-5 12 2-16,-5 5 1 0,5 11-1 16,-7-2-1-16,-2 2-5 0,-8-2-2 0,1 2-5 15,-2-9-2-15,1-5-6 16,-2 5 6-16,-1-7-13 0,-8-12-7 0,6 3-15 15,-6 2-24-15,-2-7 132 0,-5 5-288 16,-7-1 121-16,-7 15-22 0,2 2-943 16</inkml:trace>
  <inkml:trace contextRef="#ctx0" brushRef="#br0" timeOffset="19985.047">18815 11888 516 0,'14'18'256'0,"-6"5"-121"16,-8-9 62-16,-14 0-68 0,-5 0-56 15,3 1-18-15,-28 5 3 0,2 16-2 16,0 7-10-16,0 21-13 0,-7-7-9 16,11 21-7-16,-17-6-3 0,13 20-5 15,-2-10-2-15,11 18-1 0,10-19-1 0,11 3-1 16,15-14-1-16,-6-5-1 0,15-14 0 16,2-2 0-16,12-16-3 0,6-1-2 15,3-20 0-15,2-3-2 0,10 5 1 16,-3-14-4-16,-2-4 0 0,0-15 3 15,2-2-4-15,-9 5-8 0,9-16-10 16,-9 4-13-16,12 2-8 0,-10-9-181 16,21 0 91-16,-12-12-102 0,13 5-624 15</inkml:trace>
  <inkml:trace contextRef="#ctx0" brushRef="#br0" timeOffset="20237.262">19377 12612 340 0,'9'-10'158'0,"-4"-4"-49"0,-5-5 37 16,0 3-45-16,-5-5-28 0,-16 5-6 15,5 2-3-15,-12 9-3 0,-5 5-4 16,-6 0-12-16,17 14-11 0,-17 12 2 0,11 6-7 16,-12 1-5-16,5-3-7 0,-7-2-6 15,17 2 0-15,6 6-3 0,12 5-1 16,7-1 1-16,1 4-1 0,6-7 0 16,-3-16-1-16,3 0-2 0,0-5 0 15,19-4-1-15,-5 2-1 0,6-7-2 16,-3 0-1-16,9 0 0 0,-17-7-1 15,4-12 0-15,-5-2 0 0,6-7 6 16,-7 5-6-16,2-18-13 0,9 12-19 16,-1-8 48-16,-3 2-218 0,0-7 102 15,-1 1-86-15,-10 6-716 0</inkml:trace>
  <inkml:trace contextRef="#ctx0" brushRef="#br0" timeOffset="20603.034">19577 12625 549 0,'7'8'215'0,"0"6"-107"16,-7-7 64-16,-7 0-92 0,7-1-46 16,-10-8-11-16,-2 2-1 0,-10 2-3 0,8-1-6 15,0-2-5-15,7 1-1 0,6 5 0 16,-5 2-1-16,8 2 1 0,9-2-1 16,-11 0-1-16,1 2 1 0,5-2 2 15,-5 7 0-15,6 5 0 0,0 4-1 16,-1-1 1-16,3 17 1 0,-1-7 0 15,5 3 0-15,1 7-2 0,0 0 4 16,1 3 3-16,1 10 1 0,5 4 0 16,-7 3 0-16,-9 3-3 0,3-2 2 15,-10 0-5-15,4-3-3 0,-17 1-2 16,0-8-2-16,-10-1-1 0,2-15-1 0,-19-7-1 16,4-9 0-16,-11-7-1 0,0 7 1 15,-2-5 0-15,9-11 0 0,-2 0 0 16,9-19 0-16,7 9 0 0,8-2-1 15,6-16-1-15,9-5-10 0,5-5-6 16,5-4-6-16,15 0-6 0,8-7-8 16,3-1-21-16,13-11-4 0,16 3-132 0,-2-8 75 15,-2-20-92-15,0 2-469 0</inkml:trace>
  <inkml:trace contextRef="#ctx0" brushRef="#br0" timeOffset="21119.775">20216 12014 523 0,'5'21'147'0,"-5"-7"-19"15,-11-1 48-15,1 1-100 0,-1 2-4 16,-3 5 2-16,4 8 1 0,10 5-18 16,0 18-8-16,1 10-3 0,5-10-4 15,-5 17-4-15,6 3-4 0,-1-9-3 16,-6 7-3-16,7-3-3 0,0 8-3 15,2-8-4-15,-1-4-4 0,-1-9-4 16,6-8-3-16,-1-10-5 0,-9-22-1 16,3-1-4-16,-8-15-2 0,4 2-2 15,-1-7 0-15,-2-14-1 0,1 2 1 16,8 1-1-16,-4-13 2 0,-2-8 0 16,3-15-3-16,-2-4-3 0,6-12-1 0,-11-1-2 15,2 1-3-15,7 4 1 0,-5 4 2 16,3 10 4-16,1 4 6 0,-5 24 3 15,6 13 5-15,-1 8 4 0,-5 3 0 16,14 30 2-16,-1 3-1 0,7 13-1 0,-6-4-1 16,12 8-2-16,-10-11 0 0,10 0 0 15,2-4-1-15,19 1-1 0,3 5-1 16,5-11-1-16,7 3-1 0,2-10 0 16,-2-18-2-16,0-5 1 0,3 0-1 15,-15-7 0-15,-3-14 1 0,-26-5-2 16,7-4 1-16,-17-5 0 0,2 7 0 0,0 0 0 15,-7-6 0-15,-11 1 0 0,8-13 2 16,-9 3 0-16,-4-7 2 0,-10 7-5 16,10 16-6-16,-12-8-12 0,0 5-15 15,5 6-34-15,-3 3 38 0,-2 3-189 16,12 10 82-16,-5 1-80 0,2 0-569 16</inkml:trace>
  <inkml:trace contextRef="#ctx0" brushRef="#br0" timeOffset="21326.872">21480 12732 528 0,'14'71'246'0,"-7"7"-89"16,-2 6 49-16,-5 2-86 0,-5 5-40 15,-4 2-24-15,-10 0-10 0,-1 7-14 16,-4-14-11-16,-6-7-19 0,-5-16-13 15,7 0 2-15,0-14-205 0,0-5 115 16,14-4-115-16,9 4-733 0</inkml:trace>
  <inkml:trace contextRef="#ctx0" brushRef="#br0" timeOffset="22174.88">24769 12107 886 0,'-9'42'292'15,"4"51"-140"1,5 41 96 0,-14 45-183-1,7 33-25 1,0-9-29 0,-2-43-14-1,2-53-240-15,5-58 131 0,2-49-129 0,2-16-854 16</inkml:trace>
  <inkml:trace contextRef="#ctx0" brushRef="#br0" timeOffset="22356.435">24993 12544 561 0,'-5'-5'204'16,"-4"6"-130"-16,-6-2 91 0,-3-1-87 15,15 2-36-15,-18-4-4 0,-6 4-2 0,-1-1 19 16,-16 1 0-16,-3-2-15 0,1 4-9 15,-8-2-8-15,2 7-3 0,4 0-4 16,-4 5-4-16,-3-1-5 0,6-3-9 16,4 5-11-16,-12-6-23 0,17-2-172 15,2-2 99-15,20 1-129 0,18-4-613 16</inkml:trace>
  <inkml:trace contextRef="#ctx0" brushRef="#br0" timeOffset="22757.912">25051 12228 635 0,'13'63'236'16,"-5"1"-113"-16,6-8 84 0,-8 21-101 16,2-12-43-16,6 7-9 0,1 3 4 15,-7-1 2-15,-2-9-14 0,2 3-12 16,-6-3-7-16,2-20-8 0,-8 1-4 0,4-11-5 15,0-7-5-15,7-16-4 0,-10-6-5 16,-1-6-2-16,9-7-1 0,-5-7 0 16,2-16-2-16,2 2-5 0,-10-21-4 15,13 3 1-15,2-15-7 0,3-4-4 16,2-5-1-16,-1 26 0 0,2 2 6 16,6 14 8-16,-6 19 2 0,6 4 9 15,1-2 6-15,-1 7 3 0,7 7 1 16,-7 7 2-16,1 5 2 0,-8 4 0 15,7 5 2-15,-6-4-1 0,6 10 0 0,0-1-1 16,0 13-1-16,-6-11-2 0,-8-2-3 16,1-5 0-16,-2 2 0 0,-1-2-7 15,-3-11-11-15,-1 3-18 0,5-8-28 16,-5-5-76-16,-1-14-88 0,6 7 37 16,-6-5-138-16,7-2-259 0</inkml:trace>
  <inkml:trace contextRef="#ctx0" brushRef="#br0" timeOffset="23104.681">25756 12679 489 0,'19'16'262'0,"-3"0"-120"0,-2 13 56 15,6 3-67-15,-19-2-58 0,-2 3-23 16,1-1-2-16,0-11-1 0,7 1-12 0,-14 10-12 16,7-4-6-16,14 9-3 0,7-2-2 15,-6-10-4-15,1-1-2 0,-5-10-2 16,-2-5-2-16,5-7-1 0,0 8-2 15,0-10-1-15,1 9 0 0,6-16-2 16,-1 5 1-16,-3-17-1 0,3 12 1 16,-5-21 1-16,-1 1-1 0,6 19 2 15,-5-8 0-15,3-10 1 0,-1 5 0 16,4 3 1-16,-5 13 0 0,4 0 0 16,-5-4 1-16,-2 2 0 0,1 9 0 15,-2 5 0-15,-2 3 0 0,3-17 0 0,1 9-1 16,2 0 1-16,-2 3-1 0,-2-3-1 15,-2-6 1-15,10 6 0 0,-12-2 0 16,5-5-4-16,2 3-6 0,-2 7-7 16,1-10-12-16,2 3-14 0,-1 2-180 15,12 0 97-15,-1-10-114 0,2 2-635 16</inkml:trace>
  <inkml:trace contextRef="#ctx0" brushRef="#br0" timeOffset="23428.394">26878 12632 375 0,'-3'8'162'16,"-2"5"-83"-16,-6-1 56 0,-15-5-53 15,-2 0-31-15,-6-3-8 0,-2 6 7 16,-8-8 6-16,10 10-5 0,5-3-8 16,1-7-5-16,1 3 0 0,10 4 1 0,1-1 0 15,5-8-4-15,8-1-2 16,3 9-3-16,3 3-3 0,8-1-5 0,-2-6-5 15,10 3-4-15,-1 7-3 0,3-5-3 16,7 7-2-16,1 3-1 0,-4-12-1 16,7 16 0-16,-4 3-1 15,-2-3 1-15,-3-2-1 0,0 12 0 0,-6-3-1 16,-8-7 0-16,-9-4-2 0,0-3 0 16,0 3 0-16,-7-12-2 0,-2 4-10 15,-10-4-10-15,-2 7-10 0,-7-4-14 16,1-8-30-16,3 12-137 0,-4-11 72 15,-2 10-98-15,-3-12-466 0</inkml:trace>
  <inkml:trace contextRef="#ctx0" brushRef="#br0" timeOffset="24194.616">28528 12483 204 0,'2'0'293'0,"3"8"-103"16,-3 10 0-16,-2-2-76 0,0 5 98 15,5 14-120-15,-5-5-1 0,2 6-11 16,-2 19-17-16,5 8-12 0,-3 2-6 15,0-7-6-15,1 14-9 16,-1-18-6-16,-2-16-7 0,0 3-1 0,-5-1-3 16,5-17-7-16,-2-6-3 0,-3-10-5 15,1-8 0-15,-6 1-3 0,1-16 0 16,4-17-1-16,3 3-1 0,2-12 1 16,14-7 0-16,-5-2 1 0,10-14-1 0,-1-7 0 15,8-2-2-15,2 1 1 16,0-4-1-16,0 10-2 0,4 4 0 0,-6 14 1 15,-5 14 3-15,7 21 2 0,7 14 2 16,-5 1 2-16,-2 10 4 0,0 5 0 16,2 19 2-16,-16-5-1 0,3 10-1 15,4 4 0-15,-3 1-1 0,-9 3 0 0,8 13-1 16,-3-8 0-16,-3-6-1 0,-1 13 0 16,-1-6 0-16,-2-19 0 0,0 7-2 15,0 2-8-15,0-14-4 0,-7-11-7 16,7 6-2-16,0-15-19 0,0-10-34 15,2-5-38-15,5-16-120 0,2 7 70 16,17-5-151-16,2-11-376 0</inkml:trace>
  <inkml:trace contextRef="#ctx0" brushRef="#br0" timeOffset="24513.278">29475 12681 190 0,'19'-14'162'0,"-19"7"-29"0,11 0 5 16,-11 14-15-16,5-2-25 0,-10-9-18 15,-9 4-15-15,-2 6-13 0,16 1-13 16,-21 7-11-16,9-5-8 0,0 5 7 15,-1 7 3-15,1 0 11 0,3 5 4 16,2 4 5-16,0 14 3 0,2-9-2 16,5 7-6-16,5 2-5 0,0-2-12 15,2-14-7-15,2 14-7 0,7-7-6 16,12-12-5-16,-2-8-4 0,4-9-4 16,-4-6-2-16,4-13-2 0,-7-11 0 15,0-18 0-15,3 5 2 0,-7-5 2 16,-8-9 1-16,-11 11 2 0,3-8 0 0,1-6 1 15,-11 5 0-15,0 2 0 16,0 3 1-16,-2 7 0 0,-10 9 0 0,3-5 1 16,2 10 0-16,7 2 1 0,-7 7-6 15,12 1-10-15,-12 10-10 0,2-1-10 16,-2 4-12-16,-4 0-23 0,1 4-12 0,15 3-133 16,0 2 74-16,2 10-91 0,2 6-437 15</inkml:trace>
  <inkml:trace contextRef="#ctx0" brushRef="#br0" timeOffset="25378.795">30843 12675 450 0,'14'0'154'15,"3"11"-62"-15,-11-7 61 0,-5 1-67 16,-8-10-33-16,7-11-5 0,-8 2 8 0,-6-2-1 16,1-10-12-16,3 5-10 0,4 14-11 15,5 0 3-15,-6 5-2 0,1-3-5 16,-1 5-7-16,-1 1-2 0,2-2-2 16,-6-1-2-16,5 2-2 0,5 2-2 15,-5-2 0-15,0 1 1 0,2-2 0 16,-5 2-1-16,-3 5 1 0,-10-5-1 15,1 12 1-15,-12 1-1 0,1-2 2 16,2 9-1-16,-12 7 1 0,-4 2-1 16,3 7 1-16,9 5 0 0,-3 7 0 15,10-5 0-15,3-1-1 0,9 0 1 16,7 4 0-16,13-9 0 0,-4 8 0 0,19-14-2 16,-3-4 0-16,10-14-3 0,-3-14 0 15,2-7-1-15,6-9-2 0,4-14 1 16,2 2 1-16,9-5 1 0,1-1 0 15,-7 5 2-15,-5 6 0 0,-7-10 1 16,-3 1-1-16,-7 0 1 0,-10 3-1 0,1 8 0 16,2-2 0-16,-10 9 1 0,-1 0-1 15,-1 1 1-15,-3-2-1 0,9 9 2 16,-6 3 0-16,1-2 0 0,0 6 1 16,1-1 0-16,6 11 0 0,-7-2 1 15,6-1 0-15,2 12-1 0,-1 1 1 16,2 2-1-16,-2 3 1 0,5 4 0 15,-4-8 0-15,-1 24 0 0,0-9-1 16,0 8 0-16,0 29 1 0,-6 0 1 0,-1-6-2 16,-14 8 0-16,4 1-1 0,-10-23 1 15,-6 11-1-15,-11-5-2 0,-5-13-2 16,-9 11 2-16,2 3-2 0,-10-19 0 16,4-14-1-16,1 9 1 0,7-19 0 15,-8-4 0-15,11-4 0 0,4-6 0 16,16-13 0-16,-8 9 0 0,16-14 0 15,4-7 0-15,10-9 0 0,2 2 0 16,5 0 1-16,17-2 1 0,2 7 1 0,16 6-1 16,-3-11 4-16,12 7-1 0,-8-9-10 15,2 0-12-15,1-7-36 0,11 9-36 16,-1-12-113-16,9 3 49 0,-1 2-132 16,-3 2-326-16</inkml:trace>
  <inkml:trace contextRef="#ctx0" brushRef="#br0" timeOffset="25751.193">31486 12747 274 0,'-3'0'146'0,"-3"-1"-46"0,-8 1 34 16,-7 5-27-16,0-10-35 0,-1 6-4 16,-13 5 7-16,5-5-4 0,-4 12-8 15,5 2-10-15,6 5-5 0,3 6-4 16,-2-1-2-16,4 1-4 0,16 4-4 15,2 7-5-15,-1-2-4 0,4 8-5 16,18-2-3-16,-2-4-5 0,1-11-3 16,1-2-3-16,3-3-3 0,4-8 0 0,0 1-2 15,2-12-2-15,-2-4 0 16,0 2-1-16,-7 0-1 0,0-9 1 0,-1-3 0 16,-4-9 0-16,-2 0 1 0,-2-2 0 15,-3 4 0-15,-4 5-1 16,-5-2 1-16,-4-7 1 0,4-9-1 0,-3-1 2 15,-9-5-3-15,-2 9-3 0,7 5-2 16,-6 5-3-16,5 5-6 0,6 5-8 0,-4 0-8 16,8 4-8-16,4-2-9 0,-6 7-9 15,5-5-17-15,2 3-20 0,3-7-53 16,10 2-31-16,-6-4 18 0,7 3-87 16,8 1-78-16</inkml:trace>
  <inkml:trace contextRef="#ctx0" brushRef="#br0" timeOffset="26074.62">32074 12719 56 0,'14'0'97'0,"-13"-1"-6"16,-1-5-7-16,-3 6 8 0,-1-1-4 15,-3 1-4-15,-8-4-5 0,-1 6 1 16,-5 7-5-16,-6-2-3 0,-4 7-2 16,-2 1-6-16,-4 12-4 0,3-1-2 15,-9-10-9-15,-5 0-4 0,13 3-4 16,12-5-6-16,6 3-7 0,12 3-5 15,5 1-5-15,8 0-4 0,15 14-4 16,5-11-4-16,6-4-3 0,-6-13-2 16,7 7 0-16,-4-2-3 0,3-24 0 15,-8-1 0-15,9 5-1 0,3-5 2 0,-8 5 0 16,-2-8 1-16,7 0 1 0,-8 2 0 16,-3-5 1-16,3 5-1 0,-8-2 0 15,-9-3 0-15,-3-2 0 0,-7 0 0 16,-1-7-11-16,-6-2-11 0,0-5-16 15,-6-2-22-15,5-14-22 0,8-2-123 16,0 1 53-16,1 3-89 0,12-6-379 0</inkml:trace>
  <inkml:trace contextRef="#ctx0" brushRef="#br0" timeOffset="26941.258">32670 12591 282 0,'16'-3'114'0,"-16"-2"-37"16,-7-11 28-16,-7-7-44 0,5 2-22 16,-11 2-3-16,-9-1 2 0,13 20-2 15,-3 6-3-15,-9 1-4 0,-1 7 5 16,7 7 3-16,-6 7 3 0,0 2 1 16,10 3 0-16,-10 9 2 0,2 0 4 15,-2-2-7-15,0 6-1 0,3-2-5 0,13-14-7 16,12 3-4-16,-2 2-7 0,9-5-4 15,5-9-5-15,13-14-4 0,-8-7-2 16,10-7-3-16,6 2-2 0,-3-25-1 16,5-11-1-16,-35 41 1 15,86-78 0-15,-56 21 1 0,17 7 2 0,-16-8-1 16,-6-12 1-16,-2-1-1 0,7 5 0 16,-11 3 3-16,5-13-9 0,3 10-11 15,-15 1-9-15,-10 2-7 0,-2 1-3 16,-5 24 1-16,3 6-2 0,-12 16 9 15,7 15 12-15,-7 1 11 0,5 8 8 0,-3 13 7 16,3 2 7-16,-3 18 5 0,12 9 4 16,7 14 3-16,-2 6 4 0,-3 9 2 15,-1-9-2-15,-2-5-3 0,1-9-5 16,-13-7-4-16,12-4-4 0,1 10-3 16,0 3-3-16,7-9-4 0,1-5-1 15,12 3-1-15,-6-9 0 0,2-6-6 0,3-9-17 16,-5-16-13-16,-14-7-20 0,21-21-21 15,-14 0-113-15,2-20 43 0,3-4-73 16,-2 1-357-16</inkml:trace>
  <inkml:trace contextRef="#ctx0" brushRef="#br0" timeOffset="27199.242">33194 11502 365 0,'9'7'267'0,"5"21"-121"0,-7-8 37 16,-7-17-35-16,9 24-64 0,1 9-26 15,-1 1-6-15,-9 2-2 0,-7 12-10 16,5 21-10-16,-3-9-6 0,-7 3-4 16,3 3-3-16,0 10-2 0,4-15-3 15,5 0-3-15,2-8-2 0,3 9-5 16,-5-23-8-16,-2 0-12 0,-1-7-12 15,1 0 29-15,-5-18-218 0,-14 3 107 16,7 6-84-16,7 0-751 0</inkml:trace>
  <inkml:trace contextRef="#ctx0" brushRef="#br0" timeOffset="27363.682">33061 13256 638 0,'16'28'210'0,"8"-12"-121"16,1-4 76-16,-8-12-110 0,-5-7-42 15,6-11-54-15,-7 6-125 0,-4-14 87 16,0 19-129-16,-2 5-468 0</inkml:trace>
  <inkml:trace contextRef="#ctx1" brushRef="#br0" timeOffset="48533.233">4789 5041 0,'0'0'16,"0"0"-16</inkml:trace>
  <inkml:trace contextRef="#ctx0" brushRef="#br0" timeOffset="62409.498">9246 15800 410 0,'0'18'130'0,"7"-9"-46"0,-1-1 67 15,1 3-69-15,-2-8-21 0,4 3-2 16,0-3 6-16,-2 4 7 0,1 5-29 16,3 2-9-16,-2 7 0 0,-2 2 0 15,0-3 3-15,0 1-1 0,5 8-2 16,-9 5-2-16,8 10-1 0,-4 3-4 15,-5 4-3-15,-2-2-4 0,1 3-2 0,5-4 0 16,-1 4-4-16,-9-3-2 0,10-13-3 16,-1 0-1-16,-2-9-3 0,1-8-1 15,-9-3-3-15,5 0-2 0,-6-11-1 16,-2-5-1-16,1-4-1 0,0-6 0 16,-2-4 0-16,5-9 1 0,3-10 1 0,1-2 1 15,0-6-1-15,0-4 2 0,5-4-1 16,-2-1 0-16,4-14 2 0,4 7-3 15,-2-6-3-15,-2 5-7 0,0 2-4 16,2 13-3-16,-2-7-4 0,0 1-2 16,5 11 2-16,-3-3 1 0,5 6 9 15,5 6 4-15,2 9 4 0,0 4 3 16,7 2 4-16,-3 7 0 0,-3 7 1 16,3 0 0-16,3 0 1 0,-7 9 1 0,4 9 0 15,-3-1 1-15,12 10 0 0,-6-3 2 16,7 9 0-16,0 2 0 0,2 9 0 15,-9 5 1-15,-5 8-1 0,-6-5 0 16,-6 15-1-16,-6-1 0 0,2 5-1 16,-5 16 1-16,10 3-1 0,-3-4 0 15,-1-2-2-15,5-7 0 0,-5-19 0 16,-2-9-1-16,-5-12-1 0,-1-16-4 16,4-7-15-16,-2-7-32 0,3-7-32 0,5 0-32 15,3-23-107-15,3-16 30 0,3-11-105 16,7-8-273-16</inkml:trace>
  <inkml:trace contextRef="#ctx0" brushRef="#br0" timeOffset="62909.907">10781 14748 233 0,'3'-7'296'0,"-1"0"-143"15,-2 7 25-15,2 7-84 0,1-7 94 16,-3 12-138-16,-5-3 4 0,-9 5-1 16,7 9-14-16,-12 5-13 0,-6 7-17 15,2 7 10-15,2 9-1 0,-5 0-3 0,5 1 0 16,7 6 0-16,0-7-1 0,7 4 2 15,0 1-3-15,1-9 1 0,-1-7-2 16,11-3-3-16,3-4-3 0,2-11-2 16,-2-7-3-16,7-1-1 0,7-7 1 15,0-7-6-15,0-8-7 0,7 1-10 16,0-6-13-16,-5-2-14 0,3-3-15 16,6 0-28-16,1 4-124 0,2 0 66 15,-3 0-85-15,1-5-430 0</inkml:trace>
  <inkml:trace contextRef="#ctx0" brushRef="#br0" timeOffset="63245.785">11326 15169 284 0,'0'-9'133'0,"-2"7"-53"0,-3-3 42 0,-2-2-29 15,0 0-25-15,-7 7-5 0,5 0 4 16,-7 0-2-16,-5 9-9 0,2 3-14 15,-4 0-12-15,-3-1-8 0,5 8-3 16,5 2-4-16,2 0-2 0,0 13-3 16,7 4-2-16,-7-3-2 0,2-8 1 15,5 9 3-15,3-13 1 0,-1-7-1 16,5 3 2-16,7-3-1 0,7-11 0 0,5 1-3 16,4-12-4-16,7 6-2 0,-2-14-1 15,-5-1-1-15,-4-10-1 0,-3-5 1 16,1 7-1-16,-1 1 1 0,-9-6 0 15,7 1 1-15,-5 11-1 0,-7 2 1 16,10 6 0-16,-24 1-5 0,12 1-11 16,0-1-11-16,-7-5-14 0,-2 5-22 15,11 7-27-15,-2-2-73 0,-2 2-16 16,-7-7 4-16,16 6-86 0,2 8-14 16</inkml:trace>
  <inkml:trace contextRef="#ctx0" brushRef="#br0" timeOffset="63730.759">11538 15208 271 0,'23'-6'113'0,"-7"6"-20"0,1-5 30 15,-8-2-40-15,-4 5-13 0,-3-7-5 0,-2 4-4 16,5 0-11-16,-3 5-15 0,0-4-11 16,-2-1-7-16,-2 5-4 0,-10-2-1 15,1 4 0-15,-8-2 0 0,-2 5 1 16,5 4-2-16,0 11 0 0,2-12-2 15,0 6-1-15,-5-7-1 0,5 0 0 16,7 0 0-16,7-7 0 0,-2 7 2 16,11 7 1-16,5-7 0 0,2 6 0 15,1-8 0-15,-3 2 0 0,7-2-2 16,-3 11-2-16,17-4-2 0,5 15 0 16,-5-6 0-16,-5-4-1 0,2-3-1 15,-6 7 0-15,-5-5-1 0,-5 3 0 0,-4-3-2 16,-5-2 0-16,-5 0 0 0,-2 5-1 15,-7 2 0-15,-2 1-1 0,-7 0 1 16,-8-6-1-16,-8 2 1 0,-10-3 0 16,0 6 0-16,0-5 1 0,-7 4 1 15,5-6-1-15,2-4 2 0,-2 2-1 0,14-3 0 16,4 2 1-16,12-8-2 0,0 2 0 16,7-5 0-16,7-7-1 0,5-1 0 15,-3-5 0-15,17-1 0 0,-1-3 1 16,20-3 1-16,6 1 0 0,2-5 0 15,6-3 0-15,-1 6 0 16,-12 2 2-16,-8 1 1 0,-6 4-9 0,-6 0-23 16,-10 0-22-16,-2 7-120 0,0 7 68 15,-7 6-127-15,2-5-380 0</inkml:trace>
  <inkml:trace contextRef="#ctx0" brushRef="#br0" timeOffset="64186.528">11873 15707 301 0,'12'0'224'0,"-3"-3"-152"0,3-2 63 16,-1-1-30-16,8-1-43 0,-3-9-42 15,5 4 36-15,3-4 5 0,-4 1 1 16,6 2-16-16,2 6-8 0,-2 6-5 16,-5 1-5-16,0 8-7 0,-1-1-5 15,4 9-4-15,-10 3-6 0,-3-3-3 16,-11 4-2-16,-4 4-2 0,4 2 0 15,-19 2-1-15,-9 7 0 0,-2 1 0 16,0 2 1-16,-3 2 1 0,0 3 0 16,10 0 0-16,0-2 0 0,2-4 1 0,0-4 0 15,14-9 1-15,0-4-1 0,7-3 1 16,7-4 0-16,5-8-1 0,6 4 1 16,13-9-1-16,-6 0-1 0,24-6 1 15,-7-1 2-15,11-3-6 0,-1 3-13 16,8-11 0-16,-11 11-171 0,5-2 99 15,-8 8-116-15,-2-1-592 0</inkml:trace>
  <inkml:trace contextRef="#ctx0" brushRef="#br0" timeOffset="64959.241">13269 14913 281 0,'14'-11'195'0,"1"-1"-102"16,7-7 33-16,-14-6-21 0,1-8-51 16,-4 5-12-16,1 7 2 0,-6-2 7 15,-7 16 4-15,-4 0 0 0,1 5-1 16,-8 4 0-16,0 5 0 0,-15-5 0 15,3 19-3-15,-3 5-7 0,-4 9-7 16,-5-1-4-16,7 4-6 0,-9 6-4 16,-7 3-6-16,9 13-1 0,0 7-2 0,12 4-2 15,8 8-2-15,9-1-1 16,-1 0-2-16,14-6 1 0,7 6-1 0,7-14-1 16,0 1-2-16,9-10-1 15,12-5-2-15,2-13-2 0,3-7-2 0,16-12-3 16,4-10-6-16,-4-8-3 0,0-1-5 15,-7-17-10-15,-3 1-15 0,-7-10-27 16,-10-1-158-16,-8 5 92 0,0 2-125 0,-10 6-548 16</inkml:trace>
  <inkml:trace contextRef="#ctx0" brushRef="#br0" timeOffset="65389.756">13837 14883 255 0,'2'0'356'16,"3"7"-238"-16,2 7 59 0,-12 5 19 15,12 4-93-15,-7 4-84 0,0 9 62 16,-2 3-2-16,2 1-2 0,-11 18-25 15,10-2-27-15,-1-5 3 0,-3 12-6 0,10 13-8 16,-10-11-3-16,-1 5-5 0,6 3-2 16,0-11-2-16,-2-8-5 0,-5-8-8 15,7-10-6-15,2-13-8 0,2-12-32 16,-3-11-34-16,7-5 151 0,0-10-288 16,12-6 120-16,2-8-24 0,6-5-881 15</inkml:trace>
  <inkml:trace contextRef="#ctx0" brushRef="#br0" timeOffset="65736.202">14663 15025 646 0,'0'23'177'0,"7"3"-60"16,-7 2 79-16,1 7-122 0,5 2-19 16,-6 4-1-16,0 8-3 0,0-4-9 15,0 3-15-15,5 1-11 0,4 5-6 16,-4-1-3-16,-2-4-2 0,4-2 0 0,7-5-5 15,-7-17-4-15,0-4-14 16,1-2-18-16,6-7 116 0,-7-12-292 16,0-7 135-16,0 2-48 0,0-11-965 15</inkml:trace>
  <inkml:trace contextRef="#ctx0" brushRef="#br0" timeOffset="65883.897">14761 15330 384 0,'-19'-8'153'0,"-4"2"-48"0,-5 6 48 0,0-14-57 15,-2 7-22-15,5-10-8 0,4 10-5 16,2 3-7-16,-2 1-14 0,-5 4-16 16,3 8-11-16,3-12-4 0,-1 6 0 15,-1-3-5-15,1-2-13 0,1 2-18 16,5-8-22-16,2 2-129 0,19 8 66 16,-6-4-110-16,8 2-426 0</inkml:trace>
  <inkml:trace contextRef="#ctx0" brushRef="#br0" timeOffset="66499.884">15280 15393 240 0,'0'-5'174'0,"9"10"-51"15,-8-12 23-15,6 2-11 0,6 9-43 0,1-10-13 16,5 1-4-16,-5-4-12 0,9 2-14 15,5 0-17-15,-5-7-14 0,3-5-8 16,-2-11-2-16,3 7-3 0,-6-12-1 16,-5 7-2-16,-4-5-1 0,-5 12-2 15,-7 2 0-15,-2-1-1 0,-8 6 0 16,-11 7 0-16,-4 7 1 0,-8 6 0 16,-2 9 0-16,-7 8-1 0,5 12 0 15,0 7 0-15,-5-7-1 0,8-7 1 16,5 9 0-16,1-2 0 0,14-7 1 15,7 13 2-15,7-3-1 0,7-4 1 0,0-6-1 16,28 1 0-16,-2-15 0 16,6-12 0-16,10 2-1 0,5-8-3 0,-8-12-7 15,3-12-16-15,0-7-12 16,-7 13-136-16,-12-10 73 0,-9 9-102 0,-14 0-464 16</inkml:trace>
  <inkml:trace contextRef="#ctx0" brushRef="#br0" timeOffset="66913.649">15899 14611 704 0,'37'16'200'0,"1"7"-109"0,2 3 97 15,15 11-133-15,-4 0-28 0,3-4-5 16,-3 8-2-16,-2 9 1 0,-12-4-8 16,-7 15-11-16,-11 13-3 0,-19 24-3 15,0 2 1-15,-9 11-1 0,-12 4 0 16,-23-1 1-16,-12-15 0 0,-3 7-9 16,-17-6 6-16,-8-7-130 0,-5-14-53 0,-1 4 52 15,-12-25-154-15</inkml:trace>
  <inkml:trace contextRef="#ctx0" brushRef="#br0" timeOffset="69860.194">19007 15432 1639 0,'-29'0'3'0,"-75"46"-16"0,-54 76-1 0,25-22 5 0,96-10 4 15,37-39 4 17,74-30 1-32,87-20-5 15,44-6-12 1,-19 2-37-1,-51 3-39 1,-51 3-132 0</inkml:trace>
  <inkml:trace contextRef="#ctx0" brushRef="#br0" timeOffset="70161.471">19442 16382 556 0,'-5'6'308'0,"-4"2"-168"0,-8 3 69 15,-18-1-74-15,-4 4-64 0,-13-22-31 16,-19 8-5-16,-9 3 4 0,-3-3-8 16,-8 5-7-16,-7-5-5 0,10 7 22 15,-5 13 25-15,2-4-294 0,-11-2 183 16,13 7-92-16,12-6-1167 0</inkml:trace>
  <inkml:trace contextRef="#ctx0" brushRef="#br0" timeOffset="72147.232">21510 15039 97 0,'12'-5'312'0,"-5"3"-150"0,-2 4-2 16,-3-4-27-16,-4 9 53 15,-10 2-113-15,5 10-1 0,-9 4 3 0,2 16-3 16,-4 13-11-16,10-3-9 0,-6 21-6 16,1 4-11-16,1 3-6 0,0 0-5 15,-2 15-8-15,-2-3-3 0,-3 7-6 16,5-1-2-16,0 12 3 0,7-5-1 16,-6-7-1-16,5-11-1 0,1-5 0 0,8-29 0 15,-1-6-4-15,0-17-1 0,7-13-1 16,11-14-2-16,-2 0 0 0,5-7-1 15,0-14 0-15,12-2 0 0,0-4 1 16,9-8 2-16,1 6 0 0,6 1 0 16,-7 5 0-16,5-2-3 0,-3 8-2 15,5 3-8-15,-7 5-7 0,2-3-25 16,-13 5-22-16,15 7-160 0,-16-7-3 16,5 5 12-16,2 2-185 0,5 0 4 15</inkml:trace>
  <inkml:trace contextRef="#ctx0" brushRef="#br0" timeOffset="72493.213">22360 15926 198 0,'9'-14'195'0,"3"-1"-79"0,-10 8 16 15,5-4-8-15,-7 2-37 0,-4 1-17 16,-8 9-17-16,-4-2 7 0,-8 2-8 16,1 8-6-16,-12 3-7 0,3 8-5 15,-3 2-4-15,2 5-1 0,5-3-1 0,5 18-3 16,4-1-3-16,-4-10-1 0,9 10 0 15,0 4 0-15,9-11-2 0,1 8-3 16,4-6-2-16,7 5-3 0,14-10-3 16,0-3-3-16,2-10-3 0,7-2-2 15,12-16-2-15,-9-2-1 0,4-10 0 16,0-9-1-16,-4 0-1 0,-17-13 1 0,5 4 1 16,-7 1 1-16,-2 1 0 0,-3-6 1 15,-2 12 0-15,-7-8 1 16,-5 2 0-16,-4 1-3 0,2 3-3 0,-2-4-3 15,2 10-4-15,4 1-6 0,1-3-6 16,-5 13-7-16,7-1-1 0,0 8-2 16,-7-6-4-16,0 5-5 0,2 8-21 15,5 5-27-15,5-9-25 0,4 3-53 0,-2-15 13 16,7 12-87-16,-9-6-101 0</inkml:trace>
  <inkml:trace contextRef="#ctx0" brushRef="#br0" timeOffset="72856.543">22660 15969 372 0,'14'8'140'16,"-2"-4"-55"-16,-10-11 47 0,3 3-58 16,4 10-29-16,1-1-5 0,-10-3 3 15,-12-4-3-15,5 9-9 0,-2-4-10 0,-3 4-3 16,3 0 0-16,-1-8 0 0,1 2-1 16,7 6-2-16,-10-7 2 0,12 6 2 15,0-3 2-15,0-5-1 0,7 9-1 16,0-1 0-16,2 4-1 0,3 8-3 15,11 6-4-15,-6 3-2 0,-1-5-1 16,0-2-3-16,-9 4 0 0,-7 1-1 16,-2 5 0-16,2 12-1 0,4 9-1 15,3-2-1-15,-9 8 5 0,2-6 0 16,0 5 1-16,-7-5 1 0,-14-2 0 16,3-7 1-16,-8-5 0 0,5-2-5 15,-5-1-1-15,3-4-2 0,-7-4 0 0,-5-10-2 16,-5 3-1-16,5-17 1 0,5-2 0 15,2 0 0-15,5-20 1 0,14 1 2 16,-1 7-2-16,10-11-9 0,5-2-16 16,11 4-25-16,10-10-31 0,4-13-114 15,3-3 48-15,-1-2-109 0,-6-18-348 0</inkml:trace>
  <inkml:trace contextRef="#ctx0" brushRef="#br0" timeOffset="73690.338">23191 15187 252 0,'0'1'197'0,"7"5"-112"15,-7-10 24-15,7 9-11 0,-5-5-70 16,1-1-7-16,-1 1 11 0,5 3 12 16,-7 4 14-16,7 5 7 0,-5-5 6 0,5 21 5 15,-2 2-1-15,2 5-5 0,-2 16-7 16,4 17-8-16,-4-3-8 0,-1 14-7 16,1 5-7-16,2-3-6 0,2 2-5 15,0-6-5-15,3-4-3 16,4 3-3-16,-2-18-4 0,5-2-2 0,-3 0 0 15,3-14-2-15,-7-11 0 0,-1-1-2 16,-4-10-1-16,2-8 0 0,-4-3 0 16,0-2-1-16,-1-6-2 0,1 3 0 15,4-2-1-15,-18-4 0 0,7-2-1 0,4 3 0 16,-4-13 0-16,2-14 0 0,-5 1 1 16,-4-13 0-16,16 0 0 0,-5-1 1 15,-4 3 1-15,11-17 1 0,-11 17 0 16,4-11 1-16,7-6 1 0,-9 13 1 15,-2 14-1-15,4-3 1 0,1-3-1 16,-1 10 0-16,-4-4 0 0,-1 0 0 0,1 1-1 16,4 12 1-16,1-7-1 0,-3 8 1 15,4-7 0-15,3 0 0 0,-2 2-1 16,2 3 1-16,0 1-1 0,2 13 1 16,3 2 0-16,-3-4-1 0,-2 4 0 15,3 7 1-15,-10 0-1 0,2-7 0 16,-2 2-1-16,2 5 1 0,-4 0-1 15,0-7-1-15,4 5 0 0,7 1 0 16,-9-5 0-16,-2 1 0 0,0 2 0 16,2-4-1-16,7 1-1 0,-5 5-1 0,-11-10-4 15,6 4-5-15,8 0-8 0,-5 0-9 16,9-2-4-16,-4 2 1 0,-5-5 3 16,14 5 4-16,-12-2 5 0,-2 1 9 15,2-5 9-15,3 6 4 0,-12 0 1 16,7 6 10-16,-5-10-9 0,3 8-8 15,2-8 15-15,-3 4-199 0,3 0 120 0,3-2-121 16,-6-5-705-16</inkml:trace>
  <inkml:trace contextRef="#ctx0" brushRef="#br0" timeOffset="74382.014">23536 15735 411 0,'0'7'130'0,"0"-1"-21"16,2-5 35-16,-7 5-77 0,3-5-13 15,-5 1-6-15,7 3-7 0,0-5-17 16,2-12-11-16,-4 10-7 0,0-12-4 0,4 0-1 16,0 2 3-16,-2-4 4 0,12 6 7 15,7-10 6-15,-1 5 1 0,-6-12 2 16,-12-1 0-16,4-17-2 0,-8-3-5 16,-10-2-6-16,16 0-6 0,-18 14 0 15,23 4-2-15,2 2 0 0,0 9-1 16,3-2 0-16,-3 1 1 0,-20 8 0 15,20 0-1-15,-14 0 2 0,3 3 0 16,2 11-1-16,-7 0 2 0,0 5 6 0,16 8 5 16,-4 2 7-16,2 26 5 0,2-1 4 15,-2 6 5-15,5 10 0 0,-5-2-1 16,0-7-4-16,2 9-4 0,5 11-5 16,7-4-4-16,9 0-4 0,3 0-3 15,7 2-4-15,4-7-3 0,-5-5-2 16,6-15-2-16,6-1-2 0,2-17-2 15,3-20-1-15,-3-2-1 0,6-10-2 16,-10-17 0-16,4-14-1 0,1-12 1 16,1-1 1-16,-19-16 1 0,1 6 2 0,-2 2 3 15,-21 0-5-15,-1-12-11 0,-10 17 3 16,-3 4 21-16,-2-1-231 0,-17 7 120 16,3 26-83-16,2-1-848 0</inkml:trace>
  <inkml:trace contextRef="#ctx0" brushRef="#br0" timeOffset="76330.513">15627 17834 1554 0,'3'-19'10'0,"-3"19"-5"0,-1 37 0 0,-8 66 16 16,-3 27-7 0,-2-23-7-1,19-60-3 1,-5-47 0 0,7-19 7-1,28-69-11 1,11-54-12-1,8-14-10 1,-3 34-9 0,10 27 12-16,-14 55-1 0,-13 40 3 15,8 0 6-15,-14 33 5 0,-14 0 10 16,-4 2 9-16,8 11-9 0,-9 1 0 16,3 4 1-16,-12 12-1 0,4-10 1 15,-4 5-1-15,5-6-1 0,-10-8 0 16,8-2-1-16,-6 2 1 0,13-9-3 15,-1-7-12-15,5-7-18 0,5-7-26 0,-1-14-32 16,3-2-133-16,12-5 54 0,-1-19-115 16,1-4-413-16</inkml:trace>
  <inkml:trace contextRef="#ctx0" brushRef="#br0" timeOffset="76584.182">16616 17785 225 0,'2'-28'131'15,"1"7"-18"-15,-8 11 18 0,3 1-26 16,-10 7-13-16,0 2-6 0,1 16-8 15,-1 3-6-15,-6 2-12 0,-1 9-8 16,-2 5-5-16,-2-3-4 0,-8 1-3 16,13 9-3-16,-1 0-5 0,3 4-6 15,7-6-6-15,6 4-5 0,3-9-6 0,10 0-3 16,6-7-4-16,7-9-1 0,-2-5-2 16,7-12-1-16,-2-2-2 0,-3-5 0 15,-2-6 0-15,2-10 0 16,0 2 0-16,-4-9 1 0,-5-2 1 0,-2-10 6 15,2 8-3-15,-5-13-12 0,7 6-19 16,-4 4 104-16,4-21-273 0,0-2 128 16,-4-7-59-16,9 2-903 0</inkml:trace>
  <inkml:trace contextRef="#ctx0" brushRef="#br0" timeOffset="76884.168">16977 17268 531 0,'7'21'202'0,"0"7"-79"15,0 9 64-15,-3-2-86 0,1 2-31 16,0 10-8-16,-8-3-5 0,8-2-6 16,-5 2-16-16,0-2-12 0,0 5-9 15,0 1-5-15,7 6-7 0,2 6-8 16,1 1-9-16,1-12-12 0,-1 0-4 16,-6-14-1-16,1-12-3 0,-5-11 1 15,-2-8 6-15,-3-4 8 0,-2-9 9 16,0-5 5-16,-2-2 1 0,-1-8 2 0,1-6 1 15,-5 2 2-15,-2-2 2 0,2 0 2 16,-14-3 1-16,12 3 3 0,-8 4 0 16,-1 3 0-16,-8-5 0 0,3 12 0 15,-5 2 0-15,0 2 2 0,-9 3-4 16,11 9-9-16,5 2-10 0,-2-4-170 0,-3 11 103 16,13-2-122-16,-1 0-604 0</inkml:trace>
  <inkml:trace contextRef="#ctx0" brushRef="#br0" timeOffset="77478.214">18332 18017 451 0,'0'5'236'0,"9"21"-119"0,5-1 56 0,0-13-56 16,-12 0-49-16,3-3-15 0,8 5 1 16,1-7-2-16,7 0-7 0,10 4-12 15,4 1-10-15,6-12-11 0,1-2-5 16,-4-3-5-16,6-9-1 0,2-16-1 15,-6 0-1-15,0-5-1 0,2-12 0 16,-12-4 0-16,-4 4 0 0,-3-8 1 16,-9 1-1-16,-14 7 1 0,0 10-2 15,-7 7-1-15,-21-3-2 0,4 12 0 0,-17 19 0 16,-1 2 0-16,0 0 2 0,7 21 1 16,-2 28 3-16,2 0 2 0,-5 14 6 15,10 11 3-15,-5-2 3 0,-2 3 1 16,4 6 0-16,7-4 0 0,-6-7-1 15,16-10-3-15,-3 8-4 0,17-10-3 16,-5-16-6-16,7 2-11 0,7-9-14 0,14-32-16 16,-5-1 18-16,24-2-192 0,-3-35 91 15,14 7-80-15,-2-28-644 0</inkml:trace>
  <inkml:trace contextRef="#ctx0" brushRef="#br0" timeOffset="77797.681">19165 17836 276 0,'16'-16'156'0,"-9"-1"-45"0,-2 8 23 16,2 2-33-16,-7-5-19 0,0 8-11 16,-1-1-4-16,-5 3-5 0,-1 2-6 0,0 7-7 15,-7-5-6-15,-2 7-6 0,-6 3-3 16,-3 4-3-16,2 5-5 0,-5 5-6 16,-9-1-3-16,8 1-5 0,-6 4-3 15,1 1-3-15,15 1-2 0,12 8 0 16,5-3 0-16,2 0-1 0,14-4-1 15,0-5-1-15,-5-5-1 0,10-9-2 16,2-5-1-16,2-9 0 0,0-2-2 16,-2-5 1-16,-2-5 0 0,-5-2 2 15,6-4 0-15,-12-8 1 0,6-2 0 16,-1-2 1-16,-3 4 0 0,2-4 0 0,-1-3 0 16,0-4 1-16,-4 0 3 15,-4-7-10-15,2 7-12 0,1-10-8 0,-5 5-144 16,8 7-29-16,3 0 26 0,2 0-163 15,9 10-132-15</inkml:trace>
  <inkml:trace contextRef="#ctx0" brushRef="#br0" timeOffset="78173.167">19653 17626 422 0,'0'26'248'0,"-6"-10"-142"0,-1 3 46 16,-12-10-43-16,10 10-66 0,-12-8-15 15,0 10 2-15,-7-2 2 0,-3 2 5 16,-10-2-4-16,12-3-8 0,-5 3-8 16,11-1-4-16,8-11-4 0,2 0-2 15,8-7-2-15,3 0-2 0,2 0-2 0,13 0 0 16,-3-9 0-16,22 2 0 0,-1-7-1 16,6 7 1-16,-2 7 0 0,7-7 1 15,-14 12-1-15,7-3 1 0,-1 5-1 16,1 0 0-16,-7 2 0 0,2 3 0 15,-9-1 0-15,-6 6 0 0,-6 1-1 16,-2 3 0-16,-7-4 0 0,-9-1-1 16,9 3 0-16,-7 6 0 0,-12-4 0 15,2 2-1-15,-3 5 1 0,-2-2 0 0,-7-12 0 16,7 2 1-16,-6-2-1 0,3 0 1 16,15-5 3-16,-4-4-12 0,5-5-14 15,5-2-11-15,10-3-9 0,-6-9-132 16,7-12-15-16,8-1 10 0,13-1-120 0,13-10-75 15</inkml:trace>
  <inkml:trace contextRef="#ctx0" brushRef="#br0" timeOffset="78620.194">20265 17617 442 0,'-6'0'176'0,"-2"12"-98"16,-13-3 69-16,1 0-63 0,-11 3-36 15,-3 9-6-15,5-2 5 0,-5 6 6 0,-1-2-2 16,5 1-12-16,-1-13-8 0,-4 3-4 16,7-2-1-16,10 0-5 0,16 4-3 15,-6-4-5-15,8-3-4 0,8 0-3 16,8-9-3-16,2 0-2 0,-1-7-1 16,15-4-1-16,-1 1-1 0,3 8-1 15,8-3 0-15,2-4 1 0,-9 4 0 16,2-4-1-16,-2 9 2 0,0-2 0 15,-13-3 2-15,15 5-1 0,2 0 1 16,-1 2-2-16,5-2-1 0,-3-2 0 16,-10 4 0-16,-8-2 1 0,-2 3-1 15,-12-1 0-15,7 3 2 0,-8 4 3 0,0 3 0 16,-2-3 1-16,4 7 0 0,-4 3 0 16,-5-1-1-16,3 8-1 0,-4 2 0 15,-1-2-2-15,-3-10 0 0,-9 2-1 16,-7-4 1-16,5 3-2 0,2-3-2 15,0 0-7-15,0 2-11 0,8-2-15 0,-2-5-15 16,1-4-19-16,7 0-10 16,7-5-109-16,-7-5 48 0,7-2-57 15,0-9-348-15</inkml:trace>
  <inkml:trace contextRef="#ctx0" brushRef="#br0" timeOffset="78777.127">20675 18022 421 0,'7'14'192'0,"2"-2"-85"0,-8 2 50 16,10 0-65-16,-2 0-40 0,-2-3-12 16,3 8-6-16,1-12-6 0,5 2-7 15,-16-7-12-15,7-2-3 0,-7 0-4 16,0-11 0-16,-2 2-4 0,-3-3-12 16,5-4-13-16,5-3 142 0,-9-2-281 15,10-9 126-15,-6-5-11 0,7 0-927 16</inkml:trace>
  <inkml:trace contextRef="#ctx0" brushRef="#br0" timeOffset="78942.636">20913 17226 511 0,'13'-2'202'0,"-5"-3"-87"16,3 7 55-16,-9-4-90 0,-2 0-36 16,5-3-13-16,-3 0-8 0,-2 3-3 15,-2 0-15-15,-2-3-20 0,4-2-19 16,-1 0-27-16,1 0-112 0,0 0 54 15,-2-6-101-15,4 10-359 0</inkml:trace>
  <inkml:trace contextRef="#ctx0" brushRef="#br0" timeOffset="79350.617">21075 17022 290 0,'14'20'270'15,"-13"13"-120"-15,3-1 23 0,-9 4-10 16,5 5-75-16,7 8-25 0,-7 2-8 0,7 5-5 15,7 14-7-15,0-3-10 0,0 6-11 16,-4 1-5-16,3 3-4 0,-6-5-2 16,-9-2-1-16,11 0-1 0,-2-14-2 15,-9-10-1-15,-9-11-1 0,8-7-4 16,-2-16 0-16,12-12-1 0,-7-3-1 16,0-6-2-16,7-14 0 0,0-8-1 15,-7-8 1-15,0-5-1 0,0-10-1 0,-2 1-1 16,4 1 0-16,-2 10-1 0,14 3-2 15,0 13-3-15,7 10 0 0,5 0 1 16,-8 2 1-16,-4 0 0 0,5 11 1 16,-3-4-1-16,3 5 3 0,4 0 0 15,0 4-2-15,3 14 1 0,-2 1 0 16,3-6 1-16,-1 8 3 0,2 4 1 16,-7-4 3-16,-10-3 1 0,1 7 1 15,-12 10 0-15,-2-7 1 0,-5 9-1 16,-12-3-1-16,-11-2 0 0,-5-2 0 15,-5-2 0-15,3 0-1 0,-11-1 0 0,5-4 0 16,-1-7-6-16,9 0-8 0,-7-7-16 16,19-9-14-16,4-1-143 0,3-11 73 15,16-2-103-15,-2 0-487 0</inkml:trace>
  <inkml:trace contextRef="#ctx0" brushRef="#br0" timeOffset="79816.896">21759 17035 266 0,'7'28'340'0,"-2"7"-212"15,0 7 38-15,-5 0 11 0,-5 0-105 16,-2 2-26-16,-7 12-29 0,-6 0 30 16,3 6-5-16,3 11-12 0,0-13-9 15,0 3-8-15,2 9-3 0,3-7-3 16,0-11-2-16,6 16-1 0,1-19-1 15,7-16 0-15,-1 0-2 0,8-14 1 0,2-12 0 16,2-9-1-16,5 0 0 0,-2-5 0 16,4-6 1-16,0-8-2 0,10-6 1 15,-5 1-2-15,16-6 1 0,12-5 1 16,7-5 0-16,2-6-1 0,5-1 1 16,-5 5 0-16,-18-11 1 0,-12-1 0 15,-5 10-2-15,-14 0-4 0,-9-3-1 16,-2 22-4-16,-5 4-3 0,-5 2-1 0,-11 17 1 15,-1 2 1-15,-3 7 4 0,-13 2 1 16,10 17 4-16,-3-1 3 0,-2 1 2 16,5 2-1-16,0 14 0 0,-3-7 1 15,10 9-1-15,6 0 0 0,3 12 0 16,17-16-1-16,-10 2 1 0,18-3-1 16,1-6 0-16,4-17-1 0,7 5-2 15,5-14-1-15,3-7 1 0,6-7-6 0,-7-16-10 16,17-15-12-16,-10-3-15 0,2-1-20 15,-6-5-126-15,2-11 59 0,-21 7-88 16,-5-3-420-16</inkml:trace>
  <inkml:trace contextRef="#ctx0" brushRef="#br0" timeOffset="80013.42">22842 16842 303 0,'12'23'253'16,"-8"-1"-106"-16,3 3 21 0,-9 19-28 15,4-2-52-15,-11 2-31 0,0 7-12 16,-5 12-8-16,-10-2-9 0,1 4-10 16,0 2-5-16,-1-1-3 0,6 1-15 15,9-11-18-15,-1 2-137 0,-4-11-26 16,5-12 35-16,-5-3-194 0,14-4-92 16</inkml:trace>
  <inkml:trace contextRef="#ctx0" brushRef="#br0" timeOffset="80135.585">22523 18225 246 0,'14'37'179'0,"7"-9"-276"16,-7-26 199-16,-3-4-232 0,8 4-170 0</inkml:trace>
  <inkml:trace contextRef="#ctx0" brushRef="#br0" timeOffset="93529.099">26265 1937 509 0,'0'-23'202'0,"8"4"-81"0,8-4 50 0,-2 2-87 15,0-14-29-15,-1 5-7 0,1-5-9 16,-6-9-4-16,3-1-3 0,-1 8-3 16,10 0-4-16,-1-3-5 0,-5 8-3 15,-3-1-4-15,-4-2-1 0,0 3-4 16,-2 4-1-16,-3 7-2 0,3 2-1 16,4 17-1-16,-8 2 0 0,5 2-1 15,-6 5-1-15,0 7 1 0,1 9-1 0,3 12 0 16,-4 14 0-16,-5 21 0 15,3 4 1-15,-2 10 0 0,1 7 1 0,-9-3 0 16,-2 1-1-16,5 4 1 0,0 5-1 16,5-5 1-16,3 5-1 0,1-12 0 15,0-9 1-15,1-10-2 0,-2-9-5 16,1-11-5-16,-7-8-5 0,7-6-15 16,0-5-6-16,5-7-6 0,-10-14-16 15,10 7-150-15,13-8 82 0,3 2-75 0,14-8-558 16</inkml:trace>
  <inkml:trace contextRef="#ctx0" brushRef="#br0" timeOffset="93731.784">26775 2817 388 0,'-11'2'222'16,"4"2"-86"-16,4-3 43 0,-16-1-44 15,-4-19-49-15,-3 9-16 0,-10-15 2 16,7 7-7-16,-6-3-14 0,-2 9-15 15,-5 7-10-15,1 3-5 0,-13 2 2 16,0 5 2-16,-2 9-19 0,-2 4-10 16,-11 6-211-16,3 15 136 0,4 8-165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04T23:28:47.88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4">
        <inkml:traceFormat>
          <inkml:channel name="X" type="integer" max="12416" units="cm"/>
          <inkml:channel name="Y" type="integer" max="6984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19-02-04T23:29:27.639"/>
    </inkml:context>
  </inkml:definitions>
  <inkml:trace contextRef="#ctx0" brushRef="#br0">7284 8932 249 0,'0'7'168'0,"0"-7"-45"16,-1 7 13-16,-10 0-28 0,-5-14-26 15,2 9-11-15,0-2-7 0,-1 3-5 16,-7 6-7-16,-13-9-5 0,-8 0-7 0,-33 0 4 16,-22-2-7-16,-12-1-5 0,-31 8-2 15,-20-12-2-15,-11 5-2 16,-17-1-4-16,-18 8-3 0,-16 0-3 31,2 2-2-31,-3 2-3 0,-4 7-1 0,0-1-4 16,18 5-3-16,6 1-4 0,1 2-5 0,12-4-8 0,17 0-12 0,-1-3-14 15,-4-2-20-15,12-12 139 0,9-2-289 16,2-4 127-16,7 1-7 0,14-8-956 16</inkml:trace>
  <inkml:trace contextRef="#ctx0" brushRef="#br0" timeOffset="2609.453">12688 6405 956 0,'-35'-86'140'0,"0"23"-91"0,21 61-26 0,-9 2 0 0,18 12 0 0,10 6-11 0,-5 15 0 0,4 11 25 0,3 5 44 0,-2 4-18 0,2 6-18 0,0 1-3 16,-7 3-10-16,7 2-12 0,-5 3-2 15,3 6-2-15,-5-13 0 0,2-3-3 16,8 0-3-16,-8 4-3 0,-4-24-1 15,-3 3-2-15,3-10-2 0,-1-6-2 16,-4-18-3-16,3 1-1 0,-6-8-2 16,3-1-1-16,0-19-1 0,0-1 0 15,7-21 1-15,5-2 0 0,-5-10 2 16,14-2 2-16,9-11 0 0,-23 67 1 16,54-156-5-16,-26 65-5 0,-5-11-3 15,3-1-2-15,-5 3-2 0,1 12-2 16,6 20 1-16,0 10 4 0,-9 14 7 15,7 9 3-15,-3 14 3 0,2 5 4 16,-3 11 3-16,-1 5 2 0,2 0 2 0,0 14 1 16,-4 5 1-16,8 6 3 0,-5 12 1 15,8 24 1-15,3 7 0 0,-3 6-1 16,-3 14 1-16,2 6-1 0,-8-13-4 16,-3-2-1-16,3 12-2 0,-2-19-2 0,-5-3-2 15,2-5 0-15,-2-7-2 0,-3-22 1 16,-3-4-8-16,1-3-11 0,-9-28-6 15,-2-3-188-15,-3-10-20 0,3-9 34 16,-5-12-205-16,7-22-131 0</inkml:trace>
  <inkml:trace contextRef="#ctx0" brushRef="#br0" timeOffset="3259.264">14038 4953 451 0,'13'-17'277'16,"-12"8"-155"-16,12 7 57 0,-5-3-49 15,-6 0-75-15,-2 5-22 0,-10 0 2 16,-8 5 2-16,9 11-3 0,-10 1-8 16,-4 22-4-16,8 10-5 0,-6 2-2 15,6-1-3-15,-6 17 1 0,7-23-2 0,0 5-2 16,2-3-3-16,10 1 0 0,2-1-1 16,6 3-1-16,-3-4 0 0,16-6-1 15,9 5 0-15,-5-20-2 0,9-1-1 16,-1-4-2-16,4-15-1 0,-5 1-1 15,4-5-4-15,-10-7-8 0,2 0-10 16,-5-5-9-16,8-6-12 0,-8 6-16 16,12-2-149-16,-3 5 79 0,-1-3-90 15,0 19-515-15</inkml:trace>
  <inkml:trace contextRef="#ctx0" brushRef="#br0" timeOffset="3579.193">14722 5395 164 0,'18'-14'147'15,"-9"-2"-50"-15,-8-10 12 0,-8 10-3 16,14-3-36-16,-7 3-9 0,-10 0-2 16,-4 6-1-16,-7 8-5 0,-2 2-3 15,-10 0-5-15,10 14-4 0,-12 0-2 0,1 2-5 16,3 17-4-16,3-1-5 0,1 1-6 16,12 6-4-16,4-4-4 0,2-7-1 15,8-2 0-15,2-3 4 0,5 0 2 16,-5 1 2-16,19-3 2 0,-5 2 1 15,15-4-1-15,2-17-3 0,-1-2-4 16,-3-2-3-16,6-17-5 0,-4 5-3 16,-2-9-2-16,-6-1-1 0,1 6-1 15,-5-3 1-15,-11 2-1 0,-4 1 1 16,-3 4-3-16,-1 2-11 0,-5 3-11 0,-1-5-14 16,6-3-15-16,-12 1-22 0,6-2-32 15,0 11-88-15,-2-5 45 0,-1 5-75 16,12 7-273-16</inkml:trace>
  <inkml:trace contextRef="#ctx0" brushRef="#br0" timeOffset="4017.923">14913 5284 306 0,'21'-1'116'0,"-8"-3"-48"0,1 1 44 16,-9-4-47-16,4 3-19 0,-2 6-4 15,-2-7 3-15,-5 10 3 0,0-5-10 16,-5 0-9-16,-1 9-5 0,-1-1-3 15,-1 10-3-15,1-4-3 0,0 2-3 16,-2-4-3-16,-2-10-1 0,3 7 2 16,1-6 4-16,5 4 0 0,-5-12 1 15,7 5 0-15,0-2 0 0,9 11-1 0,-1-11-4 16,6 2-4-16,-1 2 0 0,1 5 4 16,7 2 4-16,0 5 2 0,-5-2 2 15,12 13 3-15,0 1 2 16,-7 2-2-16,1 2-6 0,12 15-3 0,-18-6-3 15,5 10-3-15,0 7-2 0,-2-5-3 16,-10 5-1-16,-1 2 0 0,-1-4-2 16,-7-8 0-16,-7 3 0 0,-1-16-2 0,-13-3 1 15,0-9 0-15,-9 0-1 0,2 2 0 16,5-21 0-16,-9 3-1 0,4-7-1 16,6 4-2-16,1-7-2 0,-2-6-1 15,3-1 0-15,12 8-1 0,8-1-1 16,-7-2-3-16,5-14-5 0,5 7-3 15,17 0-5-15,1 2-7 0,3-4-18 16,-6 2-6-16,10 0-102 0,-5 0 56 16,-9-2-76-16,7 2-335 0</inkml:trace>
  <inkml:trace contextRef="#ctx0" brushRef="#br0" timeOffset="4396.921">15259 6196 468 0,'14'0'195'16,"9"-5"-80"-16,6 0 62 0,3 8-69 15,3-15-43-15,-7 0-8 0,9-4-1 16,0 4 1-16,5-4-24 0,-4 2-11 15,4 0-7-15,-14 7-4 0,-1-2-3 16,-8 4-1-16,-3 5-2 0,-6 5-2 16,-4 2-1-16,-6 7-3 0,0 5 0 15,-14 1-1-15,3 11-1 0,-13-1 0 0,1 5 0 16,-7 5 0-16,4 8 1 16,1 1 0-16,6 14 1 0,-2-2 0 0,5-4 1 15,-2-5 1-15,3-8-1 0,2-5 1 16,12-8-1-16,1-5 1 0,7-8-1 15,1-6-2-15,13-3-1 0,8-9-1 0,-1-4 0 16,7-15 2-16,1-2-9 0,0-16-9 16,-5-5-25-16,1 2-132 0,15-6-17 15,-10-5 19-15,5 6-177 0,9 3-44 16</inkml:trace>
  <inkml:trace contextRef="#ctx0" brushRef="#br0" timeOffset="4686.801">16635 4765 321 0,'-40'41'120'0,"10"4"-18"0,4 10 32 16,1-4-51-16,1 5-13 0,-8-7-1 0,-3 0 4 15,2 4-5-15,5 10-12 0,0 0-6 16,14 7-1-16,-7-5-5 0,3-4-6 16,4 4-7-16,2 0-7 0,3-7-6 15,9 5-4-15,7 0-6 0,7-12-8 16,2-9-10-16,5-9-17 0,14 2-22 16,2-5-19-16,8-9-131 0,1-10 60 15,-4 3-96-15,7-4-410 0</inkml:trace>
  <inkml:trace contextRef="#ctx0" brushRef="#br0" timeOffset="5345.213">17598 4827 440 0,'-9'-19'203'0,"7"10"-75"15,4 11 52-15,-7-11-53 0,3 2-29 16,-5 5-29-16,0 4 2 0,3 5-6 0,-1 0-9 15,-9 5-12-15,9 9-12 0,1 18-13 16,-1 12 15-16,5 12-2 0,2 7-4 16,-2 7-4-16,7 0-4 0,5 16-5 15,0-12-4-15,1 3-3 0,1 0-2 16,0 4-2-16,-4-20-2 0,-3 2 0 16,-5-12-4-16,3-19-9 0,-5-13-12 15,-5-10-14-15,3-6-8 0,-5-10-16 16,-3 0-36-16,3 0-146 0,5 0 85 0,2-10-105 15,7 1-515-15</inkml:trace>
  <inkml:trace contextRef="#ctx0" brushRef="#br0" timeOffset="5824.045">18376 5099 468 0,'6'5'235'0,"2"7"-109"16,5-3 59-16,-3-2-63 0,2 10-50 15,2 3-17-15,-5 8 1 0,-2 5-1 16,0 9-9-16,-7-10-13 0,5 17-7 16,-3 5-5-16,-2-6-4 0,7-3-3 15,0 18-3-15,0-12-3 0,-2-9-2 16,4 9-2-16,0 0 1 0,-4-16-7 16,2 0-9-16,2 2-9 0,-5-18-202 15,-3-8 118-15,6-1-134 0,0-8-730 16</inkml:trace>
  <inkml:trace contextRef="#ctx0" brushRef="#br0" timeOffset="6005.617">18781 5523 24 0,'-7'-7'314'0,"-14"0"-161"0,-2 14-15 15,-5 0-4-15,-7-9 13 0,-5 9-112 16,-2 2-3-16,3-4 11 0,-10 4 3 0,-5-9-161 15,1 2-29-15,-8 10 53 0,7-3-160 16</inkml:trace>
  <inkml:trace contextRef="#ctx0" brushRef="#br0" timeOffset="7908.501">19258 4650 565 0,'0'7'211'0,"5"7"-91"0,8-2 67 16,-12 6-84-16,7 3-45 0,-8 14-2 15,0 14-1-15,-9 7-6 0,2 7-6 16,0 19-11-16,1-4-11 0,-1 1-4 15,6 17-4-15,1-3-2 0,0-14-7 16,0-4-7-16,1-8-9 0,5-13-10 16,-3-17-70-16,1-4-131 0,-1-8 79 15,4-11-140-15</inkml:trace>
  <inkml:trace contextRef="#ctx0" brushRef="#br0" timeOffset="8675.548">19591 4139 585 0,'28'-7'242'0,"0"0"-142"15,-8 6 92-15,-4-6-89 16,-1 0-52-16,-8 1-14 0,0-2 1 0,-3 1 4 16,5 7 6-16,6 14-20 0,-1-2-4 15,6 5-1-15,11 24 0 0,11 8 2 16,2 2-3-16,11 14-3 0,2 10-5 15,7 20-2-15,-7 6-4 0,-1 6-2 16,-6 20-2-16,-10-1-3 0,-17-5 0 16,-6 5-2-16,-5 18-2 0,-12-11 0 0,-14-1 2 15,-5-11-8-15,-18-18-9 0,-8-22 21 16,-31-20-237-16,10-12 136 0,-6-21-125 16,10-12-838-16</inkml:trace>
  <inkml:trace contextRef="#ctx0" brushRef="#br0" timeOffset="9417.519">23047 5379 409 0,'16'-21'252'0,"5"4"-118"0,0-4 51 0,0-2-43 16,-2-5-53-16,-1 10-18 0,-2-3 3 15,-4 4 1-15,-5 8-10 0,2 2-14 0,-9 0-12 16,-2 7-10-16,2 2-8 0,-9 3-6 15,-8 9-5-15,-4 5-5 16,-11 6-1-16,-12 19-3 0,-5 15 0 16,-7 8 0-16,-16 5-1 0,-10 7 0 15,10 1-1-15,5-6-1 0,-6-2-2 0,15 5 0 16,19-5-1-16,-1-9 0 0,5 0 1 16,10-12 0-16,11-7 3 0,11-11 1 15,3-7 1-15,7-17 0 0,14-2 0 16,7-9 0-16,9 4 1 0,8-2-1 15,13 2 1-15,0 3 0 0,14-5 0 16,3-2-1-16,6 9 1 0,-4-5 0 0,7-2 0 16,-5 5-5-16,5-5-11 0,-5 4-10 15,-14 3 79-15,12-9-292 0,-14 13 145 16,0 6-76-16</inkml:trace>
  <inkml:trace contextRef="#ctx0" brushRef="#br0" timeOffset="9610.251">23849 6724 363 0,'-27'7'343'0,"11"0"-197"0,-10-7 37 0,-9-7-1 16,-14-5-116-16,-4 10-29 0,-3 2-2 16,-7-7 3-16,-9 7 3 0,-12 2-10 15,3 3-11-15,-15 7-7 0,-11-1-9 0,14 3-20 16,-12 10 95-16,5 12-292 0,0-7 150 15,4 10-87-15</inkml:trace>
  <inkml:trace contextRef="#ctx0" brushRef="#br0" timeOffset="10446.505">25555 6368 795 0,'12'2'280'0,"0"12"-163"0,-1 3 112 0,-3 6-143 15,-1 5-37-15,-5 11-35 0,9 6 33 16,-8 15-8-16,4 3-11 0,-2 9-9 16,10 0-6-16,0 12-1 0,5-1-3 15,-1-8 0-15,-12-14-2 0,-11-3 0 0,4-28-1 16,0-11-4-16,-8-12-3 0,1-7-1 15,0-8-2-15,5-19 0 0,2-1 0 16,0-14-2-16,-5-23 2 0,6-8 1 16,-2-10 1-16,1-22 0 0,0-11 1 15,-6 11 0-15,13-2 0 0,4 5 0 16,-2 20 0-16,3 12-1 0,19 19 0 16,6 9 1-16,-2-2 0 0,-1 4 1 15,9 10 2-15,-7 5 0 0,11 8 1 0,5 17 0 16,12 3 0-16,0 18 0 0,7 13-1 15,-7 6 0-15,5 18 0 0,-3 19 1 16,12 21 0-16,1 23-1 0,12 21 0 16,0 23 0-16,-3-9-1 0,-13 2 0 15,-12-16-2-15,-10-2 0 0,-16-26 1 16,-11-3-2-16,-10-18 4 0,-16-27 39 0,0-17-293 16,-16-14 168-16,-10-6-106 0</inkml:trace>
  <inkml:trace contextRef="#ctx0" brushRef="#br0" timeOffset="21128.391">7591 12672 1150 0,'42'-96'129'0,"-8"10"-99"0,-34 15 1 0,0 7-10 0,-39 34 1 0,0 3-7 0,-3 27 1 0,2-1 6 0,-4 2-12 0,-5 12 0 0,-9 15 52 15,0 2-38-15,-24 5-6 0,10 16-6 16,-2 12-4-16,-4-12-1 0,9 5-3 16,20 9 1-16,-2-9 0 0,14 0 0 0,18 0-1 15,19-5 0-15,2 3-1 0,10-7-1 16,18-6-2-16,12-8-1 0,16-10-2 16,2-23-2-16,6-7-1 0,11 0 0 15,4-21-1-15,1-9 1 0,-3-19 1 16,12 0 1-16,-17-14 0 0,9 3 2 15,-13-12 0-15,-5 9-1 0,-15 0 0 16,-1 15 1-16,-19 13 1 0,-2 28 1 16,-12 6 0-16,-11 8 3 0,1 7 0 15,-6 7 2-15,-4 14 0 0,2 7 0 16,-12 7 2-16,0 10 0 0,0 3 0 16,0 3 0-16,5-8 0 0,-3 10-1 0,9-9 1 15,-3 7-2-15,6-14-2 0,0-4 0 16,9-12 0-16,3-19-3 0,4-2 0 15,0-9-3-15,9-1-6 0,-1-6-8 16,1-4-19-16,6 3 3 0,-1-16-201 16,2-9 108-16,3 5-122 0,-6-14-688 0</inkml:trace>
  <inkml:trace contextRef="#ctx0" brushRef="#br0" timeOffset="21546.238">9459 11857 360 0,'14'-27'192'15,"0"-1"-73"-15,-9 0 40 0,-3-3-42 16,5-6-34-16,-7 5-12 0,-6 2-3 15,-2-5-5-15,-15 9-11 0,4 2-11 0,-13-3-9 16,-10 13-8-16,-5 14-3 0,12-2-1 16,-16-3 2-16,-4 17 1 0,11 2 1 15,2 13-1-15,-14-3 0 0,16 13 1 16,1 18-2-16,-3 8-1 0,4 2-2 16,4 13-2-16,12 12-1 0,1-1-2 15,8 2-1-15,10 1-2 0,-2 2-1 16,5 5-2-16,0-1-1 0,1 0-2 15,5-3 0-15,1 3-2 0,0-25-1 16,5 3-1-16,-2-18-2 0,-4-11-4 16,-5-22-6-16,5 1-12 0,-6-17-17 15,-7-15-16-15,12 13 100 0,-12-17-290 0,14-9 134 16,2-2-43-16,-9-9-975 0</inkml:trace>
  <inkml:trace contextRef="#ctx0" brushRef="#br0" timeOffset="21727.476">9006 12690 306 0,'-5'-4'148'16,"-2"-7"-72"-16,-5 4 50 0,-1-10-32 16,-2-4-25-16,-12-5-3 0,5-2 3 15,-7 3 4-15,7 6-2 0,-6-1-15 16,-7 5-13-16,-1 2-10 0,-7 6-7 16,2 6-4-16,3-1-4 0,4 5-5 15,5 3 2-15,13 1-12 0,4-2-20 16,5-2-64-16,7-3-108 0,5 6 71 15,16 1-162-15,9-7-362 0</inkml:trace>
  <inkml:trace contextRef="#ctx0" brushRef="#br0" timeOffset="22016.766">10163 11765 421 0,'13'-14'189'0,"-15"2"-102"15,-5 12 68-15,0 7-56 0,-23-2-25 0,-3 2-6 16,-8 14-9-16,-2 2 13 0,-6 18-5 16,-1 1-14-16,0 2-10 0,-3 12-9 15,6 8-2-15,3-6-2 0,9 20-3 16,0 11-3-16,8-7-6 0,12 11-4 16,1 2-2-16,5-6-3 15,9-11-3-15,7-7-2 0,9-11-2 16,5-16-3-16,14-14-3 0,0-2-3 0,2-14-11 15,5-14-7-15,0-7-12 0,-5-9-15 16,13-24 119-16,0-2-291 0,0-16 136 16,3-4-29-16,0 1-976 0</inkml:trace>
  <inkml:trace contextRef="#ctx0" brushRef="#br0" timeOffset="22351.803">10465 11837 569 0,'16'37'242'0,"-2"9"-126"0,-14-11 77 0,-7-11-84 16,-2 6-43-16,-3 5-11 0,5 4-5 16,0-2 3-16,7 12-8 0,0-7-15 15,2 0-10-15,10 2-8 0,-5-7-7 16,-5-11 0-16,3-5-2 0,-5-12-5 16,7-4-2-16,-5-10-3 0,3-15 0 15,7-8-2-15,-1-8 0 0,6-15 2 16,1-5 2-16,-1-8 2 0,22 0 2 15,3-1 1-15,-2 0 0 0,-6-2 1 16,1 8 0-16,-14 9 1 0,3 17-1 16,4 19 1-16,-3 5 1 0,1 9 1 0,2 7 0 15,-7 2 0-15,-5 5 0 0,-7 5 0 16,5 8 0-16,-4 3-1 0,-3 6-1 16,-3-1-1-16,5 8 0 0,-2-7 1 15,0 1 0-15,-2 2-2 0,9 5-8 16,0-8-11-16,-2 5-9 0,-1-6 97 0,6-5-293 15,-8-9 139-15,3 0-46 0,4 8-1007 16</inkml:trace>
  <inkml:trace contextRef="#ctx0" brushRef="#br0" timeOffset="22551.989">11361 12686 439 0,'-16'7'245'0,"4"-5"-128"0,-16-2 55 0,0-2-56 15,-9 2-44-15,-14-3-19 0,-12 1-1 16,7 2 2-16,-18-2-5 0,-1 4-12 16,1 5-10-16,-1-5-8 0,-2 3-4 15,5 0 2-15,0 0-20 0,4 6-16 16,8-11-14-16,2 9-177 0,4-8 98 16,15-1-143-16,4-1-597 0</inkml:trace>
  <inkml:trace contextRef="#ctx0" brushRef="#br0" timeOffset="23155.885">10556 12946 487 0,'-10'26'190'16,"1"-12"-88"-16,11 3 66 0,-6 1-77 15,4 6-32-15,2 3-4 0,-4 1-7 16,4 0 5-16,-2 2-9 0,-9 5-9 0,11 7-8 16,3-2-4-16,-10 6-3 0,3-16-1 15,-3 8-5-15,7-15-4 0,-2-6-2 16,-7-4-3-16,0-6-3 0,-2-7-3 15,9-2-3-15,0-8-1 0,0-3 0 16,2-11-1-16,17-4 0 0,7-9 2 16,-10-4 2-16,7 5 1 0,5 11 1 15,5-1 2-15,-5 10 0 0,7 4 1 16,-1 3 0-16,-1-2-2 0,0 3-1 16,6 8-2-16,1 0-2 0,-3 1-2 15,-2 17 0-15,-7-2 0 0,-7 19 1 0,-10-7 1 16,1 9 0-16,-10-4 1 0,-2 6 0 15,-14-6 0-15,-2 4-1 0,-7-2-1 16,-5 0 0-16,-9-14 1 0,4 5 6 16,-9-10-13-16,-2 0-9 0,2-4 45 15,0-10-220-15,-2-2 119 0,11 0-93 16,5-5-760-16</inkml:trace>
  <inkml:trace contextRef="#ctx0" brushRef="#br0" timeOffset="23766.262">11843 11651 520 0,'9'-26'217'0,"3"10"-80"0,2-6 51 0,4 9-79 16,3-2-32-16,-2-1-5 0,0-2-4 16,-3 15-2-16,0-3-9 0,3 5-4 15,-3 4-8-15,3 9-10 0,4 25-7 16,3 12-7-16,-3 22-6 0,7 20-5 0,5 10-2 16,-14 15-4-16,-5 2-1 0,-9 10 0 15,-7 14-3-15,-2 7 0 0,-14-6 0 16,-22-4-3-16,-1-9 0 0,-1-2 0 15,-11-23-1-15,-7-14-1 0,18-8-1 16,-11-27 4-16,-7-21-111 0,14-23-131 16,-10-12 99-16,8-10-179 0</inkml:trace>
  <inkml:trace contextRef="#ctx0" brushRef="#br0" timeOffset="24328.873">14487 11815 574 0,'13'-15'287'0,"8"8"-145"16,-7 0 68-16,0 0-81 0,-7 0-56 15,-7 9-23-15,0 3-3 0,-23 2-1 0,-10 9-6 16,-17 11-12-16,-14 2-9 0,6 13-4 16,-7 2-3-16,-12 5-2 0,-6 7 0 15,17 15-2-15,-11-6-1 0,5-9 0 16,10-6-1-16,18 7 1 0,8-8-1 15,9-4 0-15,12 17 1 0,7-8-1 16,8-1 0-16,15-11-2 0,2-2-1 16,23-14-3-16,15-6-1 0,10-13-2 15,14-7-2-15,-1-2 1 0,-2-10 0 16,-3-9 1-16,-2 5 0 0,-8-5-4 16,-12 7-3-16,-1 7-5 0,-9-2-6 15,-4 11 11-15,-15-2-239 0,5 0 133 0,-10 7-110 16,-3 0-862-16</inkml:trace>
  <inkml:trace contextRef="#ctx0" brushRef="#br0" timeOffset="24743.233">14508 13093 371 0,'-15'-7'296'0,"-1"14"-154"15,-2 0 46-15,2-2-27 0,-13 4-71 16,-1-14-32-16,-18 17-5 0,5-10 2 16,-20 5-10-16,-1-7-15 0,-13 14-11 15,5-2-2-15,-19 9-10 0,9-19-1 16,-9 17-65-16,15-17-157 0,-11 7 109 15,16-6-165-15</inkml:trace>
  <inkml:trace contextRef="#ctx0" brushRef="#br0" timeOffset="25349.467">16923 12062 808 0,'3'0'229'0,"-6"0"-130"0,-6-5 109 16,-12 3-148-16,-5-9-31 0,-11 9-3 15,-14 2 3-15,-3 2 4 0,6 18-2 16,-13 1-7-16,-4 12-6 0,2 5-3 15,-2 10-2-15,-12 3-1 0,12 14-1 16,14 6-1-16,4 12 0 0,5-2-1 16,21-4 1-16,10-5-1 0,11-1-1 0,2 3-2 15,5-14-3-15,23 3-3 16,19-11-4-16,7-4-3 0,14-13-3 0,16-19-4 16,-7-16-5-16,-2-4-4 0,-3-6-2 15,-1-13 1-15,-6 2-1 0,-4 0 2 16,0 1 84-16,-5-4-287 0,-14-6 161 15,-14-10-63-15,1 10-1050 0</inkml:trace>
  <inkml:trace contextRef="#ctx0" brushRef="#br0" timeOffset="30488.978">18478 11523 712 0,'-28'-29'205'15,"-76"2"-111"-15,-24 1 85 0,-7 24-143 16,16 2-19-16,42 9-11 0,38 12-5 15,-1 0 4-15,5 12 6 0,5-12 7 16,9 16 6-16,0 5 5 0,16 7 3 16,5 2 2-16,5 19-4 0,7-5-5 0,6 6-8 15,10 14-5-15,0-7-5 0,0-8-2 16,2 2-1-16,-9 0-1 16,-2-8-1-16,-1 7-1 0,1-1 0 0,-5-5-1 15,-7-8-2-15,0-9-1 0,-7-4-5 16,0-9-10-16,-5-13-14 0,-6-8-19 15,-3-1-30-15,2-13-17 0,-2 5-115 0,0-16 47 16,0-3-88-16,4-3-330 0</inkml:trace>
  <inkml:trace contextRef="#ctx0" brushRef="#br0" timeOffset="30791.006">18122 12044 491 0,'-9'7'236'0,"-10"0"-94"16,8-7 51-16,-17 4-71 0,2-9-42 0,0 5-18 15,-1 5-4-15,-8 4-7 0,-5-4-10 16,-16 4-13-16,-2-2-8 15,-5 1-6-15,-2-1-3 0,2-1-3 16,3-1 0-16,-6-3-4 0,11 3-11 16,6-3-4-16,2-1-3 0,12 5 65 0,12-6-275 15,4-2 135-15,10-5-57 0,2-4-983 16</inkml:trace>
  <inkml:trace contextRef="#ctx0" brushRef="#br0" timeOffset="31090.748">19100 11583 367 0,'-7'-16'213'0,"0"8"-93"0,0 2 46 15,-8 6-46-15,-3 0-33 0,-10 7-20 0,-2 6-1 16,-8-5-1-16,-3 6-2 15,-8 13-15-15,11 2-8 0,-17 7-6 0,6 9-4 16,4 11-5-16,-10 7-3 0,-1 0-5 16,14 8-3-16,10-1-4 15,1 16 0-15,17-21-2 0,12 13 0 0,2-6-2 16,7-2-3-16,9-20-2 0,10 6-4 16,8-14-5-16,9-5-4 0,8-16-3 15,7-13-12-15,0-8-17 0,-9-3-23 16,14-9-67-16,-1-18-88 0,-5-7 45 0,-1-5-133 15,4-7-281-15</inkml:trace>
  <inkml:trace contextRef="#ctx0" brushRef="#br0" timeOffset="31469.524">19263 11944 476 0,'7'27'243'0,"-1"2"-105"0,-6 5 53 15,0 8-67-15,1 0-46 0,1-4-18 0,-4 10-2 16,-3-4-4-16,9-6-12 0,5 8-10 15,5 3-10-15,-11-14-5 0,8-5-5 16,-3-7-5-16,-2-4-4 0,-6-17-4 16,0-2-1-16,0-7-2 0,0-7 0 15,1 0-1-15,-2-2-1 0,-6 0 2 16,1-10 1-16,5 3 0 0,-6-10 1 16,8-8 0-16,-1 1 1 0,13 1 0 15,2 1-1-15,-1-8-2 0,14 1-4 0,-7-6-3 16,8 5 1-16,0 1 0 0,6 16 1 15,-5 8 0-15,2 13 5 0,-15 4 4 16,6 4 2-16,2 11 2 0,4 11-1 16,-8 7 0-16,8 4-1 0,-8 5 0 15,1 10 0-15,-1-4 1 0,0 13 1 16,8 1 0-16,-8 4 0 0,0 3 0 0,-6-1 0 16,-2-14-1-16,-10 7-1 0,4-7 1 15,-2-15-2-15,1-14-7 0,-5-6-44 16,5-15 128-16,1-1-292 0,1-13 134 15,1-16-86-15,4-5-898 0</inkml:trace>
  <inkml:trace contextRef="#ctx0" brushRef="#br0" timeOffset="31676.209">20159 11334 350 0,'30'26'265'0,"5"8"-128"16,4-10 36-16,6 20-30 0,5 5-70 15,6 14-30-15,-4 2-4 0,17 21-3 16,-13-18-13-16,2 11-9 0,-2 13-10 16,2-5-3-16,-16 3-2 0,-7 3-2 15,-12-6 0-15,-16 1-5 0,-7 1-12 16,-11-6-19-16,-28-4 82 0,-13 1-228 16,-17-6 106-16,-18-2-53 0,3 7-742 0</inkml:trace>
  <inkml:trace contextRef="#ctx0" brushRef="#br0" timeOffset="37772.497">7479 13903 188 0,'12'0'134'0,"-3"0"-37"0,-2 0 16 0,-2 9-16 16,1-11-20-16,2 2-5 0,-1 0 1 15,0 7-1-15,-5 2-3 0,2 3-6 16,-4-5 1-16,-6 7-10 0,6 9-1 16,6 5-4-16,-5 14-7 0,6 0-5 15,-12 9-5-15,5-4-3 0,-2-8-3 16,-12-6-3-16,-1-1-3 0,4 6-3 15,11 4 4-15,0 2 0 0,5-7-4 16,1 5-2-16,1-14-3 0,-6-7-2 0,5-7-2 16,-5-5-7-16,1-9-4 0,2-2-1 15,-3-5-1-15,-1-7-1 0,0-9 1 16,6-3 0-16,1-2 2 0,-6-12 1 16,8-6 0-16,5-10 1 0,-2-7 0 15,4-7 0-15,5 1 0 0,0-1-1 16,6 9-1-16,-3 5-1 0,10 3 1 15,-12 2-1-15,6 11 1 0,0-2 0 16,2 14 1-16,0 0 1 0,5 12 1 16,0 4 0-16,0 3 1 0,-5 0-1 0,3 11 0 15,2-2 1-15,-1 7 0 0,-4 5 0 16,-2 6 1-16,-6 15-1 0,-1-3 1 16,-8 12-1-16,-5 7 1 0,1 9 0 15,-4-4-1-15,-5 6 0 0,0-4 1 16,0 0-1-16,0-10-1 0,-7-1-1 15,0-13 0-15,0-4-1 0,7-5 2 16,-1-6-3-16,-10-8-9 0,18 0-13 0,-9-6-17 16,1-3-18-16,-6-5-34 0,-6-2-129 15,8-7 58-15,10 0-93 0,-5-5-417 16</inkml:trace>
  <inkml:trace contextRef="#ctx0" brushRef="#br0" timeOffset="38076.309">8810 13575 583 0,'2'30'178'16,"-2"-2"-58"-16,-7 2 72 0,0 10-107 0,0 16-18 15,-7-5-2-15,-8 12-3 0,0 2-8 16,-6 28-13-16,-9-23-15 0,-4 16-5 16,6 5-4-16,-1 4-5 0,1-11-4 15,1 7-1-15,4-10-3 0,-1-6 0 16,5-10-1-16,-1-7 1 0,4-7-6 16,16-6-6-16,-5-16-19 0,9-14-27 15,-8-13-43-15,16-2-126 0,8-16 61 16,4-12-135-16,1-7-386 0</inkml:trace>
  <inkml:trace contextRef="#ctx0" brushRef="#br0" timeOffset="38436.532">8684 14345 323 0,'21'-2'143'0,"-6"0"-23"0,1-10 33 15,3-4-41-15,8 4-21 0,-10-11-1 16,8 2-3-16,6 2-11 0,-1 3-12 0,-3-5-15 15,2 7-11-15,5 5-7 0,-13 6-8 16,7-1-5-16,2 4-5 0,-2 7-5 16,-7-5-4-16,-6 5-2 0,-9 9-2 15,1-2-2-15,-9 12 0 0,-9 2-2 16,-11 2 1-16,1 7-1 0,-7 10 1 16,-8-1 1-16,-2-4 0 0,-1 5 1 15,1-3 0-15,4 0 2 0,5-4 0 16,8 9 0-16,7-5 0 0,7-2 1 15,5-7 0-15,2-5 0 0,7-2-1 0,0-9 0 16,7-12 0-16,9-5 0 0,13-2-1 16,7-5 0-16,-1-9-1 0,8-2 1 15,5 2 0-15,-11-3 0 0,-8-3 3 16,8 6-3-16,4 5-11 0,-13-3-25 16,-5 10 26-16,-15-10-195 0,3 14 96 15,-15 3-110-15,3-3-628 0</inkml:trace>
  <inkml:trace contextRef="#ctx1" brushRef="#br0">6569 4870 0</inkml:trace>
  <inkml:trace contextRef="#ctx0" brushRef="#br0" timeOffset="40199.619">12620 14075 848 0,'14'-9'298'15,"-14"9"-145"1,-30 37 85 0,-42 40-171-16,-35 7-19 15,-3 23-32-15,-8-7-7 0,29-16-9 16,24-42-7-16,28 18 3 0,-12-13-2 16,21 9 0-16,2-12 0 0,19 7-1 15,7-9 2-15,0-7 1 0,12-7 1 16,16 0 0-16,5-3 0 0,-3-6 0 15,14-5 1-15,-2 2-5 0,9-2-7 0,-2-2-9 16,12-5-10-16,-8 0-2 0,10-7-12 16,-14-1 55-16,4-6-235 0,6 1 127 15,-9-1-56-15,-12-7-828 0</inkml:trace>
  <inkml:trace contextRef="#ctx0" brushRef="#br0" timeOffset="40351.498">12823 15195 360 0,'-29'20'306'0,"2"1"-175"16,-1-7 48-16,-14-6-13 0,-4 6-94 15,4 4-29-15,-7 1-3 0,-9-10 5 16,-10 10-5-16,1-19-15 0,-17 6-14 0,2-5 15 16,10 6-23-16,0-14-3 15,0 16 44-15,7-18-247 0,0 11 146 16,6-2-125-16</inkml:trace>
  <inkml:trace contextRef="#ctx0" brushRef="#br0" timeOffset="41003.693">15331 14352 537 0,'14'-11'282'0,"0"-1"-134"0,0-4 59 0,-13-1-79 15,3-15-54-15,-4 11-25 0,-7 5-4 16,-12-1-5-16,-9 8-9 0,-7 2-10 15,-16 14-5-15,3 5-6 0,3 4-2 16,-17 10-1-16,-2 20 1 0,6 17 0 16,-5 2-1-16,-2 12 1 0,16 9 0 15,7-2 0-15,5-12 0 0,9 5 0 16,8-12-2-16,20 0-2 0,6-2-3 16,1-7-1-16,21-15-2 0,1-10-2 15,14-1-3-15,6-12 1 0,9-8 0 0,-2 1 0 16,7-10 0-16,-4-1 2 0,-3-12-2 15,-12-2-3-15,4-2-2 16,-1 0-9-16,-1-6-14 0,-4-6 95 0,7 3-294 16,-5-5 147-16,-8 2-67 0,-2 7-992 15</inkml:trace>
  <inkml:trace contextRef="#ctx0" brushRef="#br0" timeOffset="57224.797">16013 14548 191 0,'-7'-19'285'0,"7"1"-134"15,12 8 8-15,-2 10-70 0,3 0 95 16,-13-2-129-16,-6 2 13 0,6 7-1 0,-1 7-6 16,-6 7-6-16,0 0-6 0,0 23-9 15,-4-4-2-15,8 4-7 0,1 12-6 16,-5 4-2-16,9-2-3 0,-4 3-5 15,9-3-1-15,0-2 1 0,-12-7-6 16,1-14-2-16,8 0-2 0,-1-12-3 16,-1-14-5-16,-2-9-3 0,9-2-2 15,3-14 0-15,-2-15-1 0,3-22 0 16,1-10 1-16,5-7 3 0,4-11 3 16,-2 2 0-16,3-1 2 0,1-1 1 15,0 2 0-15,1 7-1 0,2 2 2 0,0 9-1 16,9 17 1-16,-9 7 1 0,9 4-1 15,-2 5 1-15,7 7 1 0,0 12 2 16,5 2 0-16,-13 7 0 0,6 16 0 16,2 10 1-16,0 16 0 0,-3 9-2 15,13 19-1-15,-8-12-1 0,-7 19-1 0,0 7 0 16,3 11-2-16,-12-4-1 0,-5 14 0 16,-2-5-1-16,-5-12 5 0,-16-9-5 15,-7-18 0-15,0-19-4 0,-4-14-156 16,-6-19-76-16,6-9 72 0,11-21-208 15</inkml:trace>
  <inkml:trace contextRef="#ctx0" brushRef="#br0" timeOffset="62453.257">10013 16933 187 0,'0'0'165'0,"7"3"-34"0,0 5 10 0,0 4-7 16,-2 2-27-16,-2-2-7 0,3-1-9 15,-6 3-9-15,1 7-13 0,3 7-9 16,-4 5-11-16,2-10-8 0,-2 7-9 16,-2-2-5-16,4-7-4 0,-2 0-4 15,1 0-6-15,5-7-3 0,-1-9-5 16,-1-5-3-16,8-5-1 0,2-2-1 15,7-7-2-15,0-19-2 0,7-4 1 16,-4-16 0-16,3-1 1 16,1-2 1-16,-2 5 0 0,-7 2 1 0,2 8 1 15,-1 5 1-15,-6 4 0 0,7-1 0 16,-7 6-1-16,5 5-1 0,-3-1 1 0,1 0-1 16,3 9 0-16,-1-5 0 15,2 12 0-15,-3 7 1 0,-1 0 2 0,4 0-1 16,-5 8 0-16,-6 17 1 0,8-4-1 15,-2 4 0-15,-14 10-1 0,3 1-1 16,-3 5 0-16,3 4-1 0,-10 11 1 16,-4-6-1-16,-5-1 1 0,-7 0 0 15,5-7 0-15,-5-7 0 0,7 2 0 0,2-7 1 16,19-9 0-16,-9 0-4 0,14-2-10 16,-10-10-11-16,17-9-13 0,6 3-16 15,-9-8 0-15,10-4-163 0,9-12 81 16,0-5-79-16,9 10-536 0</inkml:trace>
  <inkml:trace contextRef="#ctx0" brushRef="#br0" timeOffset="62702.782">11342 16821 379 0,'12'5'255'15,"0"18"-132"-15,-10-2 39 0,-7 3-39 16,3 3-51-16,-10 10-23 0,-9 5-3 15,-9 12 3-15,-7 4-4 0,-7 1-6 16,-17 10-10-16,1 3-7 0,-1 0-4 0,-4 12-4 16,0 7-3-16,-10-7 0 15,3 4-1-15,-9 1-2 0,6-6-3 0,-4-8-2 16,16-1 4-16,5-13-6 0,9-10-10 16,0-21-16-16,14-9-22 0,10-9-25 15,6-12-33-15,12-2-111 0,7-12 42 16,16-12-87-16,12-7-311 0</inkml:trace>
  <inkml:trace contextRef="#ctx0" brushRef="#br0" timeOffset="63879.987">13810 16602 320 0,'14'7'224'16,"1"1"-95"-16,-3 5 32 0,0-6-34 15,-1-7-32-15,4 1-21 0,-9-1-1 0,1-1-3 16,-7 1-9-16,0 1-10 0,0 5-11 15,-13-6-10-15,1 7-10 0,-4 12-4 16,-19-2-6-16,-10 12 0 0,-10 0-3 16,-8 24-2-16,-7-7-1 0,3 11-1 15,6 12 1-15,0 1-1 0,-1-12-1 16,13 0 0-16,18-2 0 0,-1-9 0 16,23-8 0-16,9 3-2 0,2-7 0 15,16-7-1-15,10-7 1 0,-9 2-2 16,27-16 0-16,-3 0-2 0,6 0-2 0,11-7-6 15,8-7-3-15,-15 7-14 16,14-9-3-16,-8 2-90 0,-4-5-95 0,1-4 65 16,-5 2-136-16,-8 0-377 0</inkml:trace>
  <inkml:trace contextRef="#ctx0" brushRef="#br0" timeOffset="64082.154">14100 17550 660 0,'-5'20'243'0,"-3"-1"-122"0,1-12 87 16,-12 7-109-16,-2-2-47 0,-9-3-13 16,-5-2 0-16,-9-14-1 0,-10-7-12 15,-7 14-13-15,-2-12-6 0,-1 1 3 16,-6 6 0-16,12 5-34 0,4 0 1 16,-4-5 93-16,-8 10-291 0,6 2 137 15,2-7-56-15</inkml:trace>
  <inkml:trace contextRef="#ctx0" brushRef="#br0" timeOffset="65120.57">15310 16686 797 0,'1'30'240'0,"5"5"-113"16,1-14 90-16,-6 5-157 0,5-5-25 0,-6 0-9 16,7 4-5-16,-9 10-2 0,4 0 1 15,-2 9 3-15,7 6-4 0,-7 5 4 16,1-4 2-16,3 5-2 0,-2-5-2 15,3-8-4-15,-5-7-7 0,2-10 4 16,-2-5-10-16,5-21-5 0,-3 0-4 16,-4-5-2-16,4-20 0 0,5-8-1 15,-6-11 0-15,3-3 6 0,-2-18 1 16,6-2 2-16,3-15-1 0,-4 3-5 16,2 2-4-16,8 10-1 0,3 13-5 0,1 8 0 15,7 4-1-15,0 3 1 0,7 11 6 16,0 5 4-16,9 8 4 0,-11 1 3 15,7 12 2-15,-8 2 1 0,5 9 2 16,-2 3-1-16,0 9 0 0,9 11 0 16,-4 11-2-16,-5-2 0 0,2 3-1 15,-5 12 0-15,-15-12-2 0,-3-1 1 16,-5 5-2-16,-2 3 1 0,-5-2-1 16,3 12-1-16,-5-3 0 0,2 5 0 15,-4-5 0-15,0-14 1 0,-5-2-1 0,-5-7-7 16,7-12-12-16,3-11-25 0,2-5-18 15,7-7-9-15,0-7-152 0,2-19-11 16,10-11 7-16,7 2-116 0,8-4-69 16</inkml:trace>
  <inkml:trace contextRef="#ctx0" brushRef="#br0" timeOffset="66004.333">15020 16595 514 0,'-1'1'221'0,"1"5"-128"15,-13-6 61-15,-18-7-78 0,-6 12-47 16,-2-5-12-16,2 9 0 0,-5 12 2 16,-1 19 2-16,-14 4-1 0,0 0 1 15,-12 5 0-15,8 16 1 0,-1-8 3 16,10 15 6-16,5 6 5 0,13-3 1 0,6-5-2 16,28-3-4-16,11 3-4 0,10-7-4 15,14 0-6-15,9-17-10 0,21-2-4 16,-4-25-10-16,13-3-10 15,4-16-10-15,5-7 7 0,-4-2-160 0,-9-19-36 16,-7-11 43-16,-9-8-156 0,1 3-219 16</inkml:trace>
  <inkml:trace contextRef="#ctx0" brushRef="#br0" timeOffset="73400.161">20293 15791 627 0,'0'-28'222'15,"-14"28"-104"-15,-14 0 72 0,-27 20-119 16,-4 15-17-16,4 30-19 0,20-2 0 16,-2-9 0-16,6 13-15 0,5-9-4 0,4 7-4 15,1-2-3-15,16 7-4 0,3-18-3 16,2 13-5-16,14-17 5 0,-7-12-2 15,13-2-3-15,3-11-2 0,10-11-2 16,0-10 1-16,15-2-4 0,1-7-12 16,1-16-10-16,-2-5-9 0,10-6-162 15,-9-8 89-15,2-2-108 0,8 8-563 0</inkml:trace>
  <inkml:trace contextRef="#ctx0" brushRef="#br0" timeOffset="73639.417">21301 15637 425 0,'-5'0'294'15,"3"5"-167"-15,-3-5 44 0,-4 6-37 16,-10-12-78-16,1 6-24 0,-10 0-2 16,7-1 4-16,-12-3 3 0,3 9-2 0,2-3-10 15,0 9-7-15,-7-3-4 0,5 6-2 16,7 1-1-16,4-8 2 0,-2 3-5 15,5-3-10-15,2-2-18 0,-4 2-21 16,10 0 123-16,1 7-294 0,7-1 124 16,0 2-33-16,8-1-953 0</inkml:trace>
  <inkml:trace contextRef="#ctx0" brushRef="#br0" timeOffset="73806.622">21275 16104 319 0,'-2'14'252'0,"-7"-7"-147"16,2-9 36-16,-5 5-18 0,-2-6-67 15,-2-4-24-15,-12-5-2 0,2-1 3 16,1 5 3-16,-6 1-7 0,-1-2-13 16,-8 5-7-16,1 2-4 0,-1 1 4 15,3 4-17-15,-2-5-7 0,8 10-155 0,-3 6 94 16,12-6-117-16,1 3-540 16</inkml:trace>
  <inkml:trace contextRef="#ctx0" brushRef="#br0" timeOffset="74197.096">22211 14930 320 0,'0'0'333'15,"5"8"-176"-15,-1 14 31 0,1 5 4 16,-5-1-120-16,0 2-28 0,-7 5-8 16,0 1 0-16,-7-5-5 0,-7 1-13 15,2 4-9-15,6-5-5 0,-6 20-1 0,0-10-7 16,10 7-12-16,7-3-12 0,-5-6-11 16,4-21-13-16,3-4-2 0,5-12-154 15,7 0 78-15,11-14-66 0,9-9-520 16</inkml:trace>
  <inkml:trace contextRef="#ctx0" brushRef="#br0" timeOffset="74399.435">22812 14864 445 0,'-28'42'165'0,"2"12"-70"15,3 11 59-15,-12-2-69 0,-2 7-27 16,2 11-6-16,-12 2-1 0,-9 8-4 15,3 5-11-15,-12-5-13 0,-3 8-10 16,3-5-1-16,7-3-9 0,6-12-16 0,15-16-14 16,2-28 22-16,19-6-172 0,11-29 81 15,5-2-78-15,12-17-573 16</inkml:trace>
  <inkml:trace contextRef="#ctx0" brushRef="#br0" timeOffset="74580.774">22821 15358 195 0,'7'-1'60'15,"-2"1"-69"-15,2 8 9 0,-7-15-19 16,-7-5-60-16,7 10-69 0</inkml:trace>
  <inkml:trace contextRef="#ctx0" brushRef="#br0" timeOffset="75776.73">24539 14352 600 0,'-5'42'254'0,"-2"0"-128"0,7 12 75 15,-7-15-94-15,-7 22-39 0,4 6-17 16,-10 17-1-16,-1 2 1 0,2 19-9 16,-4-5-8-16,-5 4-10 15,5-17-5-15,-5 6-4 0,5-9-2 16,2-10-1-16,0-20-3 0,9-4-1 0,16-28-1 16,-4-15-1-16,1-7-2 15,29-8 0-15,17-19-2 0,11-22 2 0,21-10-1 16,26-34 0-16,9-39 0 0,37-33 1 15,40-26-1-15,21-58 0 0,43-9 0 16,32-45 6-16,24-9-4 0,8-16-8 16,9 0-11-16,-16-2-4 0,-14 38-5 0,-23 6-226 15,-10 10 116-15</inkml:trace>
  <inkml:trace contextRef="#ctx0" brushRef="#br0" timeOffset="116697.905">11408 17678 974 0,'-5'-54'94'0,"5"10"-56"0,14-10-8 0,28 5-4 0,0 14-4 0,-12-2 32 0,-2 14-6 0,0 9-15 0,2 0-2 0,-2 7-3 0,-5-5-5 0,-4 10-2 0,-5 2-4 15,-12 0-4-15,3 9-6 0,-5 10-2 16,-12 0-3-16,-2 9 0 0,-9 4-3 16,-10 10-2-16,1-7 1 0,-15 7 0 15,1 7 1-15,4 7 0 0,-7-3 0 16,7 3 1-16,14 7 1 0,0-3 0 15,-2-15 1-15,16 1 0 0,0-4 1 16,9-14 0-16,5-5 0 0,12 1-1 0,9-17 0 16,-3-5-2-16,22-2 0 0,0-7-1 15,13-7 0-15,5-12-1 0,19-2 2 16,-5-2 6-16,7-7-7 16,-9 0-6-16,7 4-140 0,-19 3-63 15,-4 2 67-15,2 9-206 0,7 10-272 16</inkml:trace>
  <inkml:trace contextRef="#ctx0" brushRef="#br0" timeOffset="119514.381">22851 15884 428 0,'16'0'135'0,"1"0"-65"16,-1-8 52-16,5-12-83 0,-5 3-2 16,12-2-10-16,-2-4-4 0,-3-11 0 15,5 6-3-15,0 7-6 0,-9-7-3 16,-1 5 4-16,1 11 4 0,-5-2 3 16,2 0 2-16,-2 7 2 0,0 11 4 15,-5-3-2-15,-2 5-5 0,0 2-5 16,-2 8-6-16,-5 9-3 0,-5-9-2 0,-2 13-2 15,-7-1-2-15,-2 13-2 0,-7 3 0 16,0 20 0-16,-5 7 1 16,-12-7-1-16,-2-7 1 0,5 14 0 0,-7-21 0 15,4-8 2-15,14 0-1 0,1-7 2 16,13-25 2-16,10 1 1 0,2-8 1 16,14-4 0-16,9-5 4 0,10-1 4 0,16-1 3 15,11-6 2-15,3-1 1 0,14 7 1 16,7 2-1-16,2-1-4 0,-2 0-5 15,2 4-4-15,-1-9-4 0,-7 3-3 16,-11 2 4-16,5-7-6 0,-9 2-9 16,-5-1 62-16,-11 13-261 0,2-1 144 15,-19-1-97-15,-2-3-905 0</inkml:trace>
  <inkml:trace contextRef="#ctx0" brushRef="#br0" timeOffset="-169504.397">31591 1152 576 0,'-14'-225'168'0,"-21"104"-97"16,-8 51 85-16,-12 0-104 0,-4 15-9 16,-17 3-9-16,-3 10 20 0,0 21 3 15,-8 8-3-15,-10 12-6 0,-1 1-8 16,2 21-5-16,-31 7-7 0,6 9-6 15,0 12-5-15,6 14-4 0,4 17-4 16,18 12-2-16,-5 11-4 0,5-1 0 16,6 10 0-16,2-3 0 0,15 15 0 0,21 6 1 15,12 21 0-15,15-2 1 0,9 3 1 16,13 8 0-16,13 3 0 0,8-2 0 16,3-1 0-16,25 1 1 0,27 2-1 15,-10-5 1-15,43 3 1 0,5-3 1 16,3-7 0-16,11-11 0 0,13-27 1 15,-26-19 0-15,29-4 0 0,-5-20-1 16,-11-33-2-16,15-8 1 0,6-29-2 16,-15-1-2-16,4-36-1 0,1-26-1 15,-10-28-1-15,-9-44-1 0,1-27-2 0,-13-45 0 16,-9-36-1-16,-36-38 0 0,-32-12 0 16,-31-12 1-16,-15 23-1 0,-50 8 1 15,-37 20 1-15,-37 16 2 0,-11 52-3 16,-13 33-4-16,1 34-3 0,-10 49 26 15,11 35-251-15,2 12 138 0,-5 23-105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04T23:33:15.0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5652 4616 1062 0,'-49'-215'1'0,"-116"50"-1"0,-205 95 1 0,33 5 2 0,81 46 1 0,53 10-1 0,7 4 0 0,-9 5-1 16,10 0 1-16,-7 21 5 0,16 1-1 0,-12 6 1 15,11 8-1-15,-6 11-6 0,5 9-1 16,8-2-2-16,18 31-4 0,13 13-2 15,9 0-2-15,17-3 0 0,15 17 0 16,4-19 1-16,25 7 2 0,20 14 3 16,11 5 3-16,18-10 0 0,6 10 1 15,24-7 0-15,5-10 0 0,2 15 0 16,23 4 0-16,19 2 1 0,7-16 2 0,0-4 0 16,21-20 2-16,15 1 1 0,2-14 2 15,22 9 3-15,30 3 2 0,11-8 4 16,13-11 3-16,15-3-1 0,21-6 0 15,5-19 1-15,-1-1-2 0,22-17-2 16,10-5-3-16,1-12 1 0,6-15 3 16,6-5 0-16,-8-9-2 0,0-19 1 15,-7-22 4-15,-17-11 4 0,-18-24 1 16,-10-14 4-16,-13-4 6 0,-21-5-20 16,-12-5-3-16,-26-4-4 0,-18 2-6 15,-19 2-4-15,-28-2-8 0,-23 0-8 0,-19 14 19 16,-16-7 2-16,-16-7 0 0,-33 14 1 15,-35-7-2-15,-39 0 0 0,-40 2-1 16,-35 6 4-16,-56-1-5 0,-34 18-18 16,-29 12-13-16,-23 21-48 0,-30 19-131 15,0 16 72-15,-5 19-133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04T23:35:42.1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16344 5346 134 0,'4'-12'162'0,"1"5"-45"0,2-9 2 15,-5 7 4-15,1-3-44 0,-1 1-7 16,-2-1-2-16,-2 7-3 0,2 5-6 15,-5 0-3-15,3 5-1 0,2 4-2 16,0 10-2-16,0 4-8 0,2 5-2 16,0 7-3-16,3 7-4 0,0-7-5 15,-1 14-3-15,1 4-4 0,9 5 2 16,0 1-4-16,-2 13-2 0,6 0 1 16,1 7-3-16,-5-4-1 0,-5-1-1 15,-2-4-1-15,0-14-2 0,-5-7-2 0,-2-5-5 16,7-7 1-16,-4-2-4 0,-3-16-2 15,-3-17-1-15,-6-2-2 0,0-2-1 16,-3-12 1-16,-4-17-2 0,6 1 1 16,3 2-1-16,3-21-1 0,1 5-4 15,3-7-4-15,5-12-5 0,2-16-4 16,-2 2-5-16,11-9-6 0,3-10-9 16,-1-6-4-16,15 4 1 0,-5 1 6 0,-5-1 5 15,0 5 6-15,3 9 7 0,-12 9 11 16,0 17 10-16,7 12 2 0,0 15 1 15,-10 13 2-15,3 6 1 0,7-2 2 16,-9 12 1-16,4 2 3 0,8 9 2 16,-1 5 2-16,-4 9 2 0,4 5 2 15,2 8 1-15,-1 10 1 0,-1 10 0 16,5 4 0-16,0 5-2 0,0 5-2 0,0-2-2 16,2 1-2-16,-9 13-1 0,0-1-3 15,2 8-2-15,-9-5 0 0,-2 0-3 16,-3-10 0-16,-4-11-2 0,-3-3-2 15,-2-11 0-15,0-9-1 0,0-40-2 16,-12 56-6-16,10-45-15 0,-5-6-12 16,2 2-22-16,5-7-29 0,-2-9-80 15,2-15-59-15,5-8 27 0,-1-10-120 16,1-7-146-16</inkml:trace>
  <inkml:trace contextRef="#ctx0" brushRef="#br0" timeOffset="421.492">17726 4231 374 0,'0'-13'167'0,"0"5"-70"16,5-5 47-16,-7 6-52 0,2-1-30 15,0 1-8-15,-5 7-2 0,0 0 0 0,3 8-9 16,-7 5-11-16,2 8-9 0,-5 7-5 16,3 0-4-16,0 9-3 0,-1 5-3 15,3 5-3-15,3-7-1 0,4 15-1 16,-5-6 0-16,3-5 0 0,6-16 0 15,6 8-1-15,-1-16 0 0,7-1 0 16,1-3-1-16,3 8-1 0,6-4 0 16,-3-6-2-16,8-7 0 0,-1-7-1 15,0-7-1-15,-4 7-3 0,2-7-6 0,-5 0-6 16,3-7-8-16,4 14-14 0,-5-7-14 16,1 5-32-16,-3-5-82 0,-2 2 0 15,-2-4-2-15,2 2-106 0,-5 0 52 16</inkml:trace>
  <inkml:trace contextRef="#ctx0" brushRef="#br0" timeOffset="1009.701">18404 4552 223 0,'21'3'105'0,"0"-8"-18"0,-5-7 25 16,0-3-28-16,-4 0-10 0,0 1-2 16,-8-7 1-16,-4 8-5 0,5-1-12 15,-3 4-11-15,-2-4-6 0,-3 0-8 16,-3 8-5-16,-6 5-4 0,3 1-3 0,-10 1-3 16,3 14-3-16,-1 6-2 0,-3 7-1 15,-1 1-2-15,0 5-2 0,0-1 0 16,7 0-2-16,5 8 0 0,-3-13 0 15,10 0-1-15,4-4 1 0,10-3-1 16,-3-8-1-16,3-8 0 0,4-5 0 16,12 9-1-16,0-4 1 0,4-17-1 15,3 6 1-15,4-2 0 0,-15-5 1 16,1-2-1-16,-8-1 0 0,-1-3 0 0,-4-4 0 16,-5 7-1-16,0 9 0 0,-1-4 0 15,-3 10-2-15,-3-6 1 16,0 7-4-16,0 0-4 0,-2 0-5 0,-5-7-6 15,-2-7-5-15,2 5-1 0,2-3 1 16,-2 3 1-16,2 2 6 0,1 5 6 0,-6-10-1 16,1 3-3-16,-1-3-3 15,3 5-10-15,3-2-28 0,-3 4-87 0,5-2-12 16,1 1 13-16,-3 5-122 0,2-6 10 16</inkml:trace>
  <inkml:trace contextRef="#ctx0" brushRef="#br0" timeOffset="1515.643">18930 4415 282 0,'21'-7'165'0,"2"-2"-74"0,-11 4 33 15,-10-4-32-15,3 2-34 0,-10 3-14 16,3 3-3-16,-10 2 0 0,-4-1-9 0,4 13-10 16,2 1-8-16,-4 5-4 15,-4-1-2-15,4 8-2 0,0-9-2 0,-11-3 2 16,4-1 2-16,0 8 2 0,9-12 2 16,3 3 1-16,9 2 1 0,0 2 1 15,9-9 3-15,3 0 0 0,8-6 1 16,-5 5-2-16,17-1 0 0,-4 2 1 15,5 0-1-15,2 0-2 0,11 2-2 16,0 14-2-16,3-4 0 0,-5 2-1 16,-6 9-2-16,-5 3-2 0,1-3-2 15,-11 12-2-15,-1 7-1 0,-13 2-2 16,-9-7-1-16,-2 5-1 0,-26-5 0 0,-2 1 0 16,-13-6-1-16,-5 5 1 0,4-4 0 15,1-14 1-15,-6-1 0 0,8-9 0 16,6-11 0-16,4 2 0 0,6-7-1 15,11 0 1-15,-2-12 0 0,11-11 0 16,5-5 0-16,5-4 1 0,2-10 1 0,14-2 1 16,7-3 0-16,6-2 0 15,11 7 3-15,11 0-3 0,0 10-9 0,4 7 19 16,-4 3-193-16,-16 1 110 0,-11 21-100 16,-7 0-686-16</inkml:trace>
  <inkml:trace contextRef="#ctx0" brushRef="#br0" timeOffset="27801.658">19477 5244 663 0,'14'-26'222'0,"0"0"-94"16,9 3 66-16,-9 9-124 0,-7-11-20 15,0 1-9-15,4 8-9 0,-4-3-8 16,3 1 6-16,4 13-3 0,0 0-5 16,0 5-3-16,-1-2-3 0,-5 4-5 15,1 15-2-15,-2-1-3 0,4 14-3 16,-2 5-1-16,-16 14-2 0,12-7-1 16,-18 16 0-16,1-2 0 0,3 7 0 0,1-5 0 15,-5 12-1-15,1-12 0 0,2-9 0 16,-8-5 1-16,2-2-1 0,15-19 1 15,-5 3 0-15,3-5 1 0,3-2 0 16,2-10 1-16,5-9 0 0,1 0 0 16,-1-7-1-16,13-9 1 0,9-5-1 15,5-10 1-15,-3 8 0 0,18 2-1 16,-12 3 1-16,-3-1-1 0,1 7 2 16,-6-2 0-16,-6 3-7 0,-5-1-15 0,-4-2-22 15,-4 7 33-15,-4-7-215 0,1 2 102 16,0-1-98-16,-2 1-702 0</inkml:trace>
  <inkml:trace contextRef="#ctx0" brushRef="#br0" timeOffset="28602.8">20351 4038 503 0,'14'0'202'0,"-9"-5"-100"0,-2 3 63 15,-4-4-84-15,1 14-33 0,-2-1-11 16,-5-7-12-16,-12 1 5 0,-3 12-8 16,3 1-8-16,-5 5-4 0,-11-2-1 15,8 4-1-15,-1 7 1 0,-2 1 2 0,1 4 2 16,6-2-1-16,4 6 0 0,3-9-1 16,-2-1 1-16,11-6-2 0,5-6-3 15,2-9-1-15,6-1-2 0,-6-5-1 16,8-4-1-16,7-4 1 0,0-6-1 15,10 0 0-15,5 0 1 0,-1-6 1 16,12 5 0-16,-6 6 1 0,3 0 0 16,12 4 0-16,-7 5 1 0,12 7-1 15,4 0-1-15,-10 9 0 0,1 10-1 16,6 2-1-16,-14-4 0 0,-5 12-1 0,-2-8-1 16,-9 0-1-16,-9 0-1 0,-3 0 0 15,-8-2-2-15,-6-1 1 0,-6 1 0 16,-8-9-1-16,-7 3 1 0,-8-6-2 15,1 0-5-15,3-5-11 0,-7 8-16 16,15 1-16-16,-1-11 61 0,-3-7-208 16,-1 0 90-16,7-23-41 0,7 9-676 0</inkml:trace>
  <inkml:trace contextRef="#ctx0" brushRef="#br0" timeOffset="28813.349">20770 3890 531 0,'0'6'191'0,"-6"2"-88"16,-1-9 65-16,-8-6-92 0,-15-6-31 15,-4 15-11-15,-2 9-1 0,-13-3-5 16,-1-2-8-16,1 11-2 0,-2 10-13 16,1-8 112-16,1 5-1 0,6-4-294 15,-7-3 200-15,8 3 13 0</inkml:trace>
  <inkml:trace contextRef="#ctx0" brushRef="#br0" timeOffset="29902.619">22646 4806 1585 0,'21'0'2'0,"49"28"3"0,-14 37 0 0,-23 29 0 15,-3-9 2-15,63-17-16 47,44-68 5-31,1-30 0-16,-1-24-224 0,-37 40 139 16</inkml:trace>
  <inkml:trace contextRef="#ctx0" brushRef="#br0" timeOffset="31111.628">23589 5649 637 0,'-14'-7'164'0,"-9"9"-49"15,2-2 74-15,-12-2-121 0,-18-5-15 0,-2 2 3 16,-8-4 0-16,-11 2-13 0,-7-5-14 15,-3 12-9-15,-9-2-2 0,-2 2 0 16,5 7-15-16,-3 0 35 0,14 2-246 16,10 5 143-16,6 12-116 0,10-3-872 15</inkml:trace>
  <inkml:trace contextRef="#ctx0" brushRef="#br0" timeOffset="32764.402">25093 5069 526 0,'-14'-9'235'0,"0"4"-97"0,20 12 48 16,-19-5-96-16,6 5-5 0,6 17-31 15,4-8-4-15,-5 14-5 0,4-7-6 16,-9 15-1-16,7 6-9 0,5 14-6 15,-5 0-4-15,0 19-3 0,14 7-4 16,0 4-3-16,-8-1-2 0,2-6-2 0,-2 3 0 16,2-17-3-16,-8 1 0 15,0-12-1-15,0-12-1 0,0-16-3 0,-7-12 0 16,2-16-1-16,2-2-1 0,-10-10 1 16,6-11-1-16,7-14 0 0,-8-8 2 15,9-8 1-15,-6-19 1 0,5-5 0 16,11 0 0-16,-4-9 1 0,-6 0-1 15,13-7 1-15,-5 2-1 0,9-14 0 16,-8-2-2-16,18 0-2 0,-7 14-1 16,9 16 0-16,-2 14 1 0,6 26 0 0,-5 14 2 15,1 11 2-15,2 12 1 0,-1 0 2 16,1 7 0-16,-6 1 0 0,14 12 0 16,-11 6-1-16,-1 13 0 0,1 4-1 15,-1 24 1-15,-7-5-1 0,2 11 0 16,4 1 1-16,-1 8-1 0,-3-1 1 15,-2 7 0-15,1-4 0 0,-13-2 0 16,2-10 0-16,-11-5-1 0,3-6 0 0,1-8-1 16,-9-11 3-16,5-4-8 0,-2-10-16 15,-5-12-14-15,3-16-13 0,-5 0-82 16,2-14-91-16,13-12 41 0,-17-9-113 16,4-14-325-16</inkml:trace>
  <inkml:trace contextRef="#ctx0" brushRef="#br0" timeOffset="33138.885">25874 4394 613 0,'37'-7'196'0,"-4"5"-88"0,-9-10 84 16,3-11-101-16,-5-5-30 0,7-5-4 15,-14-3 5-15,5 5-4 0,2 3-11 16,5 9-14-16,-5 6-11 0,0 12-7 15,-1-1-3-15,-13 2-4 0,-2 3-2 16,1 8-2-16,-6-2-2 0,5 10-2 16,-12 11-1-16,5-2-1 0,-6 3-4 15,0 11-5-15,0 4-2 0,-9-4 2 16,2 2-1-16,1-2 1 0,3 2 1 16,-2-2 4-16,10-4 6 0,2 3 2 0,10 8 2 15,4-12 2-15,8-2 2 0,-1-2 1 16,1-3 2-16,10-21-1 0,-2-4 0 15,5-5-2-15,3-5-2 0,4-2-1 16,-8-9-3-16,10 7-1 0,12-3 0 0,-12-11 2 16,12 5 2-16,0 4 1 0,-4-1 11 15,-11-5-89-15,1 12-155 0,-16 1 116 16,-7-2-167-16</inkml:trace>
  <inkml:trace contextRef="#ctx0" brushRef="#br0" timeOffset="38143.517">15988 7617 588 0,'-5'0'310'0,"3"22"-125"16,16 7 41-16,-12 14-106 0,8-2-35 16,-4 18-39-16,-1 4-18 0,4 1-15 15,-1-5-3-15,-2 25-1 0,1-7-2 16,-2-6-2-16,4 6-1 0,3 2 2 16,-10-21 0-16,0-11 0 0,3 2 0 15,-5-10 0-15,0-18-1 0,-2 0-1 16,-1 0-3-16,1-16-1 0,-5-5-1 15,0-7 0-15,2-11 0 0,3 3 0 0,2-6-1 16,-2 5 0-16,4 0 0 0,3 4 1 16,-1-2 0-16,1-7 0 0,-5-9-1 15,0-3 2-15,0-4 0 0,2-12 0 16,3 0 0-16,2-8 0 16,2-7 0-16,10-10 1 0,-3 0-1 0,5 1 0 15,-7-5 0-15,2 12 0 0,8 3 0 16,-1 7 0-16,7 8 0 0,-2 3 1 15,7 6-1-15,-7 2 1 0,0 0 0 16,-2 2 0-16,2 9 0 0,-10 1 0 16,-4 4 0-16,12 9 0 0,-1 5 0 0,-1 5 0 15,-8 2 0-15,5 6 0 0,-12 4 0 16,12 16 0-16,-7 4 0 0,5 5 0 16,4 14-1-16,5 1 1 0,-12-7 0 15,7 12 0-15,-4-3-1 0,-5 4 2 16,2 16-1-16,3 6-1 0,-5-12 1 15,2 11 0-15,1 2 0 0,-8-3-1 16,-9-4 0-16,2-2 0 0,-4-7 0 0,0-19 0 16,-8-16 0-16,3-7-5 0,0 5-12 15,5-26-14-15,-3 2-17 0,-2-2-14 16,7-14-115-16,5-9-64 0,-5-24 39 16,7-10-135-16,14-7-230 0</inkml:trace>
  <inkml:trace contextRef="#ctx0" brushRef="#br0" timeOffset="38534.14">17356 6626 405 0,'17'-16'171'0,"13"2"-60"0,-21 9 47 16,8-6-63-16,-11 4-25 0,-6 2-9 16,-2 10 0-16,-26-5-5 0,12 9-12 15,0 12-9-15,2 2-5 0,7 12-6 16,-12-3-5-16,5 4-3 0,-7-6-3 16,-2 5-5-16,7 6-2 0,11 13-1 15,0-1 1-15,5-3-1 0,5 3 1 16,2-6-1-16,0-12 0 0,-2 9 0 15,2-7-1-15,4-2-1 0,10 5-1 16,7-3-1-16,-7-16 0 0,-2 0-4 16,4-12-7-16,-14-9-7 0,12-10-20 0,-2-8-22 15,4-5-32-15,3 2-106 0,6-7-4 16,-6 5-8-16,2 11-116 0,2 5 43 16</inkml:trace>
  <inkml:trace contextRef="#ctx0" brushRef="#br0" timeOffset="38920.599">17936 7206 210 0,'21'-12'126'0,"-2"-4"-52"0,-4 0 28 16,-7 4-10-16,-6-11-22 0,-2 8-4 15,0 2 1-15,-3 1 0 0,-4 3-5 16,-4 2-7-16,-5-7-12 0,0 7-8 16,2 7-4-16,0-5-1 0,-3 2-3 15,6 3-2-15,-1 15-3 0,3-1-4 0,-3-1-2 16,3-5-3-16,-3 13-2 15,3 0-1-15,-5 4-1 0,2 1 1 0,3 2 0 16,0 7 1-16,9-12 1 16,0 12-1-16,0-1 1 0,7 2-1 15,0-6-3-15,7 5-2 0,0-7-2 0,0 0-1 16,1-14-1-16,9-5-1 0,-3-9-1 16,7 0-1-16,-2-14-1 0,2-9 0 15,2-3 1-15,5 2 0 0,-3-6 1 16,3-4 0-16,-2 8 1 0,-17-4 0 0,-4-3 0 15,-8 7 1-15,-1 8-2 0,-3 2 0 16,-7 8 0-16,2-5-1 0,-4 1 1 16,-8 2-1-16,1-3 1 0,0 1 0 15,-5 1-5-15,5 3-8 0,4 2-9 16,-2-1-10-16,9 7-13 0,-4 14-15 16,2-5-33-16,5 0-98 0,-3 1 55 15,3 1-81-15,6-6-347 0</inkml:trace>
  <inkml:trace contextRef="#ctx0" brushRef="#br0" timeOffset="39337.887">18355 7045 390 0,'21'-3'131'0,"0"-3"-36"0,0 6 44 16,-5-9-69-16,-4 9-14 0,-3-3-6 16,-9 1-4-16,0 4-8 0,0-2-11 15,-12 0-10-15,1 12-5 0,-3 2-3 0,-8 0-2 16,-3 6 0-16,9-5-2 0,-5-1-2 15,0 6-1-15,14-1 0 0,-9-14-1 16,-3 0 2-16,12-8 4 0,4 6 5 16,3-3 5-16,1-5 3 0,-1-2 4 15,14 7 2-15,9-2 2 0,-2 2-3 16,16-3-2-16,-4 15-4 0,2-5-2 16,0 6-3-16,0-3-1 0,-10 2-3 15,3 2-3-15,0 0-1 0,0 7-1 16,-5 7-2-16,-5 2-1 0,-11-2-2 15,-6 0-1-15,-1 2-1 0,-12 2 0 0,-6-2 0 16,-6-1-1-16,3-1 1 16,-4 6 0-16,3 4 1 0,-7-3 0 0,1 0 1 15,-7 1 0-15,2-14 0 0,5-2 0 16,3-6 0-16,11 8 0 0,4-13 1 16,1 3-1-16,-5-4 0 0,5-8 0 0,2 7-5 15,2-20-6-15,5 10-8 0,9-3-10 16,1 1-6-16,1-11-9 0,6 4-18 15,-3-4-21-15,-3 9-26 0,1-14-69 16,2 21 38-16,-5-8-90 0,3 1-198 16</inkml:trace>
  <inkml:trace contextRef="#ctx0" brushRef="#br0" timeOffset="39707.052">18538 7741 317 0,'17'-9'155'0,"6"1"-45"0,-4 2 36 16,9-1-36-16,-1 7-33 0,-5-15-10 15,-1 1-5-15,7 7-7 0,-5 7-18 16,-3-9-15-16,-5-4-13 0,1 8-1 16,-11 3-4-16,2-3-1 0,0 5-2 15,0 5 0-15,-7 8-2 0,0 10 0 0,-7-4 0 16,0 0-1-16,-1 16 0 0,-17-2 0 15,4 10 2-15,-2 0-1 0,-1 14 2 16,-8-17-1-16,8 4 1 0,-1-7 0 16,4-4 0-16,5-3 0 0,14-2 2 15,-3 0 5-15,5-5 2 0,2-2 3 16,12-9 2-16,7-10 3 0,-2-2 1 16,15-9-2-16,-3-2-4 0,-3-3-3 15,9-1-2-15,3-5-2 0,-5 4-3 0,-5-6 3 16,5-1-12-16,0 2-12 0,-7-4-20 15,-14 2-30-15,7 4-122 0,2-4 57 16,-16 6-107-16,0-2-395 0</inkml:trace>
  <inkml:trace contextRef="#ctx0" brushRef="#br0" timeOffset="40511.236">19832 6526 414 0,'-9'-11'250'16,"4"-6"-123"-16,5 6 46 0,0-1-42 16,-7 3-65-16,-2-1-17 0,-16 10 0 15,2 5 0-15,-5 9-3 0,-8 5-7 16,0 6-5-16,8 24-7 0,-5 2-3 0,0 12-1 16,-8 2-4-16,5 3-3 0,2 2-5 15,10 9-2-15,-1 0-1 0,22 5-1 16,-3 4-1-16,6-11-2 0,7-14-1 15,7-7-1-15,8-5 0 16,0-14-4-16,13-4-2 0,-7-11-4 0,8-15-2 16,-8-7-3-16,1-2-5 0,-1-10-12 15,2-8-19-15,-3-10-42 0,8 2-128 16,-4-1 72-16,2 0-134 0,-3-6-435 16</inkml:trace>
  <inkml:trace contextRef="#ctx0" brushRef="#br0" timeOffset="41008.781">20414 6568 427 0,'-7'12'197'0,"-6"2"-99"0,-2-3 59 15,-1 1-57-15,-9 2-45 0,1 5-12 0,-11 3 3 16,8 7 5-16,-4 3-10 0,3 1-9 16,-4-6-6-16,9-5-2 0,1-1 0 15,2-12 2-15,12 3-2 0,8 4-1 16,0-2-1-16,1-7-2 0,12 0-2 15,1 0-4-15,0-5-3 0,3 3-3 16,15-10-3-16,-8-2-1 0,11 10-1 16,6-6-1-16,-3 3 1 0,1 0-1 15,-1 0-50-15,4 10 51 0,-1-6-1 0,-4 8 1 16,-2 9-1-16,2 6 0 0,-9-3-1 16,-9 2 50-16,-2-4-51 0,-4 0-1 15,-1-1-1-15,-10 0-1 0,-4 2 1 16,-2-2-1-16,3-7 0 0,-15-1 0 15,2 9 0-15,-5-6 1 0,-8 5-1 16,3 0 2-16,-6 6 0 0,4-12-5 0,-1 5-5 16,17 1-7-16,-2-6-21 0,3-15-12 15,-9 0-8-15,2-8-12 0,2-19-138 16,7-20 63-16,7 1-49 0,4-4-495 16</inkml:trace>
  <inkml:trace contextRef="#ctx0" brushRef="#br0" timeOffset="41232.333">20770 6538 593 0,'-2'-7'196'0,"5"14"-118"16,-3-7 77-16,-8 0-100 0,-15 0-42 16,-5-7-6-16,-6 0 4 0,-2 5 1 15,1 2 2-15,6-3-4 0,-2 8-3 16,-1-3-2-16,1 10 3 0,6 2-3 15,1 2-11-15,3-2 0 0,0 5-160 16,7-3 96-16,-13-4-110 0,6-10-561 16</inkml:trace>
  <inkml:trace contextRef="#ctx0" brushRef="#br0" timeOffset="41559.406">20952 6857 377 0,'16'23'280'0,"5"0"-130"0,2-5 40 16,-1-8-25-16,5-13-81 0,-6 10-22 0,5-11-2 16,-3 1-4-16,-6-1-13 0,15-7-13 15,-2 8-12-15,-2 1-8 0,0-5-4 16,2 7 2-16,-4 2-7 16,-3-11-11-16,-8 9-20 0,-2-7-14 0,-6-2-175 15,-5 4 91-15,-4-7-129 0,4 3-595 16</inkml:trace>
  <inkml:trace contextRef="#ctx0" brushRef="#br0" timeOffset="41989.146">21602 7045 413 0,'29'-18'165'0,"6"-8"-78"0,-2 3 50 15,9-10-64-15,-5 1-33 0,7-8-9 16,-11 5-2-16,-10-10-3 0,-2 4-7 15,-5 6-9-15,3 7-6 0,-12 5-4 0,-5 9-3 16,3 7 0-16,-5 5 1 0,0 2 0 16,-23 9 1-16,-8-4 1 0,-1 4 2 15,-10 11 2-15,0 6 2 0,-2 7 0 16,2 11 2-16,5 10-1 0,6 18 2 16,2-2 0-16,14 2-1 0,6-2 2 15,2 2-1-15,7-17 0 0,0-8-1 16,5 0 0-16,6-13-3 0,10-10-1 15,7-3-2-15,0-14-3 0,7-7-2 16,2-7-6-16,-4-10-4 0,18-8-21 16,-9-5-26-16,-10-12-102 0,8 5 56 0,-5 2-105 15,-21 0-327-15</inkml:trace>
  <inkml:trace contextRef="#ctx0" brushRef="#br0" timeOffset="42248.816">22113 6438 448 0,'42'-5'253'0,"7"10"-108"0,7-8 42 16,-5 10-60-16,17-2-57 0,1 2-26 15,6 2-7-15,-3 17-9 0,-9 7-11 16,-14 11-13-16,-7 7-8 0,-12 26-5 0,-21 9-4 15,-9 5-5-15,-11-5-6 0,-24 16-7 16,-14-11-9-16,-21 16 93 0,-16 5-239 16,-5 18 118-16,-23-11-31 0</inkml:trace>
  <inkml:trace contextRef="#ctx0" brushRef="#br0" timeOffset="47393.926">26023 7897 543 0,'-23'-2'192'0,"-5"1"-86"15,-11-5 79-15,-12 1-85 0,-1-4-34 16,-17 8-8-16,5-5 2 0,-8 6-4 16,0 7-15-16,-5 9-15 0,0-2-7 15,-16 0-2-15,0 0-2 0,1-1-172 16,8 1-49-16,-9 7 71 0</inkml:trace>
  <inkml:trace contextRef="#ctx0" brushRef="#br0" timeOffset="53412.913">25300 6815 247 0,'2'-21'309'16,"16"0"-77"0,25 7-17-1,21-5-13-15,0 5-74 16,7 14-40-16,6 0-26 0,-12 5-27 16,-16 4-17-16,3 10-10 0,11 4-3 0,-13-4-1 15,-3 1-2-15,-7 2 0 0,1 1-1 16,-20-7-1-16,0-2-1 0,-14 14-2 15,-7-3-2-15,-2-10-1 0,-24 12 0 16,-2 4-1-16,-11-3 0 0,-7 7 1 16,-3 0 1-16,-5 0 2 0,-14-5 0 15,1 0 2-15,-10 3 0 0,-2-3 1 0,9 5 1 16,-7-7 1-16,5-7-9 0,9-7-16 16,-8-1-16-16,14-5-19 0,13 5-157 15,-2-3 75-15,1 4-109 0,9 0-527 16</inkml:trace>
  <inkml:trace contextRef="#ctx0" brushRef="#br0" timeOffset="54852.075">27410 7052 409 0,'3'5'198'0,"6"11"-92"16,7 5 55-16,-8-2-53 0,-1-3-38 15,4 10-12-15,-7 4-1 0,3 5 1 16,-2 7-7-16,7 11-11 0,-3 8-10 15,3 3-7-15,-5 7-2 0,9 3-4 0,-4-6-3 16,-3-10-3-16,-7-3-3 16,3-11-2-16,0-11-1 0,-3 0-2 0,5-7 0 15,2-4-2-15,-9-22-4 0,7 7-1 16,-5-14-1-16,-4-20 0 0,-7-11 0 16,5 1 1-16,-3-9 1 0,6-12 1 15,1-12 1-15,-2-2 1 16,5-19-1-16,8-4 1 0,-2-4 0 0,5-7 0 15,2 12 1-15,3 4-1 0,-7-1 2 16,13 23-1-16,8 13 2 0,-3 6 2 0,5 21 0 16,9 19 1-16,-11 9 1 0,4 2 1 15,-2 19-1-15,9 14-1 0,10 16-1 16,-10 0-1-16,7 17-1 0,0-1 0 16,-2 10-2-16,-7 0-30 0,7 14 30 15,-5 1-1-15,-9 4 0 0,-2-1-1 16,-24-6 1-16,3-5-1 0,-8 2 27 15,-4-7-43-15,7-3 3 0,-9-10 93 0,0-4-292 16,9-20 145-16,-10-14-41 16</inkml:trace>
  <inkml:trace contextRef="#ctx0" brushRef="#br0" timeOffset="69555.268">30289 6612 809 0,'0'-74'177'0,"1"37"-97"0,-1 13 2 16,4 24-40 30,1 35-21-46,-5 56 1 0,0 51 39 16,0 51 62 0,0 39-26-1,2-17-25 1,-4-18-259 0,4-76 120-1,12-92-155 1,28-29-888-16</inkml:trace>
  <inkml:trace contextRef="#ctx0" brushRef="#br0" timeOffset="69796.193">30583 7320 415 0,'0'-7'146'0,"7"-5"-37"16,-7-2 49-16,-1-4-66 0,-5-1-18 15,-10 3 2-15,4 1 2 0,-4 1-3 16,-24-6-7-16,10 6-11 0,-14 5-8 15,2 2-7-15,-1 2-6 0,9 5-10 16,-3 5-8-16,1 2-8 0,-5 2-4 16,6-2-1-16,4 0 3 0,-1 0-4 15,8 0-10-15,4 6-12 0,6-5-16 0,-7 1-15 16,7 3-24-16,5-3-87 0,8-2-63 16,1-2 37-16,3 4-113 0,27 5-205 15</inkml:trace>
  <inkml:trace contextRef="#ctx0" brushRef="#br0" timeOffset="70070.29">30857 7604 621 0,'17'28'184'0,"-4"-15"-104"0,-3 4 87 16,-5-10-111-16,-5-7-29 0,-7-7-3 15,-7 4 3-15,-7-24 9 0,0 12 0 16,5-12-3-16,-3 3-3 0,3-10 0 15,2 6 1-15,0-5 1 0,6-4-4 16,-3-8-4-16,4 3-5 0,7-6-2 16,5 3-2-16,2 11-2 0,0 6-4 15,7 6-3-15,6 0 0 0,-5 12-1 16,12-1-1-16,3-3 0 0,-6 0 0 0,2 6 0 16,8 2-2-16,-6 1-6 15,-4 3-8-15,13-3-12 0,-4 3-15 0,-10 9-26 16,11-12-162-16,-5 10 87 0,-2 1-113 15,1-6-557-15</inkml:trace>
  <inkml:trace contextRef="#ctx0" brushRef="#br0" timeOffset="70643.173">31328 7178 486 0,'7'49'165'0,"0"9"-78"0,0-10 69 15,-1-5-80-15,1-6-30 0,-5 5-6 0,-2-15 0 16,5-5 0-16,-2-1-15 0,4-7-12 16,0-14-8-16,4 0-4 0,5-7-2 15,-2 0-2-15,7-15 0 16,0-12-1-16,-7-2 0 0,0-15 1 0,2-9 0 16,-1 7 1-16,-1 6 0 0,6-11 1 15,-5 7 1-15,-1 8 0 16,0 4 0-16,-1 4 1 0,-6 10 0 0,2 11 2 15,-1 7 0-15,-2 0 1 0,1 7 2 16,-9 6 6-16,9 9 5 0,-4 17 2 16,10 1 2-16,-6 2 1 0,0 0 1 15,7 0-2-15,-7-7-4 0,-2-5-2 0,4 0-3 16,-2 3 0-16,-4 1 0 0,9-8 1 16,-4 9 0-16,13-2 0 0,0-6-1 15,0-10-2-15,22 9-1 0,0-12-2 16,-1 0-1-16,-2-7-3 0,-1-12-3 15,-18-16 0-15,1-10-1 0,5-17 0 16,2-8-1-16,1 10 0 0,11 11 1 0,-13-14 0 16,5 9 0-16,-10 10 1 0,-7 0 0 15,-2-3 0-15,-6 22 0 0,-8-1-1 16,-1 2 0-16,-13 10-1 0,0 10 0 16,-4-5 0-16,-8 8 0 0,-1-3 0 15,12 20 0-15,-12 1 2 0,5 19 0 16,4-1 0-16,-1 3 2 0,-2 11-1 15,7 9 1-15,12-14 1 0,-9 17 0 16,11-8 0-16,13-11 1 0,-8-9-1 16,11-4 0-16,10-21 0 0,-3 5-3 0,7-20-3 15,-1-4-4-15,3-5-16 0,5-13-15 16,0-1 0-16,-2-9-171 0,8 2 88 16,-11 9-103-16,-9 9-578 0</inkml:trace>
  <inkml:trace contextRef="#ctx0" brushRef="#br0" timeOffset="71193.261">30837 8108 290 0,'9'-14'228'0,"5"-2"-103"0,0-2 33 15,-7 3-14-15,-5 0-61 0,-2 7-18 16,0 8 0-16,-2 1 0 0,-3 5-4 16,2 2-7-16,-1 14-8 0,1 7-5 15,-10 6-2-15,-3 15-1 0,2 13-5 16,-8 7-5-16,-5 23-5 0,5 14-3 15,-6 14-3-15,-1 7-3 0,8 8-1 16,0 3-2-16,0 7-2 0,7 8-3 16,-5 2 0-16,3-7-3 0,0 9 1 15,-5-4-2-15,2-5 1 0,17 7 1 16,2 0-5-16,6-33-6 0,-6-4-8 0,15-7-12 16,-1-27-9-16,0-5-15 0,1-1-7 15,-8-21-141-15,-6-16-36 0,1-2 43 16,5-19-155-16,-2-14-183 0</inkml:trace>
  <inkml:trace contextRef="#ctx0" brushRef="#br0" timeOffset="71384.188">29942 10841 249 0,'10'-1'119'0,"9"-3"-70"15,2 2 22-15,-3-5-100 0,1-7-42 16,-5 14 8-16,-7-12-80 0,-2 8-39 16</inkml:trace>
  <inkml:trace contextRef="#ctx0" brushRef="#br0" timeOffset="71836.802">30504 11034 539 0,'23'42'238'0,"-4"-7"-143"0,-3-12 80 0,-2 3-83 16,-7-10-39-16,-1-9-42 0,-12-5 31 15,5-4-6-15,-21-12-10 0,-4-16-12 16,-5-5-10-16,-17-15-3 0,-4-7 0 16,11 8 1-16,6 2 0 0,-9 3 0 15,9 7 0-15,2 9 0 0,-2 7 0 16,0 12 1-16,5-3 3 0,2 0-1 0,5 15 1 15,-3 1 2-15,10 6 0 0,9-1 2 16,5 5 1-16,2 20-2 0,11-3 1 16,1-3-2-16,9 14 0 0,7 0 4 15,2 2 3-15,3-7 3 16,9 3 2-16,8-12-1 0,0-15 2 0,22-13-1 16,14-7-7-16,4-14-6 0,-1-13-2 15,16-3-3-15,-21-27-1 0,2 2-2 16,-8-3 1-16,-26-12 4 0,-5 7 4 0,-18 14 4 15,-8-4 3-15,-21 9-19 0,0 2-222 16,-2 0 143-16,-19 30-143 0,-4 3-857 16</inkml:trace>
  <inkml:trace contextRef="#ctx0" brushRef="#br0" timeOffset="72755.117">27196 12193 601 0,'7'11'392'0,"-6"-2"-334"16,5-2 137-16,-15 0-97 0,11 7-43 0,-9 14-44 15,7 0-43-15,0 21 93 0,-6-4-14 16,5 10-13-16,2-3-6 0,-9 19-4 15,13-15-5-15,-5 9-4 0,16 12-3 16,12-7-2-16,-12-12-3 0,15 5 0 16,-5-30-2-16,-6-17-3 0,1-7-4 15,0-9-3-15,-12-7-1 0,3-23-2 16,-7 2 0-16,4-9 0 0,3-17 1 16,-10-4 3-16,5-5 2 0,-5-2 1 15,5-7 0-15,-7 16 1 0,0 0 0 16,0 12 1-16,7 14 0 0,-2 5 2 15,2 3 0-15,0 22 2 0,4 0 0 0,1 14 2 16,0 0 0-16,-3 5-1 0,7 14 0 16,-4-1-1-16,2 3-1 0,-5 2-1 15,3 0-1-15,-3-9 0 0,10 7-1 16,-3 9 0-16,0-8 0 0,10-1 0 16,4 8 0-16,-6-15-2 0,1-14 0 0,3-9-2 15,-9-5-1-15,-1-5-1 0,1-16 1 16,-3-9 0-16,-4-5-1 0,4-14 0 15,-4 5 2-15,-3 0 1 0,7 4 0 16,1 3 0-16,-13 7 1 0,6-9 4 16,-8 10-2-16,3-8-10 0,-10 7-15 15,-2 4-16-15,7 5-19 0,0 7-173 16,-7-2 81-16,7 12-111 0,-5-5-585 0</inkml:trace>
  <inkml:trace contextRef="#ctx0" brushRef="#br0" timeOffset="73405.041">28090 11943 606 0,'9'19'229'16,"1"5"-113"-16,-1 4 91 0,0 9-93 16,10 9-51-16,-3 6-11 0,-2-9 6 15,-5 18 6-15,-4-14-27 0,2 2-14 16,-7 0-8-16,0 8-4 0,9-10-1 16,-6 4-2-16,4-6-1 0,-5-10-2 15,-7-3-1-15,5-18-2 0,5-10-1 16,-10 1-2-16,5-12-2 0,-2 7-1 15,4-27 0-15,3 5 0 0,4-19-1 16,-6-3 1-16,8-13 0 0,-4 8-1 0,5-1-2 16,0 15-2-16,-1-1-3 0,-2 14-1 15,3-2 0-15,2 10 0 0,-5 2 4 16,10 12 3-16,0 1 3 0,-3 12 3 0,3-6 2 16,2 8 0-16,-3-1 2 0,1 2 2 15,2 11 0-15,2 1 1 0,-2 0 1 16,0 7 1-16,0-4 2 0,0 3-1 15,0 1-1-15,0-9-3 0,-3 4 0 16,1-7-2-16,-3-9-2 0,1-6-2 16,-1-8-1-16,2 0-2 0,8-7-1 15,-3-15-1-15,1-13 0 0,-8-8 0 16,7 0 0-16,-11-5 0 0,2-4 0 16,2 8-2-16,-11-2-7 0,-1 2-3 15,-6 6-3-15,-12 10 0 0,12 8 1 16,-12 5 0-16,-2 9 4 0,-1 6 7 15,8 2 5-15,0 17 2 0,-3 3 2 0,5 4 1 16,-5 4 0-16,10-2 1 0,2 16 0 16,-2 5 0-16,-8-2 0 0,6-3 0 15,4 0-1-15,4-15 0 0,-11 0 7 16,7-3-3-16,0-3-17 0,5-8-28 0,2-8-37 16,0-7-132-16,0-1 68 0,12-6-152 15,11-2-405-15</inkml:trace>
  <inkml:trace contextRef="#ctx0" brushRef="#br0" timeOffset="73710.28">29065 12353 287 0,'17'-4'165'0,"-3"10"-22"0,0 2 21 15,-7 3-32-15,2-2-23 0,3 5-9 16,-1 1-6-16,3 7-14 0,-2 0-16 16,-1-1-16-16,-4-1-10 0,3-6-10 15,-3-9-8-15,2-5-6 0,0-4-6 16,1 1-4-16,-3-11-3 0,-5 0-3 15,5-11 0-15,-2 1 0 0,4-4 0 16,-4-13 0-16,-1 3 1 0,1 4 0 16,-3-1-8-16,5-1-6 0,0 13-4 15,0-2-1-15,14 9-1 0,0 2 0 16,5 13 0-16,-3 1 10 0,7 0 6 16,-9 8 4-16,2 13 3 0,-4 1 0 15,2 6 1-15,0 14 0 0,6 7-1 0,-8-4 0 16,-2 8 4-16,1-6-6 0,-11-1-11 15,5-15-11-15,0 1-125 0,-10-9-48 16,-9-9 40-16,9-5-167 0,-2 5-190 16</inkml:trace>
  <inkml:trace contextRef="#ctx0" brushRef="#br0" timeOffset="74432.522">30816 12341 624 0,'16'12'198'0,"2"-5"-85"0,-8-7 79 0,3 2-107 16,2-9-39-16,-1-7-6 0,0-6 5 16,7-1-8-16,0-10-14 0,1 3-11 15,0-13-5-15,-1 6-3 0,-5-10-1 16,-4 15 0-16,-12-3-1 0,0 6-1 16,-5 10 2-16,-5 11 0 0,-8 6 0 15,2 7 1-15,-8 7 1 0,-10 13-1 16,6 4 1-16,0 10-1 0,0 8 0 15,7 3 0-15,7 4 1 0,4 1-1 16,3 4 1-16,7-15 0 0,0 8 0 16,1-10 1-16,8 0-1 0,5-9 0 15,7 0-1-15,7-9-1 0,2-5-1 16,-2-3-1-16,11-11-2 0,-2-2-1 16,-9-5 0-16,0-7 1 0,3-7-9 0,-4-9-14 15,-6-3-14-15,0-9-9 0,-13 0-169 16,1 3 83-16,2 0-104 0,-3 10-576 15</inkml:trace>
  <inkml:trace contextRef="#ctx0" brushRef="#br0" timeOffset="75370.377">31444 12134 344 0,'7'7'152'0,"4"-11"-38"0,-4 1 37 15,1 4-46-15,-2-2-20 0,4-1-2 16,8 4 3-16,-1-8-7 0,10 3-11 0,2-2-12 15,-2-1-11-15,8 5-9 0,3-6-9 16,-3 7-8-16,13-6-5 0,-6 5-6 16,-12-1-2-16,-1-2-2 0,7 3-3 15,-15 8-1-15,-14-7-4 0,0 5-3 16,-9-3-4-16,2 5-3 0,-4-2-6 16,-10 4-5-16,4-2-4 0,-1 3 1 15,-4 11 2-15,-7 0 3 0,7 6 5 16,-12-6 1-16,-8 5 1 15,7-5 0-15,-3-4-2 0,-4 5-5 0,1-1-11 16,10 0-12-16,-4-14-10 0,1 7-22 16,5-7-88-16,1-7 45 0,1 14-71 15,6-7-303-15</inkml:trace>
  <inkml:trace contextRef="#ctx0" brushRef="#br0" timeOffset="75645.125">31939 12623 259 0,'-9'2'227'15,"-3"-2"-112"-15,5-2 35 0,-2-5-9 16,-5 7-56-16,0 0-31 0,0-5-1 0,-13 5 0 15,6 0-12-15,6 0-16 0,-6 1-12 16,-2 5-11-16,2-6 11 16,-7 1-13-16,5-1-19 0,-3 6 57 0,6-6 58 15,5 1-271-15,0-2 138 0,1 1 32 16,14 1-1124-16</inkml:trace>
  <inkml:trace contextRef="#ctx0" brushRef="#br0" timeOffset="75867.67">32416 11921 359 0,'14'22'275'0,"-7"20"-140"0,5-7 34 16,-17 16-29-16,12 5-84 0,-9 16-26 15,2-18-6-15,-7 20 7 0,2-4-18 16,-4 9-28-16,2-15 47 0,0 14-208 16,0-15 111-16,0-19-102 0,1-9-674 15</inkml:trace>
  <inkml:trace contextRef="#ctx0" brushRef="#br0" timeOffset="77051.625">27731 14045 329 0,'7'-21'282'0,"3"7"-158"0,-1-9 39 15,-4-3-13-15,-3 3-90 0,-4 0-25 16,2 4-1-16,-7 7 3 0,2 10-3 0,-9 2-10 16,-6 9-5-16,-4 8-3 0,3 8 2 15,-5 6 0-15,-2 8 2 0,5 3 0 16,-5 7-1-16,3-3-2 0,1 3-2 15,15-2-4-15,0-1-3 0,9-1-1 16,9-1-2-16,-2-7-1 0,7-2-1 16,-5-19-3-16,3 3-2 0,2-19-2 15,2 0-1-15,-2-14-1 0,7-7 0 16,-2-9 1-16,-3-5 1 0,-2-5 1 16,2 8 2-16,-4-3 0 0,2 7 0 15,-4 2 1-15,1 3 1 0,-7 2 0 0,1 5 0 16,2 4 0-16,-5 3 1 0,10 9-1 15,-3 0 3-15,1 0 4 0,6 11 5 16,3 1 7-16,-3 2 4 0,7 7 3 16,-2 0 4-16,-2-5-2 0,-3 3-3 15,5 2-6-15,-5-5-5 0,8 0-6 16,-6-2-3-16,3 3-3 0,-7-8 2 0,-7-2-7 16,2-7-13-16,-4-5-24 0,2 1-27 15,5-8-164-15,-17-23-10 0,7 5 3 16,-2 2-187-16,0 0-4 0</inkml:trace>
  <inkml:trace contextRef="#ctx0" brushRef="#br0" timeOffset="77374.583">28139 14115 530 0,'14'21'269'0,"-7"-12"-143"16,-3-2 70-16,6 0-82 0,6 21-42 16,-2-5-44-16,0 3 27 0,0-3-7 0,0 3-11 15,-9-24-11-15,-3 3-6 0,3-3-4 16,-5-2-5-16,0-2-3 0,4-1-3 15,-1-8-2-15,-3-3-2 0,0-7-1 16,0 0 0-16,0-2 0 0,-5 2-1 16,7-5-2-16,3 10-2 0,0 0-1 15,2-8-2-15,-3 8-1 0,5 0-1 16,1 2-3-16,-1-5 1 0,5 17-1 16,5-1 3-16,6 1 1 0,1 2 2 0,-3 2 2 15,14 10 4-15,-6-3 4 0,-10 8 3 16,2-1-2-16,12 12 1 0,-19-2-1 15,0 1-1-15,10 4 0 0,-5-1-2 16,-7-9 0-16,5 2 5 0,2-2-9 16,-10-9-18-16,3-10-23 0,-2-2-24 15,-1 0-46-15,-4-5-98 0,0-11 26 16,5-2-90-16,-7-10-289 0</inkml:trace>
  <inkml:trace contextRef="#ctx0" brushRef="#br0" timeOffset="77747.256">28860 14003 211 0,'-4'-7'138'0,"4"-2"-28"0,0-3 11 16,0 5-24-16,0 5-20 0,-7 2-8 16,2 5-8-16,3 6-6 0,-7 5-7 0,-3-4-4 15,-9 9 0-15,-2-7-1 0,11 5 1 16,-4 4 1-16,9 3-1 0,-3 4-1 16,6 0-4-16,-1-2-5 0,0-2-3 15,5-3-7-15,10-4-6 0,-8-3-5 16,7-9-5-16,3-7-4 0,0 0-2 15,2-10-3-15,16-10-1 0,-2-11-2 16,4-13 1-16,-1-9-1 16,1 1 0-16,-8-8 2 0,-1 4-1 15,-2-2 1-15,4 4-1 0,-6 1 1 0,-7 8 0 16,2 1 1-16,-5 16 1 0,5 10 0 16,-7-3 1-16,7 16 1 0,-7 3 1 0,5-1 0 15,-3 8 1-15,0 9-1 0,-9 2 0 16,0 5 0-16,0 9 0 0,0 5-1 15,0 5 0-15,-2 9-1 0,2-7 1 16,2-5 0-16,-2 5-4 0,7-12-14 16,5-4-19-16,-5-3-11 0,2-2-11 15,12-7-154-15,-7-7 67 0,5-5-77 0,-5-2-515 16</inkml:trace>
  <inkml:trace contextRef="#ctx0" brushRef="#br0" timeOffset="78311.103">29866 13854 409 0,'0'16'205'16,"7"10"-72"-16,0-12 41 0,0 0-55 15,0 0-41-15,2 2-12 0,-4-9-5 16,2-7-10-16,0 0-13 0,0-4-12 16,7-3-9-16,7 2-7 0,2-7-5 15,3-6-4-15,-1-15-1 0,7 3-1 16,-10-12 0-16,-1-5 0 0,-1 10 1 0,-5 9-1 16,-6-4 1-16,-9 6-1 0,-5 5 0 15,1 0-1-15,-10 12 0 0,-1 4 0 16,-5 7 0-16,6-2 0 0,0 19 1 15,2 2 0-15,-4 0 2 0,2 16 0 16,0-2 1-16,0 7-1 0,0 5 1 16,4-1 0-16,4-4 0 0,6 14 0 15,2-10 0-15,3-1 0 0,2-3-1 16,11-7 1-16,1-12-2 0,2-7-5 0,0-9-6 16,14-7-8-16,-7 0-10 0,9-21-13 15,0 0-17-15,3-9-45 0,-3 2-41 16,-2 5-43-16,-7-1 14 0,-5 6-111 15,-2 9-49-15</inkml:trace>
  <inkml:trace contextRef="#ctx0" brushRef="#br0" timeOffset="79007.838">31067 13384 354 0,'18'-9'301'16,"-8"4"-147"-16,-3-2 36 0,-1-2-15 0,-6 2-88 16,1 2-25-16,3 0-4 0,-4 5 0 15,-4 7-9-15,3 3-12 0,-7 1-12 16,-6 6-8-16,-1 6-4 0,-12 5-4 16,-8 2-2-16,0 10-1 0,-2-1-2 15,2 5 0-15,9 1-2 0,2-10-3 16,2-10-5-16,3 8-6 0,10-10-3 15,-3-9 0-15,12 2-8 0,4 3-15 16,3-5-18-16,8-5-14 0,12 8 0 16,6 1 67-16,7-13-213 0,-3 4 89 15,11 3 7-15,-12-5-720 0</inkml:trace>
  <inkml:trace contextRef="#ctx0" brushRef="#br0" timeOffset="79202.49">31323 14131 373 0,'-23'-4'196'0,"-6"4"-84"0,1-3 50 15,-8 3-46-15,1-2-47 0,-1 0-13 16,0 2-2-16,-4 2-5 0,9 0-16 16,-11 3-12-16,-2-3-3 0,3 7-17 15,1 1 113-15,-6-3 1 0,10 2-293 16,-5 3 196-16,11-3 17 0,11 0-1399 15</inkml:trace>
  <inkml:trace contextRef="#ctx0" brushRef="#br0" timeOffset="80386.237">31621 13479 354 0,'13'0'200'0,"-1"-2"-72"15,-3-3 37-15,3 5-40 0,-5-7-40 16,2 5-10-16,-2 2 3 0,-2-7-2 16,-2 0-7-16,15-5-11 0,1 3-5 15,2-7-7-15,4-5-5 0,3 9-5 16,-5 1-6-16,3 1-6 0,-1 3-4 16,1 7-3-16,2 3-3 0,-12-1-4 15,-2 3-1-15,0 4-4 0,0 0-1 0,-7 1-2 16,-14 1-1-16,5 6-2 0,-10-5-1 15,3 8-1-15,-10 6 0 0,-8-1-1 16,5 3 2-16,1 3 0 0,-2-6 1 16,9-4 1-16,7 7 0 0,-6-2 0 15,10-1 1-15,-2 3 0 0,3-2 0 16,4-10 0-16,-16-2 1 0,5-7 0 16,18 9 0-16,-2 3 0 0,5 2 0 15,9 4 1-15,5-6-1 0,15 11 0 16,-19-13-2-16,17-1 0 0,-2 3-1 15,0-3 0-15,3 5-1 0,2-3 0 0,-16-1-1 16,2 1 0-16,-21 6-3 0,-3-6-3 16,-4 8-7-16,-12-1-6 0,-16 1-10 15,-11 4-8-15,-14 3-10 0,-5-3 102 16,1 3-289-16,-5-1 145 0,1-13-41 16,0-3-998-16</inkml:trace>
  <inkml:trace contextRef="#ctx0" brushRef="#br0" timeOffset="124234.479">8096 6477 452 0,'0'-9'152'0,"-9"-14"-78"0,-13 1 52 15,-20-5-78-15,-27-8-23 0,-22-5-7 16,-12 10 0-16,-15 0-2 0,-26-7 0 16,-13 6-1-16,-26-6-4 0,-17-5-3 15,-26 5-1-15,-21-3-1 0,-2 3 1 16,-18 12 2-16,-8 4 0 0,-7 0 1 16,-11 9-1-16,-3 7 0 0,5 5 0 15,0 0-3-15,10 17-1 0,7 8-2 16,-3 6-1-16,14 8 0 0,7 1-5 0,-1 9-11 15,11-5-16-15,4 14-16 0,-7 7-28 16,9 10-80-16,-11-1 30 0,4 17-70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86B9B-2FF1-4183-B8C4-C8FCB9895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A7D870-BCA6-4DA2-A124-B722587EB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C1548-AD21-4233-A8D2-D459E10FE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B48C-C3DD-49AB-BA84-FFEE9394FFB0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F3DE3-9A58-4430-9D97-2A7DE4C3A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E822F-A01F-4779-89BD-24DB96DF8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7CF21-E445-4EF9-ADA1-B96062D3D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04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E47E4-2F1C-4484-90F3-51AA55750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1D2CED-4AF9-4DD7-A488-DA0ED8519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1D449-91FD-4281-9E61-C105A7399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B48C-C3DD-49AB-BA84-FFEE9394FFB0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AC360-EF08-4D5A-AF91-21102665D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957C2-39DD-467D-8F44-04AE22943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7CF21-E445-4EF9-ADA1-B96062D3D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1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AC8657-0DFA-4B01-B78A-81400340B0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C4BD08-1A9D-4350-9EC1-23FDEC8D1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A5A01-04AE-4642-96C0-E0ADC5434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B48C-C3DD-49AB-BA84-FFEE9394FFB0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CE531-8D12-40AB-9AF8-18A42E22B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28363-C8CE-4B5D-9828-4F3424CB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7CF21-E445-4EF9-ADA1-B96062D3D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5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9527-4211-47B1-BB14-21D83D61F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519EC-6E58-4F91-B057-2FDDDF172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9552E-1945-4DAF-8330-F67BE6C0C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B48C-C3DD-49AB-BA84-FFEE9394FFB0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FD705-B4FD-475B-AB4B-CEF1F9397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6B2AA-A589-4EE7-AF50-9A54DE9A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7CF21-E445-4EF9-ADA1-B96062D3D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03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0526-F04F-4BE1-AF82-F7DD1F2C5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852AB-653A-4D9A-9259-6A060927F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FCF5A-1D7E-4FCB-BC69-C809949F3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B48C-C3DD-49AB-BA84-FFEE9394FFB0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5E6A-52F5-4ACA-AC64-09ADAB027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D3208-6DE4-40F5-B46A-F56766D6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7CF21-E445-4EF9-ADA1-B96062D3D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37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7E556-AA60-431A-8DD1-5D14E09D1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6D300-3F89-4126-B3B7-DF9EC80DA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35BAE7-861C-4CFA-8892-7DA9BCF9A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8F38E-000E-4A6E-8640-5CD485035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B48C-C3DD-49AB-BA84-FFEE9394FFB0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0491A-0570-4148-B217-46EA69354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2D5614-EF8F-47EE-B7AC-515D8498B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7CF21-E445-4EF9-ADA1-B96062D3D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54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0A2DD-29C0-49DD-9CE0-3722F4BAD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81979-61D2-42E9-9616-7C77CA951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D410A3-33B9-42D9-8435-8C61A5324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B09C71-54FD-4AEA-9E9F-420B7A035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11AD67-0385-4875-95CA-8D1F4BAECB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142466-FFD4-4D33-8FA2-0068A15F5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B48C-C3DD-49AB-BA84-FFEE9394FFB0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E02CB2-D090-4EF0-9F3E-51B38C0A6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30FB32-7C83-4134-88AA-AA915B6D7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7CF21-E445-4EF9-ADA1-B96062D3D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89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6C061-C827-40A4-B8B7-92AAD79A1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F82C14-044A-4C32-901F-0DAE44DE5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B48C-C3DD-49AB-BA84-FFEE9394FFB0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756AAF-8FA6-475A-A727-B327C3C9C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50EDE-1EAE-4BFD-9E21-D68A7126E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7CF21-E445-4EF9-ADA1-B96062D3D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11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E94DA9-9653-472E-882F-D45024802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B48C-C3DD-49AB-BA84-FFEE9394FFB0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AED789-011B-4D60-AC9B-247A8BF26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8BE01-F2C1-4907-A21E-6F9BFEE99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7CF21-E445-4EF9-ADA1-B96062D3D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77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05C0B-77AF-4A74-9EA2-1E5977FD2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ECD36-CFAA-479B-948A-FE7A3829A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F30158-D5C0-4C15-86CD-CBDDD5104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DBC5F-7D0E-48D6-8EE0-D9C1F145B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B48C-C3DD-49AB-BA84-FFEE9394FFB0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E1F98-6CA2-41B5-B7B5-C108074AA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444349-DDA6-41C6-BE10-58DAD53B8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7CF21-E445-4EF9-ADA1-B96062D3D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69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B9472-9697-419C-B7A8-F159C4D1E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0C927F-948D-48EA-96D0-6421DB80A0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A258EA-F502-4F41-9102-E48FFDCD5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D847D-1332-4DBC-BBDD-308EF8C72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B48C-C3DD-49AB-BA84-FFEE9394FFB0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BF602B-AB45-4E7B-8DBE-016E07E70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1B940-6E68-42D7-8ED5-C657C7083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7CF21-E445-4EF9-ADA1-B96062D3D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5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B5B607-21C3-463D-9FA8-0087041E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8C007-C034-444F-8604-761F319CC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B2A89-5661-4F9D-8670-46486ACE07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9B48C-C3DD-49AB-BA84-FFEE9394FFB0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00A7F-33A3-4EF6-A480-DBE25F42C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BFF45-D0FC-493D-B081-FCB47F2A8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7CF21-E445-4EF9-ADA1-B96062D3D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customXml" Target="../ink/ink6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customXml" Target="../ink/ink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customXml" Target="../ink/ink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04D41BA-5AF3-40FE-B3BB-2BF5732167E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Which mastert method case 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fall under?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04D41BA-5AF3-40FE-B3BB-2BF5732167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5991" b="-25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76447-E286-422F-96CA-24AFBFDC0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/>
              <a:t>Case 1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Case 2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Case 3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This recurrence relation does not work with the master method</a:t>
            </a:r>
          </a:p>
          <a:p>
            <a:pPr marL="514350" indent="-514350">
              <a:buFont typeface="+mj-lt"/>
              <a:buAutoNum type="alphaU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Clicker code: 890782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D68BCAC-A76C-48FA-9176-EA5D1101A47E}"/>
                  </a:ext>
                </a:extLst>
              </p14:cNvPr>
              <p14:cNvContentPartPr/>
              <p14:nvPr/>
            </p14:nvContentPartPr>
            <p14:xfrm>
              <a:off x="666360" y="1096560"/>
              <a:ext cx="8106840" cy="1145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D68BCAC-A76C-48FA-9176-EA5D1101A47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7000" y="1087200"/>
                <a:ext cx="8125560" cy="116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5336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04D41BA-5AF3-40FE-B3BB-2BF5732167E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Which mastert method case 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fall under?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04D41BA-5AF3-40FE-B3BB-2BF5732167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5991" b="-25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76447-E286-422F-96CA-24AFBFDC0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/>
              <a:t>Case 1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Case 2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Case 3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This recurrence relation does not work with the master method</a:t>
            </a:r>
          </a:p>
        </p:txBody>
      </p:sp>
    </p:spTree>
    <p:extLst>
      <p:ext uri="{BB962C8B-B14F-4D97-AF65-F5344CB8AC3E}">
        <p14:creationId xmlns:p14="http://schemas.microsoft.com/office/powerpoint/2010/main" val="2627968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04D41BA-5AF3-40FE-B3BB-2BF5732167E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What is the solution to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04D41BA-5AF3-40FE-B3BB-2BF5732167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576447-E286-422F-96CA-24AFBFDC08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(n)</a:t>
                </a:r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𝑛𝐿𝑜𝑔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/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UcPeriod"/>
                </a:pPr>
                <a:r>
                  <a:rPr lang="en-US" dirty="0"/>
                  <a:t>None of the above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576447-E286-422F-96CA-24AFBFDC08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481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CA6B4-A738-4739-945E-8568EF747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A16A8-513B-4015-A720-33C0862A0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max subsequence</a:t>
            </a:r>
          </a:p>
          <a:p>
            <a:r>
              <a:rPr lang="en-US" dirty="0"/>
              <a:t>Recursive quicksort</a:t>
            </a:r>
          </a:p>
          <a:p>
            <a:r>
              <a:rPr lang="en-US"/>
              <a:t>Recursive factorial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892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04D41BA-5AF3-40FE-B3BB-2BF5732167E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What is the solution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04D41BA-5AF3-40FE-B3BB-2BF5732167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576447-E286-422F-96CA-24AFBFDC08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(n)</a:t>
                </a:r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𝑛𝐿𝑜𝑔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/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UcPeriod"/>
                </a:pPr>
                <a:r>
                  <a:rPr lang="en-US" dirty="0"/>
                  <a:t>None of the above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576447-E286-422F-96CA-24AFBFDC08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035B0D-7E01-4437-BC7F-6D1A6942E389}"/>
                  </a:ext>
                </a:extLst>
              </p14:cNvPr>
              <p14:cNvContentPartPr/>
              <p14:nvPr/>
            </p14:nvContentPartPr>
            <p14:xfrm>
              <a:off x="5053320" y="1665720"/>
              <a:ext cx="7081200" cy="1758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035B0D-7E01-4437-BC7F-6D1A6942E3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43960" y="1656360"/>
                <a:ext cx="7099920" cy="177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616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04D41BA-5AF3-40FE-B3BB-2BF5732167E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Which mastert method case 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/>
                  <a:t> fall under?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04D41BA-5AF3-40FE-B3BB-2BF5732167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6452" b="-25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76447-E286-422F-96CA-24AFBFDC0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/>
              <a:t>Case 1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Case 2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Case 3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This recurrence relation does not work with the master method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DFD6AAA-3CA8-44F4-AD58-DC7359627B76}"/>
                  </a:ext>
                </a:extLst>
              </p14:cNvPr>
              <p14:cNvContentPartPr/>
              <p14:nvPr/>
            </p14:nvContentPartPr>
            <p14:xfrm>
              <a:off x="542520" y="2708640"/>
              <a:ext cx="713520" cy="164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DFD6AAA-3CA8-44F4-AD58-DC7359627B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3160" y="2699280"/>
                <a:ext cx="732240" cy="18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5610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04D41BA-5AF3-40FE-B3BB-2BF5732167E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What is the solution to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04D41BA-5AF3-40FE-B3BB-2BF5732167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576447-E286-422F-96CA-24AFBFDC08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(n)</a:t>
                </a:r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𝑛𝐿𝑜𝑔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/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UcPeriod"/>
                </a:pPr>
                <a:r>
                  <a:rPr lang="en-US" dirty="0"/>
                  <a:t>None of the above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576447-E286-422F-96CA-24AFBFDC08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6BCCA6D-4767-4B40-8768-9F03B055206F}"/>
                  </a:ext>
                </a:extLst>
              </p14:cNvPr>
              <p14:cNvContentPartPr/>
              <p14:nvPr/>
            </p14:nvContentPartPr>
            <p14:xfrm>
              <a:off x="486360" y="3249000"/>
              <a:ext cx="6983640" cy="1773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6BCCA6D-4767-4B40-8768-9F03B055206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7000" y="3239640"/>
                <a:ext cx="7002360" cy="179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2198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04D41BA-5AF3-40FE-B3BB-2BF5732167E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Which mastert method case 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𝐿𝑜𝑔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fall under?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04D41BA-5AF3-40FE-B3BB-2BF5732167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5991" b="-25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76447-E286-422F-96CA-24AFBFDC0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/>
              <a:t>Case 1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Case 2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Case 3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This recurrence relation does not work with the master method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9AD8EAB-DF98-4305-B5BB-83EC237E11F8}"/>
                  </a:ext>
                </a:extLst>
              </p14:cNvPr>
              <p14:cNvContentPartPr/>
              <p14:nvPr/>
            </p14:nvContentPartPr>
            <p14:xfrm>
              <a:off x="5979960" y="1386720"/>
              <a:ext cx="3543120" cy="884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9AD8EAB-DF98-4305-B5BB-83EC237E11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70600" y="1377360"/>
                <a:ext cx="3561840" cy="90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5209E6E-0221-481C-909E-47351DCF7055}"/>
                  </a:ext>
                </a:extLst>
              </p14:cNvPr>
              <p14:cNvContentPartPr/>
              <p14:nvPr/>
            </p14:nvContentPartPr>
            <p14:xfrm>
              <a:off x="-14760" y="484560"/>
              <a:ext cx="11985840" cy="6197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5209E6E-0221-481C-909E-47351DCF705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24120" y="475200"/>
                <a:ext cx="12004560" cy="621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804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04D41BA-5AF3-40FE-B3BB-2BF5732167E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Which mastert method case 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fall under?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04D41BA-5AF3-40FE-B3BB-2BF5732167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5991" b="-25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76447-E286-422F-96CA-24AFBFDC0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/>
              <a:t>Case 1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Case 2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Case 3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This recurrence relation does not work with the master method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5A4C82B-4C92-4EDD-9DB0-BB2986440DE1}"/>
                  </a:ext>
                </a:extLst>
              </p14:cNvPr>
              <p14:cNvContentPartPr/>
              <p14:nvPr/>
            </p14:nvContentPartPr>
            <p14:xfrm>
              <a:off x="984240" y="173520"/>
              <a:ext cx="10640160" cy="6388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5A4C82B-4C92-4EDD-9DB0-BB2986440D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4880" y="164160"/>
                <a:ext cx="10658880" cy="640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3057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04D41BA-5AF3-40FE-B3BB-2BF5732167E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What is the solution to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04D41BA-5AF3-40FE-B3BB-2BF5732167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576447-E286-422F-96CA-24AFBFDC08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(n)</a:t>
                </a:r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𝑛𝐿𝑜𝑔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/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𝐿𝑜𝑔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.5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UcPeriod"/>
                </a:pPr>
                <a:r>
                  <a:rPr lang="en-US" dirty="0"/>
                  <a:t>None of the above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576447-E286-422F-96CA-24AFBFDC08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81DDC70-CA5A-4B4B-88E9-7BE42C7F7348}"/>
                  </a:ext>
                </a:extLst>
              </p14:cNvPr>
              <p14:cNvContentPartPr/>
              <p14:nvPr/>
            </p14:nvContentPartPr>
            <p14:xfrm>
              <a:off x="473760" y="1427760"/>
              <a:ext cx="1929960" cy="1094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81DDC70-CA5A-4B4B-88E9-7BE42C7F734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4400" y="1418400"/>
                <a:ext cx="1948680" cy="111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9524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04D41BA-5AF3-40FE-B3BB-2BF5732167E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Which mastert method case 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fall under?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04D41BA-5AF3-40FE-B3BB-2BF5732167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5991" b="-25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76447-E286-422F-96CA-24AFBFDC0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/>
              <a:t>Case 1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Case 2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Case 3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This recurrence relation does not work with the master method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9DBE1BA-13B0-4A8F-B270-34032F5576BD}"/>
                  </a:ext>
                </a:extLst>
              </p14:cNvPr>
              <p14:cNvContentPartPr/>
              <p14:nvPr/>
            </p14:nvContentPartPr>
            <p14:xfrm>
              <a:off x="416880" y="1397880"/>
              <a:ext cx="11265840" cy="3814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9DBE1BA-13B0-4A8F-B270-34032F5576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7520" y="1388520"/>
                <a:ext cx="11284560" cy="383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0924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04D41BA-5AF3-40FE-B3BB-2BF5732167E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What is the solution to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04D41BA-5AF3-40FE-B3BB-2BF5732167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576447-E286-422F-96CA-24AFBFDC08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(n)</a:t>
                </a:r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𝑛𝐿𝑜𝑔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/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UcPeriod"/>
                </a:pPr>
                <a:r>
                  <a:rPr lang="en-US" dirty="0"/>
                  <a:t>None of the above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576447-E286-422F-96CA-24AFBFDC08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2052B9F-8643-473D-89D0-3ACF15CB4464}"/>
                  </a:ext>
                </a:extLst>
              </p14:cNvPr>
              <p14:cNvContentPartPr/>
              <p14:nvPr/>
            </p14:nvContentPartPr>
            <p14:xfrm>
              <a:off x="-110160" y="3283560"/>
              <a:ext cx="3653280" cy="108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2052B9F-8643-473D-89D0-3ACF15CB446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19520" y="3274200"/>
                <a:ext cx="3672000" cy="12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6511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386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Which mastert method case does T(n)=3(n/2)+n fall under?</vt:lpstr>
      <vt:lpstr>What is the solution to T(n)=3(n/2)+n?</vt:lpstr>
      <vt:lpstr>Which mastert method case does T(n)=2(n/4)+√n fall under?</vt:lpstr>
      <vt:lpstr>What is the solution toT(n)=2(n/4)+√n?</vt:lpstr>
      <vt:lpstr>Which mastert method case does T(n)=(n/2)+Log(n) fall under?</vt:lpstr>
      <vt:lpstr>Which mastert method case does T(n)=(n/2)+n fall under?</vt:lpstr>
      <vt:lpstr>What is the solution toT(n)=(n/2)+n?</vt:lpstr>
      <vt:lpstr>Which mastert method case does T(n)=5(n/2)+n fall under?</vt:lpstr>
      <vt:lpstr>What is the solution to T(n)=5(n/2)+n?</vt:lpstr>
      <vt:lpstr>Which mastert method case does T(n)=2(n/5)+n^3 fall under?</vt:lpstr>
      <vt:lpstr>What is the solution to T(n)=2(n/5)+n^3?</vt:lpstr>
      <vt:lpstr>Class 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Which mastert method case does T(n)=3(n/2)+n fall under?</dc:title>
  <dc:creator>Adam Carter</dc:creator>
  <cp:lastModifiedBy>Adam Carter</cp:lastModifiedBy>
  <cp:revision>8</cp:revision>
  <dcterms:created xsi:type="dcterms:W3CDTF">2017-09-05T01:55:05Z</dcterms:created>
  <dcterms:modified xsi:type="dcterms:W3CDTF">2019-02-04T23:41:07Z</dcterms:modified>
</cp:coreProperties>
</file>