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7" r:id="rId2"/>
    <p:sldId id="288" r:id="rId3"/>
    <p:sldId id="289" r:id="rId4"/>
    <p:sldId id="29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rte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6" autoAdjust="0"/>
  </p:normalViewPr>
  <p:slideViewPr>
    <p:cSldViewPr>
      <p:cViewPr varScale="1">
        <p:scale>
          <a:sx n="57" d="100"/>
          <a:sy n="57" d="100"/>
        </p:scale>
        <p:origin x="1553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02:32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13815 11162 633 0,'-20'-7'171'15,"13"-1"-74"-15,4 3 80 0,1-17-120 16,9 20-18-16,-10-16 2 0,8-8 0 0,0 4 1 15,8 2-11-15,3-6-4 0,6-2-2 16,1-6-2-16,2 0-3 0,1-4-2 16,-6 4-1-16,7 5-3 0,-4-3-2 15,5 7-1-15,4 2-2 0,3 0-1 16,-2 6-2-16,3 9-2 0,-4-2 0 16,-3 8-1-16,5 2 0 0,-5 7 1 15,3 1 0-15,-2 10 1 0,-5 4 1 0,-9 11 0 16,1 5 0-16,-4 20 0 0,2 7-1 15,-13 23-1-15,-2-10-2 0,-7 10-1 16,-1-4 0-16,-19 9-2 0,-6 6 1 16,-8 2-1-16,1 15 1 0,-2-8 0 15,4 3-1-15,-5-18 1 0,12 3 0 16,-11-25 0-16,-1-6-2 0,3-20 0 16,9-10-1-16,3-9-2 0,5-13-2 15,8-6 1-15,10-5 0 0,6 3 1 16,-4-12 2-16,15 2 1 0,1-5 3 0,8-5 1 15,6-8 1-15,13-7 1 0,14 0 0 16,8-5 0-16,16 1-1 0,-2-8 1 16,13 4 0-16,-17-12-1 0,4 4-1 15,-7 1-1-15,9 10 1 0,-21-4-1 16,6 19-2-16,-17 8-3 0,-9-3-9 16,-19 0-14-16,0 5-23 0,-13 9 13 15,-2 9-189-15,-1-1 91 0,-9-7-101 0,4 16-612 16</inkml:trace>
  <inkml:trace contextRef="#ctx0" brushRef="#br0" timeOffset="956.204">15054 10500 483 0,'7'-11'149'0,"1"16"-67"0,-4-10 65 15,-11-7-86-15,10 2-19 0,4 5-4 16,-5-6 4-16,-2 2 6 0,0-4-6 15,5 0-3-15,0 3-1 0,1-2 1 16,1-3 3-16,1 4-2 0,2-3-4 16,2 0-4-16,-4 2-3 0,10 0-3 15,2 4-4-15,2 0-4 0,-1-4-5 16,1-9-4-16,-9 1-2 0,4-7-2 16,-4-1-2-16,5 3 0 0,2 4-1 0,8 7 0 15,-3 6 0-15,10 3 1 0,-4 5 0 16,-6 7 0-16,-2-1 0 0,-1 14-1 15,-7 2-1-15,-4 11 0 0,3 7-1 16,-14 6-2-16,-2-4 0 0,-10 4-1 16,-1 2 0-16,-15-8 1 0,-5 6 0 15,3 4 1-15,-13-4 0 0,0-1 1 16,10 1 0-16,4-4 0 0,8-4 0 16,9-10 1-16,2-8-1 0,2-5 0 15,6-8 1-15,-6-7-1 0,0 0 0 0,8 0 0 16,5-2 0-16,0-3 1 0,10-7 0 15,6 4 0-15,16 0 0 0,-4-4 1 16,7 4 0-16,6 8 0 0,7-2 0 16,-12 4-1-16,13 0 0 0,-8 3 0 15,-10 1 0-15,-4 1-1 0,-2 6 0 16,-5 2-1-16,-9 7-1 0,1 2 0 16,-6 10 0-16,-2 9-1 0,-6-10 0 0,-5 10 0 15,-1 15 0-15,1-13 1 0,-8 1 0 16,-5 14-1-16,-4-6 2 0,-3-12-1 15,-5 16-1-15,1-10-3 0,1 2-5 16,-5-7-6-16,2-2-6 0,3-14-9 16,0-6-13-16,1-13-13 0,4 6-18 15,-2-9-24-15,7 1-44 0,7 6-51 16,-4-15 20-16,4 3-82 0,11-15-131 16</inkml:trace>
  <inkml:trace contextRef="#ctx0" brushRef="#br0" timeOffset="1516.973">16276 10099 489 0,'2'-11'173'0,"-1"2"-69"0,-1 3 58 15,-5-8-81-15,4 3-30 0,-6 3-5 16,-1 1 1-16,-6 0-3 0,3 7-7 15,-4 2-7-15,-8 15-5 0,3 6-2 16,-25 7-3-16,0 4-3 0,2 13-3 16,-2-6-4-16,-8 1-2 0,27 11-2 15,-2-5 0-15,-2 1 0 0,7 0-1 16,1-8-1-16,6-1 0 0,6-7 0 16,-2-12 0-16,7-7 0 0,5-3 0 0,0-11-1 15,7-5 0-15,9-1-1 0,2-8 0 16,12 3 0-16,5-9-2 0,0 3 0 15,11-3-1-15,4 7-3 0,5-5-2 16,6 10-4-16,7 8-6 0,-2 0-6 16,-1 6 3-16,-9 8-2 0,-3-1-3 15,-5 12 0-15,-18-2 4 0,2-2 5 16,-6 11 7-16,-16-6-5 0,0-4 5 16,-3 9 3-16,3-1 1 0,-15 2-2 15,-2-4-4-15,-1 7-4 0,8-4-5 0,-20-3-7 16,2 2-9-16,-1-2-16 0,-4 9-36 15,-5-19-78-15,-3 4 45 0,-8-2-91 16,3-15-265-16</inkml:trace>
  <inkml:trace contextRef="#ctx0" brushRef="#br0" timeOffset="3315.6655">17279 9751 215 0,'23'-21'160'16,"0"1"-54"-16,-8 0 19 0,-4-8-9 0,-6 1-39 16,-1 1-5-16,6 4-2 0,-5 4 0 15,1-14-6-15,-6 6-8 0,0-1-8 16,-1-1-9-16,-8 5-7 0,-9 11-6 15,7 12-7-15,-1 7-5 0,-5 11-4 16,-8 10-2-16,4 12-2 0,-2 28 0 16,-9-12 0-16,4 17-1 0,5 19 0 15,0 4 0-15,-1-10 0 0,5 15-1 0,5-2 1 16,6-2 1-16,8-3-1 0,10 5 0 0,8-9 0 16,10-14-1-16,15-19-2 0,10-36-2 15,-3-21-4-15,8 0 0 0,5-30-1 16,3-23-1-16,6-13 0 0,-3 3 2 15,-1-27 2-15,-8 14 2 0,-20-7 1 16,-12-13 0-16,-15-5 0 0,-8 17 1 16,-5 6-2-16,-3 8-9 0,-2 12-13 15,-10 12-27-15,-8 11-147 0,-12-7 83 16,-2 18-122-16,-4 10-516 0</inkml:trace>
  <inkml:trace contextRef="#ctx0" brushRef="#br0" timeOffset="5839.7462">18735 8959 195 0,'14'-7'233'15,"-6"-6"-113"-15,-6 0 17 0,-9 5 1 16,7 9-54-16,-3-2-18 0,-14-1-21 0,2 2 8 16,0 8-7-16,-3 7-9 0,-9 7-9 15,-1 9-8-15,-10 1-6 0,0 1-3 16,-7 3-1-16,2-3-2 0,-5-4-2 16,7 9-1-16,4-8 0 0,9 3-2 15,-3 0 1-15,7 0 0 0,11-8 1 16,3 3 0-16,-3-8 0 0,13-7 2 15,5 0 0-15,6-6 1 0,3 0-1 16,11-1 0-16,1-4 0 0,14 3-2 16,3 2 0-16,7-7-2 0,-9 6 0 0,10-1-1 15,-2 2-1-15,-1 3 1 0,0 1-1 16,-4-2 0-16,-7-1 0 0,-9 3 0 16,-3 4 0-16,-7 9-1 0,2 12 0 15,-3 4-1-15,-11 6 0 0,-6-11-1 16,-3 11-1-16,-7-12 0 0,-18-3 0 15,0 2-1-15,-1 12 1 0,-4-7 1 16,5 2 0-16,-2-4 0 0,-5 1 2 16,1-9-2-16,2-2-3 0,-3 3-4 15,6-3-8-15,-1-1-7 0,-2-8-13 16,7-6-18-16,-4-4-26 0,9-6-99 0,1-1-1 16,8-6 3-16,12-9-121 0,-1-5 37 15</inkml:trace>
  <inkml:trace contextRef="#ctx0" brushRef="#br0" timeOffset="6357.4718">19431 8682 322 0,'10'-20'213'16,"-1"-5"-126"-16,-3 4 49 0,-6 3-37 0,2-4-33 15,-2-3-36-15,-2 4 22 0,1-1 1 16,2 2-5-16,-1 9-8 0,-8 9-8 16,1 2-5-16,-8 12-3 0,-3 9-1 15,-7 19-2-15,2 10-2 0,0 14-2 16,6 16-2-16,2-2-2 0,-1 8-1 15,4 8-3-15,1 8 0 0,-4-11-2 16,3 10-1-16,12-7 0 0,0-14-1 16,12 3 1-16,1-10 1 0,17-15-1 0,8-15 0 15,8-4-2-15,6-32-1 0,-1-7-3 16,2-8-2-16,17-9-1 0,6-19-2 16,4-11 0-16,9-7 0 0,1-11 0 15,-21-6 1-15,-16 4 0 0,-13-5 0 16,-22 5 0-16,-13 16 0 0,-5 8 0 15,-10-4 0-15,-10 13 0 0,-5 0 0 16,-4 15 1-16,-5-1 1 0,-7 13 0 16,1 7 1-16,4 7 0 0,-7 4 1 15,-10 3 0-15,-4-1 1 0,-4 12-1 16,1-1 2-16,9 10 0 0,6 12-7 0,9 0-14 16,-4-2-23-16,-5-5-65 0,2 8-87 15,-2-9 45-15,1-3-136 0,14-7-272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54:00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18175 6862 411 0,'8'2'251'0,"-4"11"-95"16,-1-6 35-16,-6 0-60 0,11 6-34 15,-3 8-27-15,2 6-14 0,-6 6-8 16,1 5-7-16,5 4-9 0,-7 6-5 16,5-2-1-16,1 22-1 0,7-8 6 15,-1 13-6-15,6-5-1 0,-9 5 1 16,-1-19-3-16,-7 16-4 0,4-14-4 15,2-6-6-15,5-9 4 0,-1-7-3 16,-4-23-7-16,-2-11 0 0,5 0-4 16,0-11-2-16,0-18-2 0,3-10 0 15,4-10-1-15,4-10 2 0,6 2 1 16,1-2 2-16,-5-6 3 0,5-3-2 0,-6 4 2 16,-9-13-1-16,-1 9 1 0,-1 7 0 15,-4 8 0-15,1 7-1 0,2 13 0 16,-2 6-4-16,1 5-4 0,-4 19-3 15,-5-4-3-15,3 1-6 0,-1-1-7 16,3 14-8-16,-2-2 2 0,0-7-192 16,-6-1-10-16,3 8 38 0,-2 0-197 15,5 10-125-15</inkml:trace>
  <inkml:trace contextRef="#ctx0" brushRef="#br0" timeOffset="723.5086">19012 7638 167 0,'12'-3'221'16,"-6"-9"-60"-16,3-6 0 0,-3 8 3 15,7-2-51-15,2-2-19 0,-6 0-17 16,-4-6-4-16,5 0-15 0,-5 1-11 16,-4-3-8-16,4 4-6 0,-11 1-4 0,2-3-7 15,-2 2-5-15,-8 11-4 0,-4 1-4 16,-7-1 0-16,2 7-2 0,2 9 0 16,-8 2-1-16,4 4 0 0,6 8-1 15,-6 0 1-15,8 4-2 0,2 14 0 16,0-2-1-16,2-10-1 0,1 16-1 15,6-7 0-15,1-11-1 0,5 1 1 16,-2 0 0-16,14-16 0 0,1-2-1 16,7-4-1-16,2-2 1 0,4-4-2 15,-1-5-1-15,-4-7 0 0,-2-5-2 0,1-12 1 16,-6 0 1-16,0-5 0 0,2 2 1 16,-1 6 1-16,0 11 0 0,-5-7 2 15,2 9 1-15,-4-5-1 0,-1 8 2 16,-1-4-1-16,-1 8 1 0,10 6 0 15,-2 1 0-15,-1-1 0 0,1 7 1 16,4 0-1-16,-7-6 0 0,-2 9-1 16,7-3-1-16,6 6 0 0,-1 0 0 15,4-3 0-15,5 10-1 0,-4-6-1 0,2 5 1 16,-6 0 0-16,1-6 1 0,-4 2 2 16,0 3 1-16,-11-5 1 0,1 4 2 15,-1 3 2-15,-7-2-1 0,2-10 1 16,-4 6-3-16,-5-8-1 0,6-1-3 15,-6-5-1-15,-1 2-1 0,3-4-1 16,-5-3-2-16,1-1 1 0,-2-9 0 0,-1-4 1 16,1-7 0-16,1-9 0 0,3 0 1 15,4 4 0-15,-1 4 0 0,4-1 1 16,0 8 0-16,0 2 0 0,4 1 0 16,2-1 1-16,3 0-1 0,1 1 0 15,0-1-1-15,8-3-1 0,-7 2-2 16,3 18-3-16,2-8-5 0,4 4-6 15,0 1-1-15,0-3-7 0,3 4-119 16,-3-1-85-16,-3-4 69 0,1 3-167 0,0-10-359 16</inkml:trace>
  <inkml:trace contextRef="#ctx0" brushRef="#br0" timeOffset="891.6541">19836 7496 522 0,'13'33'201'0,"-1"-7"-70"0,-2 2 50 15,1-3-89-15,-4-3-44 0,-1-4-9 16,-4 2-7-16,-2-7-10 0,-5-5-19 16,5-1-13-16,-5 0-19 0,2-6-11 15,0-1-18-15,-1 0-124 0,-4-8 54 16,1 1-78-16,1-7-412 0</inkml:trace>
  <inkml:trace contextRef="#ctx0" brushRef="#br0" timeOffset="1026.5947">19736 7323 122 0,'-3'-30'254'0,"3"4"-63"0,3 6-20 0,-4 7-42 0,4 6 62 0,-1 0-103 16,-4 1-16-16,0 1-21 0,2 3-18 16,-5-3-20-16,10 4-20 0,0 1-21 15,2 1-13-15,-2 3 24 0,8 2-175 16,-1 2 79-16,1 4-61 0,7 1-569 16</inkml:trace>
  <inkml:trace contextRef="#ctx0" brushRef="#br0" timeOffset="1434.1676">20358 7408 309 0,'6'-14'179'0,"-12"1"-45"0,3-7 22 16,7 7-40-16,-12-2-24 0,2-3-12 15,4 10-13-15,-8 1-12 0,10 2-10 16,-10 10-11-16,0-5-9 0,-10 7-5 15,0 9-7-15,-3 7 0 0,3-1-2 16,-1 4-4-16,11 9-2 0,-2-8 0 0,-3-2-1 16,14-2 0-16,1 10 0 0,-4-8 1 15,4-4-1-15,12 6 1 0,6-14-1 16,-1-11 0-16,3 3-1 0,8-10-1 16,-5 5 0-16,-2-15-1 0,6-3 0 15,-1 9 1-15,1-4 0 0,-2-3 1 16,0 9 0-16,5-5-1 0,-7 4 0 15,-7-4 1-15,1 4-2 0,3 8 0 0,-7 0 0 16,2 0 0-16,2-3 0 0,-1 8 1 16,-4 6 2-16,1 4 2 0,2 0 1 15,-2 5 2-15,0-7-1 0,7 14 1 16,-6-15 0-16,-5-4-6 0,1 3-4 16,5-2 1-16,-1-3 1 0,-1 6-214 15,0-2 124-15,0 1-104 0,-6-2-800 16</inkml:trace>
  <inkml:trace contextRef="#ctx0" brushRef="#br0" timeOffset="2673.1195">20913 6816 235 0,'22'0'412'0,"-8"35"-209"15,-7 25-5-15,0-1-95 0,-12 9 105 16,3 7-167-16,10 6-18 0,-11 5 1 16,8 2 0-16,3 0-4 0,1-9-4 15,-6-9-5-15,0-19 0 0,1 2 2 16,-1-24-3-16,-10-10-5 0,9-5-1 0,-7-14 0 15,-5 0 0-15,3-14-7 0,-11-5 1 16,3-11-1-16,15-7 1 0,-13 2 1 16,5 1 1-16,9-6 0 0,-1 7-1 15,5 5-3-15,2-6-2 0,5 8-2 16,4 4-2-16,9 2-3 0,-2 1 0 0,-1 7 2 16,3 7 2-16,4 5 3 0,3 7 1 15,-2-2 3-15,0 10 2 0,-11-2 1 16,-4 3 0-16,-8-6 0 0,5 10-1 15,1 7 1-15,-2 6-1 0,-7-2 1 16,4-4-1-16,-8 3 0 0,-3-4 1 16,-6-6-1-16,3 7 0 0,-6-8 0 15,7-4 0-15,-5-3 1 0,-5-9-1 0,-4 4 7 16,4-7-8-16,1-7-11 0,-2-1-16 16,12 0-17-16,1-6-133 0,-2-4-33 15,8 2 14-15,7-1-152 0,-6-3-114 16</inkml:trace>
  <inkml:trace contextRef="#ctx0" brushRef="#br0" timeOffset="2857.8848">21427 7449 296 0,'26'7'195'15,"-6"4"-82"-15,7-9 32 0,-4 6-28 0,-7 11-49 16,-1 0-17-16,-3 0-5 0,-7-3-6 16,0 9-12-16,-5-5-11 0,2 3-10 15,-9 4-4-15,-1-4-1 0,-1-6 1 16,-1-8-3-16,-1-2-14 0,6-5-16 0,-3-1-15 15,1-2-116-15,-5 1 57 16,-3-9-95-16,9 0-379 0</inkml:trace>
  <inkml:trace contextRef="#ctx0" brushRef="#br0" timeOffset="3045.4726">21493 7214 86 0,'-2'-22'105'0,"1"-4"-18"0,-3 4 3 0,8 4-1 16,-6 5-12-16,2-1-15 0,2 8-6 16,-4 1-7-16,2 2-9 0,2-2-12 15,-2 5-7-15,0 0-3 0,1 5-125 16,-1-4 73-16,0 1-67 0,4 1-465 16</inkml:trace>
  <inkml:trace contextRef="#ctx0" brushRef="#br0" timeOffset="3295.4994">21735 6763 406 0,'17'22'170'0,"-7"-7"-66"16,1 8 54-16,-1-3-56 0,-8-7-34 15,11 13-7-15,-5 3 5 0,-6 5-2 0,6 6-14 16,7 7-12-16,2 12-9 0,-4-4-2 15,0 0-3-15,2 16-3 0,3 3-6 16,-3-19-3-16,-5 13-3 0,5-13-3 16,-12-4-2-16,1-9-3 0,-3 2 0 15,1-11 2-15,-4-3-3 0,2-18-9 16,-5-2-16-16,4-10-22 0,-4-2-22 16,0-11-136-16,5-7 59 0,3-2-105 15,4-9-436-15</inkml:trace>
  <inkml:trace contextRef="#ctx0" brushRef="#br0" timeOffset="3481.3216">22143 7215 432 0,'10'10'192'0,"6"0"-77"0,-6 7 50 16,3-2-65-16,2 11-40 0,0 1-14 16,-8-1-4-16,-2 3-6 0,2 2-14 15,-1-4-11-15,1 2-6 0,-4-2-2 16,2-1-1-16,-2-1 2 0,-3-11 0 15,0 1-19-15,0-4-20 0,0-8 151 16,2 4-292-16,-5-5 130 0,1-4-25 16,2 7-941-16</inkml:trace>
  <inkml:trace contextRef="#ctx0" brushRef="#br0" timeOffset="3659.7295">22265 7174 457 0,'9'-21'157'0,"-4"-8"-73"16,1-4 71-16,-11-5-68 0,0 10-24 0,7-10-10 16,3 3 3-16,-7 2 0 0,7-2-16 15,-3 13-16-15,1 4-10 0,-1 5-9 16,1 6 4-16,-4-1-13 0,2-5-10 16,1-4-131-16,0 2-34 0,-1 2 35 15,-1-13-172-15,0 4-142 0</inkml:trace>
  <inkml:trace contextRef="#ctx0" brushRef="#br0" timeOffset="3878.51">22481 6639 437 0,'20'20'166'0,"-5"-7"-90"0,-2 0 62 16,7 5-70-16,-7-9-32 0,-1 2-9 16,1 16-1-16,3-6 3 0,-2 4-5 15,2 8-10-15,-1 0-5 0,-3-4-3 16,4 14-1-16,3 6 0 0,-3 0-1 15,4 7-11-15,2 2-17 0,-6-3-5 0,-1 9 1 16,-3-12 8-16,-6-6-8 0,-1-8-85 16,0-5-31-16,-1-16 61 0,-4-14-120 15,3 5-188-15</inkml:trace>
  <inkml:trace contextRef="#ctx0" brushRef="#br0" timeOffset="4059.0237">22804 7302 224 0,'-3'-9'137'0,"-12"-2"-17"16,2-2 15-16,-1 4-22 0,-9-11-18 15,-3 0-5-15,-3 6-8 0,1-6-14 0,-7-2-15 16,9 9-15-16,-1 3-11 0,12 2-9 0,-13 3-8 16,12 5-2-16,-4 5 0 0,-3-4-5 15,-1 3-11-15,14 2-18 0,1 9-21 16,4-2-22-16,5-4-23 0,3 2-66 16,3-2-17-16,8-3-3 0,-8 1-50 15,6-1-20-15</inkml:trace>
  <inkml:trace contextRef="#ctx0" brushRef="#br0" timeOffset="4397.5241">22706 7186 147 0,'35'3'215'0,"1"9"-101"0,-17-6 13 16,-3 1-1-16,1 1-44 0,3 2-46 15,-5-2 14 1,6 1-8-16,4-3-12 0,2 1-10 0,4-4-7 16,2-1-4-16,4-2-2 0,4-5-2 15,-3-2-2-15,-8 1-2 0,13-4-1 16,0-7 0-16,-5 2-1 0,0 4 0 15,4-4 0-15,-14 0 0 0,-5 0 0 16,-6-5-1-16,-2 2-5 0,-14-9-6 16,1-8-3-16,3 1 0 0,-5 9-1 15,2 3 1-15,-4 11 1 0,4 4 5 16,1 9 6-16,-1 3 8 0,-1 1 8 0,3 8 7 16,-1 0 6-16,2 18 4 0,-2 3 5 15,1 9 5-15,-3 3 1 0,-2 9-4 16,2 9-3-16,-6 13-4 0,2-2-4 15,-2 12-3-15,2 1-3 0,-6 11-5 16,-1-11-4-16,2 16-4 0,-2-4-1 16,-6-8 1-16,1-11-3 0,1 0-10 15,-7-11-7-15,1-23-166 0,7 0-8 0,-2-15 29 16,15-6-190-16,0-9-70 0</inkml:trace>
  <inkml:trace contextRef="#ctx0" brushRef="#br0" timeOffset="7310.9936">23454 8220 599 0,'-125'-13'268'0,"-59"13"-117"0,-23-7 55 16,-21-1-111-16,19 8-17 16,-17 1-36-16,-21 1-6 0,-29 10-7 0,-1-11-10 15,-7 4 2-15,-7 8-4 0,19-19-7 16,3-1 0-16,-7 6 3 0,29-6-12 16,5-3-13-16,5 8 4 0,13 2-6 15,12 15 79-15,-12 15-293 0,2 2 145 16,2 19-48-16,31 30-1053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56:40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16975 3044 798 0,'9'-78'221'0,"9"17"-135"0,3 14 6 0,17 47-44 63,32 5-24-63,-7 50-12 0,28 66 0 0,22 60 58 0,9 47 72 15,-2 1-34 1,-19-28-44 0,-35-72-57-1,-28-98-67 1,-16-31-68 0,-7-38-126-16,5-40 34 0,3-31-127 15,-2 6-328-15</inkml:trace>
  <inkml:trace contextRef="#ctx0" brushRef="#br0" timeOffset="270.197">18339 2926 255 0,'10'-6'191'0,"2"-8"-73"16,-7 6 24-16,-4 8-19 0,-1 0-41 16,-5 2-15-16,-5 8-3 0,-3-2-1 15,-7 19-6-15,-3 1-6 0,3 17-3 16,-5 3-1-16,-4 13 0 0,-5 5-2 15,0 17 0-15,-11 8-4 0,3 17-3 16,3 11-4-16,-1 4-4 0,-10 5-5 16,9 1-4-16,4 2-3 0,-4-9-3 0,-4-11-3 15,9-19-4-15,-1-13 0 0,-3-18-3 16,9-3 0-16,8-10 1 0,-5-3-2 16,4-10-4-16,6-7-6 0,0-13-12 15,0-5-11-15,4-17-26 0,9 7-121 16,5-13-70-16,4-5 47 0,11-7-175 15,9-25-238-15</inkml:trace>
  <inkml:trace contextRef="#ctx0" brushRef="#br0" timeOffset="635.0414">19536 3336 231 0,'10'-10'233'16,"-7"-2"-122"-16,-3 11 18 0,-3 1 16 15,-2-7-65-15,-12 9-16 0,4-4 1 16,-9 4 10-16,1 3 2 0,-7-10 1 15,-4 5-17-15,-3 8-9 0,-11-8-4 0,-19 3-5 16,-11-1-5-16,2-1-7 0,-14 9-5 16,18-8-7-16,-3 5-3 0,12 6-3 15,-2 2-4-15,8 3-1 0,-8-3 1 16,13-7-2-16,4 9-4 0,5-9-3 16,4 5-7-16,11 1-11 0,2-3-9 15,11-1-211-15,12 2-4 0,1 1 34 16,23 9-221-16,10-1-73 0</inkml:trace>
  <inkml:trace contextRef="#ctx0" brushRef="#br0" timeOffset="877.6276">19536 3795 539 0,'-12'3'192'0,"-3"4"-70"15,-1-9 69-15,-12 9-84 0,-4-6-32 16,-6 6-4-16,-8-7 0 0,-9 2-11 16,-2 1-15-16,-1 5-14 0,2-3-12 0,-2 5-6 15,8-5-5-15,9 3 3 0,-5-3-3 16,-4-3-11-16,8 3-8 0,1 3 81 16,1-3-293-16,9-11 148 0,6 7-75 15,10-1-1021-15</inkml:trace>
  <inkml:trace contextRef="#ctx0" brushRef="#br0" timeOffset="1472.6496">19889 3313 186 0,'5'1'170'0,"-4"-1"-24"0,11 13 4 0,1-1-10 16,-1-5-22-16,11 14-15 0,4-1-12 15,-6 0-11-15,6 0-16 0,-1 1-14 16,-4 6-10-16,-1-1-6 0,7 8-5 16,-3-6-4-16,3 0-4 0,-4-5-3 15,20 10 0-15,-5-3-5 0,7 2-2 16,-3-4-3-16,8 0-3 0,-17-15-1 15,2 0-2-15,-1-4-1 0,5 1 0 16,-9-7 0-16,2 9-1 0,-1-6-3 16,-7 6-5-16,-7-9-8 0,3-4-15 0,-4 1-4 15,-4-2-34-15,-1-16-150 0,4 4 83 16,-4-6-98-16,1-6-544 0</inkml:trace>
  <inkml:trace contextRef="#ctx0" brushRef="#br0" timeOffset="1659.8638">20611 2920 428 0,'-16'20'154'15,"-2"13"-41"-15,-11 7 44 0,6 26-75 16,-18 3-12-16,-4 4-11 0,-8 19-5 16,-3 9-14-16,-26 5-11 0,8 18-12 15,-14 9-3-15,-6 6-2 0,-1-2 3 16,-6-17-188-16,8 2 114 0,10-4-92 15,9-14-710-15</inkml:trace>
  <inkml:trace contextRef="#ctx0" brushRef="#br0" timeOffset="35226.5428">16584 18328 38 0,'5'1'82'16,"-2"-1"2"-16,2-3-5 0,-6-7 9 15,6 15-10-15,1-5-5 0,9 12-7 0,-2-4-6 16,-4-13-6-16,2 12-2 0,-4-9-4 15,1-5-2-15,-1-6-2 0,-4 13-1 16,14-6-3-16,-4 14-4 0,5-10-6 16,-3 2-3-16,3 0-3 0,-6 12-2 15,10-12 0-15,2-4-4 0,1 3 1 16,3 1-1-16,14 0-3 0,-17 11-1 16,6-22-2-16,4 3-2 0,2 9 0 15,1-7-3-15,1 4 0 0,3-1 0 16,-4-11-2-16,-2 21 0 0,4-17 1 15,-5-2-1-15,3 6-1 0,4 1 0 0,4 3 0 16,-6-5 1-16,9 7-1 0,0 5-1 16,5-14 1-16,-11 20 0 0,15-26 0 15,-1 9-1-15,-4 4 0 0,3-8 0 16,9-5-2-16,-14 7-1 0,0-5 0 16,-1 14 1-16,5-1 1 0,-12-6-1 15,5 6 1-15,12 13 1 0,1 0 0 16,-10-8-1-16,11-12 1 0,-1 4-2 15,-1 0 1-15,-2-15 0 0,13-2-2 16,-6 13 1-16,12 2-1 0,-2 5 0 0,6-2-2 16,-6 1 3-16,6-4 0 0,0-2 0 15,0-6-3-15,-8 5 7 0,0 8 3 16,5-5 0-16,-10 11 0 0,8-6 0 16,4 9 2-16,8 7 2 0,3-6-5 15,10-3-3-15,-7 4 1 0,16-11-2 16,-2 2-1-16,6-4 0 0,0-9-1 0,17 1 0 15,-6-4 0-15,4-9 0 0,-2-7 0 16,1-3 0-16,-12-6 0 0,-5-8 0 16,-11 6 0-16,-19 6-6 0,2 2-7 15,-6 1-8-15,-10 2-6 0,-8-6 111 16,-2 8-294-16,-14-2 141 0,-12 5-25 16,11 18-1012-16</inkml:trace>
  <inkml:trace contextRef="#ctx0" brushRef="#br0" timeOffset="37304.9103">17340 18175 240 0,'-7'-21'120'0,"4"-32"-60"0,-2 39 1 0,2 14 186 16,1 49-95 0,2 22-55-1,-3 35-31-15,3 17-17 32,-7-3 135-32,9-32-322 15,-2-48 82 1,0-40-136-1</inkml:trace>
  <inkml:trace contextRef="#ctx0" brushRef="#br0" timeOffset="37570.562">17844 18026 613 0,'15'33'162'0,"-10"-1"-42"0,9-2 64 16,1 4-124-16,-6 11-5 0,1-12-4 15,1 14-11-15,2 1-12 0,-3-10-12 16,2-8-7-16,-7 11-4 0,2-9-2 15,-1 1 0-15,-1-5-2 0,-5 5-5 16,0-15-6-16,4 2-12 0,-4-10 121 16,1-3-292-16,-2-7 141 0,-1-7-36 15,5-1-992-15</inkml:trace>
  <inkml:trace contextRef="#ctx0" brushRef="#br0" timeOffset="37868.5689">18614 17899 198 0,'12'18'298'0,"0"5"-139"0,2 10 8 16,-5-6-77-16,-1 6 89 0,0 8-129 15,1 4-4-15,-4-5-7 0,1 8-12 0,-1 0-7 16,-2 5-8-16,1 0-4 0,2 3-3 16,-1 1-2-16,2-16 1 0,-5-13-4 15,6 0-9-15,-6-21-15 0,4-2-26 16,-12-10-104-16,4 5-34 0,-1-15 21 16,6-3-149-16,-11-2-81 0</inkml:trace>
  <inkml:trace contextRef="#ctx0" brushRef="#br0" timeOffset="38123.4594">19191 17965 485 0,'10'30'170'15,"0"14"-79"-15,0-2 63 0,5-2-80 0,-2-2-27 16,-1-2-9-16,3 2-1 0,4 10-3 16,-4 5-7-16,2-11-12 0,0 11-7 15,-6-7-5-15,-6-13-3 0,0-4-12 16,0 4-19-16,-2-13-19 0,1-7-119 16,-3-6 62-16,6-7-106 0,-2-14-388 15</inkml:trace>
  <inkml:trace contextRef="#ctx0" brushRef="#br0" timeOffset="38388.977">19763 17854 274 0,'8'5'157'0,"5"1"-70"15,-3 8 40-15,-1 6-27 0,2 8-25 0,2 5-8 16,1 2 1-16,-1 14 1 0,-3-1-8 16,-2-6-14-16,-3 11-12 0,0 7-10 15,2-12-7-15,-4-4-4 0,4 11-4 16,-1-15-2-16,6-4-2 0,-2-3-4 16,8 7-5-16,4-18-8 0,-6-2-10 15,-1-17-18-15,-2-3-140 0,-1-5 77 16,1-13-97-16,-1 3-497 0</inkml:trace>
  <inkml:trace contextRef="#ctx0" brushRef="#br0" timeOffset="38639.0563">20621 17912 450 0,'22'51'158'0,"4"-1"-73"16,13 18 51-16,-11-15-79 0,0 2-17 15,0 3-6-15,2 3-6 0,0-15-2 16,-2 9-2-16,12 0-4 0,1-9-16 16,-3-6-14-16,-5-5 67 0,-1-10-211 15,-12-14 105-15,-4-4-58 0,-1-1-692 16</inkml:trace>
  <inkml:trace contextRef="#ctx0" brushRef="#br0" timeOffset="39592.2692">16737 17544 290 0,'-12'0'260'16,"-1"10"-114"-16,3-2 20 0,1-1-15 15,-20 6-68-15,7-11-22 0,-14 13-10 0,-7-4-3 16,-5 2-8-16,-6-6-10 0,-4 13-9 15,0-7-6-15,-1 0-5 0,-6 1-3 16,5 1-2-16,-1-9-22 0,11 1-6 16,6 0-46-16,6-1-46 0,-2 2-84 15,7-1 25-15,6-2-122 0,2-7-195 16</inkml:trace>
  <inkml:trace contextRef="#ctx0" brushRef="#br0" timeOffset="39873.5183">16579 17093 314 0,'-5'-2'292'15,"2"4"-135"-15,-4 0 28 0,-9-2-22 16,-8 3-70-16,5-6-36 0,-10 6-14 16,-9-3-5-16,-8 0-7 0,-2 0-16 15,-7-3-7-15,-5 1-5 0,7 2-6 16,9-2-8-16,-1 4-8 0,7-4 111 16,3-3-292-16,-5 4 141 0,-1-4-38 15,9 5-1005-15</inkml:trace>
  <inkml:trace contextRef="#ctx0" brushRef="#br0" timeOffset="40170.4358">16626 16493 361 0,'-7'-6'267'16,"2"2"-122"-16,-3 4 39 0,-16-1-34 15,6 1-58-15,-3 0-28 0,-7 6-5 16,-7 1-2-16,-8-4-12 0,-5 2-14 16,-12 2-11-16,4-7-6 0,-9 0-3 0,10 0-4 15,-4-5-7-15,10 1-9 0,5 6-8 16,16-7-4-16,1 8-4 0,10-6-193 15,-2-7 104-15,7 4-91 0,4-1-693 16</inkml:trace>
  <inkml:trace contextRef="#ctx0" brushRef="#br0" timeOffset="40439.2452">16723 15883 480 0,'-18'10'230'0,"-2"-5"-100"16,0 7 51-16,-13-4-77 0,5-1-32 16,-7 6-18-16,-8-5-7 0,-3-4-6 15,-9 1-10-15,-1-9-8 0,-9-4-4 16,12-4-10-16,-5-6-7 0,10 2-9 0,5-1-6 15,-2-5 102-15,-1 3-293 0,8-3 145 16,-7 4-47-16,0 9-1017 16</inkml:trace>
  <inkml:trace contextRef="#ctx0" brushRef="#br0" timeOffset="40722.361">16574 15517 480 0,'-6'-3'207'0,"-3"-1"-100"15,-2 8 59-15,-1-8-77 0,-13-6-31 16,-5 0-16-16,-6 2-4 0,-11 2-1 15,-2-9-9-15,-3 10-8 0,1 0-7 16,1-5-8-16,1-7-13 0,-3 11-21 16,9-6-153-16,0 9-2 0,3-6 16 15,10 9-188-15,6-1-7 0</inkml:trace>
  <inkml:trace contextRef="#ctx0" brushRef="#br0" timeOffset="40925.5084">16848 14947 290 0,'-15'-3'264'0,"-8"4"-100"0,-2-1 13 0,-13-5-22 16,-9 4-58-16,-3-4-32 0,6 8-13 15,-11-6-14-15,-6 1-8 0,-2 2-6 16,-9 0-6-16,-14 7 51 0,5-7-263 15,-2 0 148-15,-6 6-76 0,7 7-959 16</inkml:trace>
  <inkml:trace contextRef="#ctx0" brushRef="#br0" timeOffset="50635.0524">16385 18323 198 0,'12'18'153'0,"-7"-11"-86"0,-2-7 29 16,0 5-12-16,2 3-30 0,-8-8-9 15,6 0-9-15,-1-5 14 0,3 2-5 16,-3-7-5-16,3 10-9 0,-7-9-1 0,2 4 0 15,0 4-1-15,-2-4-1 0,2 2 0 16,-5-14-2-16,5 4-2 0,-5 4-6 16,5-6-5-16,0-11-3 0,-1 6 0 15,1-20-1-15,0-4 0 0,-2-11-2 16,4-2 0-16,-4-14 3 0,0 2-1 16,-3-3 2-16,2 4-1 0,3 0 1 15,-5-4 1-15,-1 5 2 0,-4-1 0 16,6-18-2-16,-2-5 0 0,-1-8 1 0,14-14-1 15,-11-2 0-15,8-17 0 0,6-6 2 16,-10-16 2-16,0 2-1 0,0-19-1 16,-9 4-1-16,4 3 0 0,-15 14-2 15,6 11-4-15,0 12-2 0,1 16 1 16,3 3-1-16,10 10 0 0,2-1 2 16,1 16-1-16,4 3 6 0,1 12 71 15,7 15-294-15,1 10 164 0,4-13-73 16,-1 13-1075-16</inkml:trace>
  <inkml:trace contextRef="#ctx0" brushRef="#br0" timeOffset="53399.6358">17370 18233 246 0,'13'7'192'0,"-8"-7"-73"16,-2 0 18-16,2-5-26 0,7 8-39 16,-4 1-23-16,-15-13-8 0,12 8-7 15,-5-4-8-15,-1 5-6 0,-1-2-7 16,-3 4-3-16,-3-9 1 0,3 7 0 16,0 0 1-16,0 7 2 0,-3-7 2 15,-4 6 3-15,-3-7 2 0,0 7 1 0,-3 3-1 16,0 5-1-16,4 8 0 0,1 8-2 15,-2-7 0-15,2 9 0 0,3-11 0 16,0-8-1-16,2 2-2 0,1 4 2 16,7-11 1-16,2 3-2 0,3 3-1 15,5-14-6-15,0-2 1 0,3-10 0 16,5-1-5-16,2 5-4 0,-3-12-1 16,-1 2-1-16,3 4 2 0,-11-5-2 15,-3-5 1-15,1 0 0 0,3 10 0 0,-16-1 0 16,7 2-1-16,-8 6 1 0,6 2-1 15,-4-1 1-15,-9-9 0 0,0 7 1 16,0-2-1-16,-2 8 0 0,2-6 1 16,5 8 0-16,5 1 0 0,0 13 1 15,-1-1 0-15,4 2 1 0,-5-9 1 16,4 8 3-16,3 1 2 0,0 1 1 16,3-9 0-16,2 8 1 0,5-2 1 15,5 12-2-15,2-17-1 0,-2 0-3 16,0 7-1-16,3-5-1 0,0-6-2 0,-6-8 0 15,1-2-2-15,5 7 0 0,-8-6-1 16,-2-3-1-16,-1-7 1 0,-4 2-1 16,-3 5 0-16,5-12 0 0,-8 0 0 15,-5 7 1-15,3-1 0 0,-10-4 0 16,2 3 0-16,3 2 0 0,-5 0 1 16,5 6 0-16,0 2 0 0,0 3 0 0,-3-11-1 15,1 5 2-15,4 5-1 0,1 1 0 16,-3 0 2-16,9 11-1 0,1-4 1 15,-7 3 1-15,10 7-1 0,1 10 1 16,4-4 0-16,3 1-1 0,1 3 1 16,3-12-1-16,-5 0 0 0,5-13-1 15,0 0 0-15,-4 0 0 0,1-2-1 16,6-4 0-16,-10 1-1 0,6-3 0 16,-11-2 2-16,4 8-3 0,-7-6-7 15,-9-4 0-15,4 5-15 0,0 2-132 0,-18 2-70 16,3 10 57-16,-9-7-185 0,-1 16-278 15</inkml:trace>
  <inkml:trace contextRef="#ctx0" brushRef="#br0" timeOffset="54715.2387">17940 17541 210 0,'1'1'172'15,"1"-1"-62"-15,0 7 14 0,-2-7-18 0,-2 6-34 16,0-6-18-16,-4 5-7 0,-7-1-7 15,3 7-6-15,-4-2-7 0,-1-1-5 16,2-10-1-16,5 21 1 0,-2-6 1 16,2 2 0-16,-7-14 2 0,6 9 0 15,0 5 0-15,7-8 1 0,-1 6 0 16,3 0 1-16,3 9 2 0,3-4 0 16,3-3 1-16,-1-8 1 0,2-7-3 15,3 6-3-15,4-7-4 0,6 1-4 16,2-5-5-16,3 0-4 0,-3 3-4 15,-7-5-2-15,-6-12-2 0,-4 4 0 0,-6-7-1 16,3-3 1-16,-4 4-1 0,-2 2 0 16,1 6 0-16,-4 2 0 0,-1 2 0 15,0 9 0-15,-3 2 0 0,2-2 0 16,-8 5 0-16,1-10 0 0,-7 3 1 16,0-4 0-16,-1 6 0 0,4-7 0 15,1 9 0-15,4-2 0 0,-1 11 1 0,3-9-1 16,1 5 1-16,4-7 0 0,-1 0 0 15,4 10 1-15,2-15 0 0,-1 3 1 16,7 10 1-16,-1-6 1 0,0-2 2 16,5 11 0-16,-3-4 0 0,1 8 0 15,-1 2-1-15,4 2-1 0,4-4-2 16,-3 0-2-16,1-6 0 0,-3-4-2 16,-3-5 0-16,-11-2-1 0,8-8 1 15,-3 2-2-15,-1-1 2 0,-1-2-1 16,4 2 0-16,-8 3 1 0,5-1 0 0,-3-1 1 15,-4-9 0-15,-1-3 1 0,-1 4-1 16,4 16-1-16,-1-10-2 0,1 17-3 16,-2-7-2-16,1 5-5 0,-1 6 5 15,-1-1 81-15,4-5-291 0,-2 8 156 16,4 1-52-16,4 0-1062 0</inkml:trace>
  <inkml:trace contextRef="#ctx0" brushRef="#br0" timeOffset="56878.7158">18735 17174 306 0,'9'-5'183'0,"-13"4"-44"0,4 2 18 16,2 3-41-16,3-3-30 0,-5-2-13 15,-5 1-12-15,-2-7-13 0,6 7-12 16,2 0-9-16,-4-2-7 0,-2 4-2 16,-3 6-3-16,-1-3-1 0,0 2-1 15,-5 1 1-15,6-6-1 0,1 8 1 16,-6-2-1-16,5 5-2 0,-1 6 2 15,1-11 1-15,2 7 3 0,6 1 2 16,1-2 3-16,4-4 2 0,2 3 0 0,-4-5-2 16,9-1-3-16,-4-4-4 0,0-1-4 15,2 3-3-15,4-4-3 0,-1-7-3 16,2 4-1-16,-4-3-1 0,6 3-1 16,-6-3-1-16,-4-8 1 0,1 5-1 15,-1-5 1-15,-7-2 1 0,3-2 0 16,2 9-1-16,-5 3 1 0,-1 3 0 15,-8-3 1-15,3 10-1 0,4-6 0 16,-14 1-1-16,-3-5 1 0,4 3 1 0,0-1-2 16,-1 8 1-16,4-5 0 0,6 6 1 15,-3 1 0-15,1-1 0 0,1 6 1 16,4-4-1-16,3 6 2 0,0 2 0 16,2 1 1-16,6-9 0 0,0 0 0 15,1-3 0-15,1-5 0 0,5 0-1 16,4-1-2-16,6-4 0 0,-5-4-1 15,-2-9 0-15,-4-2-1 0,-1 0 1 16,-3 4-1-16,-2 3 2 0,5 3-1 16,-13 3 0-16,9 5 1 0,-11 2 0 0,-3 0 0 15,-7 5-3-15,4-1-6 0,-7 6-9 16,4-2-11-16,-11-3-6 0,6-2-198 16,-3-5 0-16,-2 2 26 0,1-11-195 15,7-2-63-15</inkml:trace>
  <inkml:trace contextRef="#ctx0" brushRef="#br0" timeOffset="57910.0874">19415 16631 392 0,'5'5'155'0,"-4"-5"-32"16,4 1 30-16,-3-2-72 0,3 4-11 16,-2 0-9-16,-3-6-13 0,-3 0-15 15,5 9-8-15,-9-12-7 0,2 6-5 16,-5-5-4-16,4 3-3 0,-1 4-3 16,4 3 1-16,1-5 0 0,0 10 1 15,4 1 2-15,-4-2 4 0,-4 2 3 0,4 1 3 16,4-6 1-16,-2 3 1 0,1-3-1 15,-1 1-2-15,9 13-3 0,-4-14-2 16,-4 1-4-16,3-2-2 0,-1-8-2 16,3 9 0-16,1 6 0 0,-2-10 1 15,3 6-1-15,-4-8 0 0,-3-2 0 16,3-9-1-16,-1 1 0 0,-1-2-2 16,1-1 1-16,-6 6-1 0,3-1 0 15,-2 3 1-15,2 10-2 0,-5-3 1 16,-5-11 0-16,2 3 0 0,-7 11 0 0,-2-9 0 15,1 3 0-15,1-8 0 0,0 4 1 16,5 5-1-16,2 5 1 0,3-5 0 16,-5 9 1-16,1 6-1 0,4 3 1 15,0-5-1-15,5 2 1 0,-1-2 0 16,-2 0 0-16,3-6 0 0,1 11 0 16,-1-8 1-16,2 2 1 0,6-6-1 15,-5-10 1-15,6 10-1 0,-4-6 0 16,5-6-1-16,0 2-1 0,-2 1 1 15,8 3-1-15,1-3 1 0,-5-7 2 0,-2 8 1 16,-4-5 0-16,-6 1 1 0,0-8-1 16,0 3-1-16,2 11 0 0,-4-8-1 15,-1-1-1-15,3 3-2 0,2 12 1 16,-4-11-1-16,0 4 0 0,-1-6 1 16,0 0 0-16,3 7 0 0,-5-5-1 15,1 4-4-15,-1-1-12 0,4-3-13 16,-1 0-129-16,-1 2-53 0,-1-9 44 0,8 6-176 15,-9-13-204-15</inkml:trace>
  <inkml:trace contextRef="#ctx0" brushRef="#br0" timeOffset="58723.5222">19965 16182 38 0,'0'-14'183'0,"5"8"-48"15,-2-3-21-15,4 3-7 0,-10 4 24 16,3-9-57-16,-5 2-9 0,-2-4-10 0,0 10-11 16,-3-6-7-16,2 3-7 0,-2 11-6 15,2 5-3-15,0 1-4 0,1 7 2 16,4-11 0-16,-1 8 1 0,-1 5 1 15,4-7 0-15,-1 0-1 0,-1 7-1 16,-1-11-3-16,3-3-3 0,4 6-2 16,4-4-2-16,-2-3-1 0,3 2 2 15,4-1-1-15,3 3 1 0,-2-9 0 16,-2 0 2-16,3-2 1 0,-3-3-2 16,3 3-2-16,-5-8-2 0,3 0-1 0,-5-6-3 15,1 1-1-15,0 0-1 16,-4 2 0-16,2 0-1 0,-4 4 1 0,-2-4-1 15,-3 8 0-15,-1 0 0 0,-6 5 0 16,4 5 0-16,-4 2 0 0,0-2 0 16,1 3 0-16,-7-8 0 0,1 7 0 15,0-2 1-15,0-2-1 0,9 2 0 16,2 3 1-16,-2-5-1 0,2 6 3 16,3-3 6-16,1 1 5 0,1 1 2 0,3-1 3 15,2-1 1-15,4 1 2 0,2-2-4 16,1 2-5-16,4-6-4 0,-2-1-3 15,-2-1-3-15,-2-4 0 0,1 0-3 16,-7-5-2-16,0-2-4 0,0 7-3 16,2-3-4-16,-1 8-7 0,4-10-6 15,2 12-4-15,1-4-10 0,0-5 119 16,-3-4 3-16,2 11-288 0,-1-8 193 16,-2-2 48-16,-1 1-1399 0</inkml:trace>
  <inkml:trace contextRef="#ctx0" brushRef="#br0" timeOffset="59457.9781">20706 15804 71 0,'2'0'73'0,"-4"0"-15"16,2 0-1-16,-2 1-2 0,4-2-25 16,-4 1-8-16,-3 1 2 0,0-1 2 15,2 4 4-15,3-9 5 0,-2 5 5 16,-1 6 5-16,3-4 10 0,-3 1 1 0,-1 2-2 16,1-1-5-16,1-3-5 0,1 4-2 15,-1-10-3-15,2 12-6 0,0-5-3 16,0-2-5-16,-2-2-3 0,2 2-3 15,2 0-2-15,-5 0-1 0,6-7-2 16,-3-1 1-16,5-5 1 0,2 6 1 16,-9-5 4-16,4 6 2 0,4-2 3 15,-2 1 0-15,-1-1-1 0,0-4-5 16,-3 4-3-16,2-4-5 0,-2 4-3 0,-2-4-3 16,-1 4-2-16,3-2-3 0,-7 0 0 15,2 5 0-15,0 3 0 0,-1 2 0 16,-9 0 0-16,3 9 1 0,-3-1 1 15,0 10 0-15,-1 2 0 0,7 0 0 16,0 7 0-16,4-3-1 0,5-2 1 16,0-5 0-16,3 2 2 0,2-5 3 15,3-1 3-15,7-6 2 0,-2-1 3 16,6-2 4-16,2-4 2 0,4-10 2 0,-5 1-1 16,5-4 0-16,-2 0-1 0,3 0-4 15,-4 1-3-15,0 4-4 0,-8 1-4 16,-2 4-2-16,-10-1-4 0,-2-4-1 15,-4-4-1-15,-2 4 1 0,-3 2-2 16,-4-6 3-16,-2-3-2 0,-1 2-2 16,-4 0-7-16,-2-6 2 0,-4 11 73 15,3 8-292-15,-4 7 153 0,-4 1-68 0,4 10-1049 16</inkml:trace>
  <inkml:trace contextRef="#ctx0" brushRef="#br0" timeOffset="62900.1838">17090 18429 72 0,'-2'0'72'0,"-6"-8"3"0,4 9 5 0,-1-6 11 16,2 2-21-16,3 5 0 0,0 4 4 16,-2-7-8-16,2 1-3 0,0 0-11 15,0-5-9-15,2 0-5 0,0 1-4 16,3-1-6-16,0-1-5 0,-2 6-11 16,2-5-1-16,-2 3 1 0,-1-8 0 15,-4-1 4-15,7 2 5 0,0 6 3 16,2-10 2-16,-1-1-1 0,6 5-1 0,3-5-2 15,0 3-4-15,0-9-3 0,5 2-178 16,3-4 172-16,0 2-2 0,-1-8-3 16,-1 0 0-16,2-4-2 0,-4-1 1 15,5 7 174-15,3 9-172 0,1-1 0 16,-3-2 2-16,2-2 0 0,-8-3 2 16,0 4-1-16,2-4-1 0,-3 4-1 15,4-6-1-15,0 7-1 0,2-3-1 16,-2 0-1-16,13 9 1 0,3 1-2 0,-3-2 1 15,-1-5-1-15,5 2 0 0,-11-12 1 16,0-1 2-16,-2 3 2 16,11 6 1-16,-9-9 2 0,-1 11 2 0,-3 0 1 15,11 3 0-15,-13-8-1 0,4 6-2 16,9 4-1-16,0-10-2 0,-14-3-1 16,8 9-1-16,9 3-1 0,-8-2-1 15,-2-2 0-15,8 6-1 0,6 1 1 16,-16-7-1-16,7 0 0 0,10-1 0 15,-11-6 1-15,3 1-1 0,-2 1 1 0,-3 2 1 16,-4 5-1-16,7-2 1 0,2 0 0 16,8 5-1-16,-3-5 0 0,-4 0 0 15,3 0 0-15,-3-1 0 0,-6-6 0 16,8 6 0-16,2 2 1 0,10-1 0 16,-7-8 1-16,1 3 1 0,1 4 1 15,5-6 2-15,-5 2 0 0,4-3 1 0,1-5-1 16,6 0-1-16,-8-7 1 0,0 2-2 15,1 5-2-15,7 0 0 0,0-5-1 16,4-2 0-16,3-1 1 0,-3-8-1 16,3-9 0-16,4 4 0 0,13 4 0 15,-10-16 1-15,6 8 1 0,-2-4 0 16,-4 3 0-16,-5-8-1 0,9 24 1 16,-7-5-1-16,-4 12 3 0,3 1-3 15,-15 2-4-15,-1 0 1 0,-9 5 63 16,-9-1-292-16,-16 11 158 0,-7 12-84 15,-9 6-1064-15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59:33.7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59:53.950"/>
    </inkml:context>
  </inkml:definitions>
  <inkml:trace contextRef="#ctx0" brushRef="#br0">18059 4970 469 0,'30'94'382'15,"-5"24"-38"1,3 15-180 0,-10-34 84-1,-13-39-139-15,-5-52-92 0,-3-8-10 16,3-32-7-16,-5-24-1 0,3-9-4 15,-1-2 4-15,10-8 6 0,-1 0-15 0,4-11-8 16,0 10-1-16,3 10-2 0,1-1-1 16,1 8 1-16,-9 6 1 0,4 16 9 15,3 1 10-15,4 27 1 0,11 1 3 16,4 3 0-16,-1 12 1 0,10 4 1 16,1 13 0-16,-4 7 1 0,0 2 0 15,4 17 0-15,-9 8 0 0,-3-2 0 16,-2 16-1-16,-2 2 0 0,1 12-2 0,-9 1 0 15,4-13-2-15,-8 1 0 0,0 4 1 16,-9-16-2-16,-7-11-7 0,-3 2-7 16,12-14-1-16,-4-7-223 0,-13-11 126 15,2-4-126-15</inkml:trace>
  <inkml:trace contextRef="#ctx0" brushRef="#br0" timeOffset="2015.6501">21226 4421 400 0,'2'14'186'0,"1"5"-76"16,4-7 49-16,-7 16-55 0,-2-1-30 15,4 8-11-15,3 11 6 0,-10 15 1 0,5 6-8 16,-2 20-8-16,6 8-7 0,4 9-7 15,-2-8-5-15,3-1-5 0,2-2-8 16,-1-7-6-16,-1-8-5 0,0-7-4 16,8-1-1-16,-7-14 0 0,2-13-1 15,-11-23-10-15,-4-12-29 0,3-8-4 16,-10-15-186-16,3-18 100 0,4-22-149 0,3-19-605 16</inkml:trace>
  <inkml:trace contextRef="#ctx0" brushRef="#br0" timeOffset="2269.5185">21465 4269 708 0,'18'50'215'0,"-5"-14"-104"0,1 9 95 16,6 11-125-16,-4-8-38 0,6 8-4 16,-6-1 4-16,6 2-3 0,-7 1-13 0,11 14-9 15,-11-4-6-15,3 14-4 0,4-1-1 16,-4 3-1-16,-6 1-2 15,6 3 0-15,0 8-1 0,-1-7-2 0,-2 6 0 16,1-7 1-16,-7-10 2 0,0-12-6 16,-10-8-10-16,4-15-13 0,-5-15-27 15,2-20-28-15,-13-8-146 0,-8-8 66 16,4-18-121-16,4-16-464 0</inkml:trace>
  <inkml:trace contextRef="#ctx0" brushRef="#br0" timeOffset="2457.0368">21684 5374 460 0,'-10'-8'186'0,"-4"-2"-92"0,-2 8 72 16,-6 2-64-16,-7-5-39 0,-6 5-6 15,-7-3 7-15,-9 3 4 0,0 0-12 16,-4-10-17-16,-3 2-9 0,-10 1-6 16,18-6-6-16,-14 6-3 0,6-9-4 15,3 2-2-15,10 3-1 0,-1 3-3 16,13-4-10-16,-2 12-12 0,10 0-12 0,8 0-100 15,7-5-83-15,10-10 50 0,9 2-148 16,7 0-301-16</inkml:trace>
  <inkml:trace contextRef="#ctx0" brushRef="#br0" timeOffset="2644.5586">21830 5020 629 0,'26'-4'203'0,"-19"-2"-112"0,-2-8 84 16,-12-6-108-16,-11-6-31 0,-4 3-5 15,-26 8 6-15,-5 2 5 0,-18-1-3 16,-4 1-6-16,-8 3-8 0,-1 5-6 16,-2 5-2-16,1 0-5 0,9 7 0 15,3 6-2-15,2 4 2 0,3 1 72 16,-2 7-293-16,-4-4 166 0,4 1-85 16,19-4-1066-16</inkml:trace>
  <inkml:trace contextRef="#ctx0" brushRef="#br0" timeOffset="3457.2872">19703 3689 282 0,'12'-45'226'0,"3"17"-125"0,5 0 22 15,-14 3-26-15,4 5-60 0,-5 3-23 0,-3 6 3 16,-7 11 5-16,5 6 6 0,-7 9 5 15,2 0 1-15,-5 5 3 0,2 5 2 16,1-5 1-16,-4 8-2 0,1 3 0 16,-8-2-2-16,6 12 0 0,2 24-3 15,-3 3-4-15,-2 11-4 0,10 16-2 16,2 19-3-16,-4-5-1 0,-1 24-3 16,-1 26 0-16,14 20 1 0,5 12-3 15,-16 26-1-15,12 10-1 0,1 8-2 0,-7 20-2 16,10 7-2-16,-2 5-2 0,-5 16-1 15,11 1 0-15,-1 4-1 0,12 19-1 16,-12 16 0-16,4-1 5 0,1 27 5 16,-2-9 2-16,-9 13 4 0,8-12 1 15,2 21 1-15,-1-14 1 0,-3 15-4 16,1-14-6-16,-4 3-4 0,-10-4-2 16,3-20-2-16,-8-18-2 0,2-15-6 0,1-28-7 15,2-24-7-15,-7-17 10 0,9-36-53 16,-2-11-180-16,7-25 112 0,9-28-117 15</inkml:trace>
  <inkml:trace contextRef="#ctx0" brushRef="#br0" timeOffset="4252.4172">22478 6171 51 0,'28'-5'195'16,"2"4"-61"-16,-21 2-18 0,1-6-14 15,-3-3 26-15,-7 3-63 0,-2 4-10 0,-9-13-5 16,-14-6-1-16,-8 12-2 0,-9 3-1 15,-12-2 3-15,-24 1 0 0,-15 6-1 16,-16 11-2-16,-22-4-4 0,-33 1-5 16,-5 4 0-16,-19 5-2 0,-19 1-3 15,-27-3-3-15,2-4-4 0,-18 8-4 16,-10 2-4-16,-10 2-2 0,6 4-5 16,-8 3-3-16,16-9-1 0,12-1-4 15,9-7-1-15,13-4 1 0,26-3-3 16,14 1 12-16,9 6-37 0,24-6 0 15,13 4 5-15,17 6-4 0,6 3-11 0,17-2-4 16,15 0-15-16,15 1 27 0,6 4-21 16,10-2-27-16,7-3-118 0,7-4 77 15,7-6-114-15,16-8-403 0</inkml:trace>
  <inkml:trace contextRef="#ctx0" brushRef="#br0" timeOffset="5627.5763">18520 6979 457 0,'-2'-2'232'16,"1"-5"-118"-16,4 11 54 0,-3-1-61 16,-10-1-50-16,2 2-19 0,-12-4 1 0,-10 0 2 15,-10 9-9-15,-1 4-9 0,-14 0 4 16,-5 7-1-16,11 10 0 0,2 15 1 15,2-4-2-15,11 19 4 0,10 6 4 16,8-5-8-16,1 12-4 0,15-10-1 16,8 9-2-16,10-13-1 0,1-2-4 15,11-14-4-15,23 0-4 0,-5-10-159 16,18-11 155-16,18-9-3 0,8-13 1 0,-6-2-2 16,12-18 1-16,-16-18 1 0,-5-13 157 15,-1-1-156-15,-18-9 1 0,-13 0-2 16,-9 3 2-16,-13 8-1 0,-23-15-2 15,-3 19-2-15,-7 0-2 0,-11-4 0 16,-6 2-5-16,-11 10-7 0,-7-2-6 16,-16 7-5-16,-7 13-6 0,-10 7 2 15,-3 9 99-15,-9 4-287 0,7 2 152 0,4 18-29 16,-6 1-1036-16</inkml:trace>
  <inkml:trace contextRef="#ctx0" brushRef="#br0" timeOffset="10440.6787">21021 7293 1066 0,'20'-117'131'16,"-20"14"-65"-1,-27 53-39 17,-54 50 0-32,-47 17 12 15,-16 71-10 1,35 62-11-16,86 54 38 15,23 5-40 1,84-78-12 0,93-94-13-1,77-37-6 1,-4-60-22 0,-58-54-24-1,-81-37 52-15,-79 26 46 0,-32 43-241 0,-36 29 112 16,-26 13 33-16</inkml:trace>
  <inkml:trace contextRef="#ctx0" brushRef="#br0" timeOffset="11331.3775">18351 8601 470 0,'0'7'159'0,"8"6"-2"0,2 2 35 16,-3-2-66-16,6 2-42 0,-8 12-7 16,0-8 37-16,3 6-43 0,-1 10-15 15,-1 0-14-15,-4 11-7 0,3 7-5 16,3 17-4-16,-1 6-7 0,0 0-7 0,1 6-2 16,2 12 0-16,3-14-2 0,2 7-4 15,-5 1-3-15,-10-21-4 0,3-21 15 16,-9 5 25-16,2-31-281 0,-9-3 161 15,11-6-92-15</inkml:trace>
  <inkml:trace contextRef="#ctx0" brushRef="#br0" timeOffset="13300.5039">20729 8664 93 0,'5'7'277'0,"0"1"-141"15,0-3 4-15,-3 2-27 0,-1-7 51 16,6 18-99-16,0 3 6 0,-1 19 6 15,1 6-1-15,-2 16-7 0,-2-8-9 0,0 19-5 16,-3 7-9-16,-1 14-11 0,2 3-5 16,-1 27-5-16,5-8-8 0,0-15-4 15,4-2-5-15,2-9-1 0,-2-16 0 16,-1-14-3-16,-2 3 0 0,-2-21 15 16,-8-16-228-16,4-16-17 0,-6-7 59 15,2-3-227-15</inkml:trace>
  <inkml:trace contextRef="#ctx0" brushRef="#br0" timeOffset="14501.7188">18245 10938 809 0,'15'-7'273'16,"26"2"-128"0,22-36 88-1,15 1-159 1,6 5-19-16,-2 17-21 0,-19 16-5 15,-17 2-4-15,-21 12 0 0,-20 11-20 16,-3 2-3-16,-2 10-4 0,-4 5-4 0,-17 1-4 16,-4-1-4-16,-12 18-3 0,-7 5 15 15,-3 3 0-15,-4 7 1 0,-1 7 0 16,4-17 1-16,-3 1 1 0,1-12-1 16,14-8 1-16,1-2-1 0,10-9 1 15,15-7 0-15,5-6-1 0,2-5 2 16,8-5-1-16,0-2 1 0,16-8 0 15,11 2 0-15,8-2 0 0,19 0-1 16,8 0 1-16,-1-7 0 0,9-1 1 0,-4-5-3 16,-5-2-3-16,2-2 7 0,-8 7 49 15,-4-1-292-15,-10-4 161 0,6 3-87 16,-11 2-1084-16</inkml:trace>
  <inkml:trace contextRef="#ctx0" brushRef="#br0" timeOffset="19469.0422">20517 10737 197 0,'-2'0'197'0,"12"7"-91"15,-6-14 25-15,2 7-5 0,4 2-50 16,-3-15-18-16,-9 18-1 0,4-5-1 16,-4-12 0-16,4 24-17 0,-2-12-6 15,0 1-2-15,-2 13-3 0,2-8-3 16,2 4-3-16,-11 0 0 0,1 3-3 16,-7 4-1-16,0-2-3 0,0 13-2 15,2 4-4-15,-2 7-1 0,-1-2-2 16,-6 3-1-16,-3-7-2 0,7 8 0 0,0-8 0 15,1 7-1-15,7 1 0 0,0-4 0 16,-1-14 0-16,4 2-2 0,7-17 3 16,0 1 5-16,17 0 3 0,6 0 4 15,10-4 4-15,-1-2 2 0,7-5 3 16,-14-3-1-16,5-3-4 0,1 2-3 16,8-6-4-16,-5-1-3 0,6 4-4 15,-8 3-2-15,-1-6 0 0,1-4-6 16,1 4-4-16,-7-1-7 0,9-2-10 0,-8 2-11 15,-8-1-16-15,0-1-14 0,-3 2-154 16,-1-10 81-16,-2 0-95 0,1 1-539 16</inkml:trace>
  <inkml:trace contextRef="#ctx0" brushRef="#br0" timeOffset="19719.0675">21022 10684 427 0,'-1'14'135'0,"2"7"-39"15,-1 4 58-15,0 0-72 0,-10 23-14 16,4-2 1-16,-9 1 2 0,2 4-6 16,-2 20-10-16,3-3-17 0,-6 20-6 15,5 12-8-15,-2 12-6 0,1 6-4 16,1 0-5-16,8-19-2 0,2-5 0 0,-2-2-6 15,3-26-8-15,-1-13-10 0,0-7-178 16,-1-11 105-16,6-17-120 0,-2-4-643 16</inkml:trace>
  <inkml:trace contextRef="#ctx1" brushRef="#br0">4806 935 0,'0'0'16</inkml:trace>
  <inkml:trace contextRef="#ctx0" brushRef="#br0" timeOffset="21041.5986">18473 12643 187 0,'2'-66'188'0,"16"11"-9"16,-6 9-60-1,5 18-30 1,1-6-3 0,-8 8-7-1,-2 19 132 1,-8 7-100 0,-12 33-23-1,-14 35-14 1,4 52-9-1,7 16-19 1,19-2-16-16,-4-26-9 0,20-40-3 16,14-29-4-16,6-29-4 0,-8-3-1 15,-1-12-4-15,-3 0-1 0,-3-3-5 16,2-12-7-16,-1 0-2 0,-3 0-7 16,2-2-7-16,-3-4 83 0,-4-1-294 15,7 6 151-15,-5-9-60 0,5 7-1025 0</inkml:trace>
  <inkml:trace contextRef="#ctx0" brushRef="#br0" timeOffset="21229.1214">19068 12373 582 0,'-6'41'247'0,"1"8"-120"0,6-5 74 16,-9 4-85-16,5-1-60 0,-2 19-13 15,-8-1-1-15,-1-7-1 0,-5 3-13 16,2 5-12-16,4 2-7 0,1 5-2 15,4 8-1-15,1 6 1 0,4-15 0 16,1-10-7-16,-4-6-2 0,-1-3 76 16,-1-20-293-16,13 5 157 0,5-18-78 15,9-10-1046-15</inkml:trace>
  <inkml:trace contextRef="#ctx0" brushRef="#br0" timeOffset="24555.6417">20484 12388 1128 0,'6'7'154'0,"4"6"-94"16,-5 18-13 0,-6 31-8-1,6 11-8 1,1 21 46-1,3 30-24 1,-1 50-16 0,5-18-15-1,-6-27-45 1,1-57-210 0,4-59 128-1</inkml:trace>
  <inkml:trace contextRef="#ctx0" brushRef="#br0" timeOffset="24961.8004">20935 12342 274 0,'1'13'278'15,"-1"2"-159"-15,2-2 36 0,-2 12 5 16,-3 1-89-16,-4-2-23 0,-1 15 3 15,-4 4 8-15,0 1 2 0,-4 9-9 0,3 8-11 16,1 0-4-16,-3 4-4 0,0-9-3 16,12 4-4-16,-2 6-3 0,5-14-4 15,3-4-3-15,7-5-2 0,8 0-3 16,-1-15-3-16,16 8-1 0,-1 3-2 16,11-6-3-16,6-12-2 0,6-16-2 15,-15-5-1-15,10-13-2 0,-1-12-1 16,3-3-1-16,6-5 0 0,1 6 0 15,-6-13 2-15,-3 11 0 0,-13-8 0 16,-13-6 3-16,-5-3-2 0,-8 13 1 16,-7-9 0-16,-4 9-1 0,-5 13 1 0,-5 2 0 15,-10 10 0-15,-5 1 1 0,-13 5 1 16,-5 2 0-16,-4 2 1 0,-4 6 1 16,-4 4 0-16,2 8 0 0,-15 0 0 15,12 6 1-15,0 2 1 0,-1 4 4 16,11 3-2-16,14-1 5 0,-9-4 65 15,6 0-294-15,5-3 167 0,0-3-87 16</inkml:trace>
  <inkml:trace contextRef="#ctx0" brushRef="#br0" timeOffset="76181.9293">14720 16362 1710 0,'-25'206'32'0,"2"143"-22"0,-6 117-448 0,53-91 306 15</inkml:trace>
  <inkml:trace contextRef="#ctx0" brushRef="#br0" timeOffset="77400.6739">14695 15890 84 0,'5'-5'185'15,"-2"-3"-75"-15,10-9-3 0,-1 9-30 16,-9-5 46-16,12 6-66 0,-15-8-1 15,-6 7-1-15,7-2-3 0,-14 1 1 16,1 3 2-16,7 6-4 0,-3 0 3 16,10 6 0-16,-7 14 1 0,0 2 1 15,-13-1-10-15,-2 11-2 0,1 3 6 16,-4 6-5-16,10 12-4 0,3 32-3 0,2 4-3 16,6 17 5-16,-3 9-5 0,-5 24-8 15,4-3-5-15,1 18 1 0,5 7-2 16,0 13 0-16,-2-7-2 0,-1 2-1 15,-1-3 1-15,11-10-2 0,0-16-2 16,-6-12-2-16,16-14-3 0,-7-14-2 16,1-22-4-16,-11-20-1 0,-11-13-2 15,11-26-5-15,-20-10-8 0,5-8-13 16,-2-1-10-16,-1-10 13 0,10-8-224 0,-7-3-26 16,2-11 49-16,6-1-197 0,7-8-220 15</inkml:trace>
  <inkml:trace contextRef="#ctx0" brushRef="#br0" timeOffset="78439.6687">14642 18416 690 0,'15'5'187'15,"8"1"-84"-15,0-2 79 0,0 1-140 0,4-5-12 16,6-5-5-16,-2 1-4 0,8-6-2 15,2 0 5-15,0-8 3 0,6 3 6 16,6 14 3-16,2 1 3 0,6 0 2 16,3 3 1-16,4 2-6 0,-5 3-5 15,15-8-5-15,-3 5-2 0,13-3-4 16,6-2-3-16,6-2-2 0,2 2 1 16,1-5-2-16,3 5 1 0,5 0-1 15,10-10-2-15,4 0 0 0,7 2-1 0,-1 3-3 16,0-3 0-16,2 8-1 0,-1 0-1 15,-3 1 0-15,9 11-1 0,6-5-2 16,10-2 0-16,7 11-1 0,26-8 0 16,2 4-2-16,10-10 3 0,-3 1-3 15,1-1-1-15,-10-9-1 0,-9-13-2 16,-13-6-5-16,-7-3-3 0,-14 1-7 16,-17-3-4-16,-12-4 0 0,-17 8-4 15,-98 27 59-15,145-53-289 0,-95 14 161 16,-15 9-88-16</inkml:trace>
  <inkml:trace contextRef="#ctx0" brushRef="#br0" timeOffset="95717.5128">14731 18300 324 0,'2'8'161'15,"3"0"-66"-15,1 10 34 0,9-3-42 16,-5-1-32-16,2-8-11 0,1 4 0 16,-5-15-5-16,1 13-7 0,9-9-6 15,-6 1-5-15,14 8-2 0,9 4 1 16,-2-4 1-16,0 4 0 0,9-17 1 0,-4 5-1 16,-2 0-1-16,4-2-4 0,3-1-3 15,2-1-3-15,1-1-3 0,6-1-2 16,4-3-1-16,9-9-1 0,6 2 2 15,7-8-1-15,1-5 0 0,3-10 1 16,-3-10 0-16,7-9 1 0,0-12-1 16,2-3 0-16,13-8 0 0,-1-13 1 15,-6-19 1-15,6 0-1 0,1-8 0 16,-25-15-1-16,-3 4 0 0,-10 4 0 0,-10 2-1 16,-10 17-1-16,3 1 0 0,-2 2-2 15,-6 0-2-15,1 3-8 0,-4-10-8 16,-2 9-18-16,-1 1 9 0,-2 7-21 15,-9 3-33-15,-2 12-56 0,-11 7-48 16,-8 21 42-16,0 53-144 0,-17-47-105 16</inkml:trace>
  <inkml:trace contextRef="#ctx0" brushRef="#br0" timeOffset="96139.4291">17027 15940 331 0,'-12'26'286'0,"0"1"-179"16,-6-1 38-16,-3 1-35 0,-3 14-54 15,-14 4-29-15,-15-2-30 0,-6 5 26 16,-3 12-1-16,-6-2-2 0,10 10-5 15,7-2-4-15,11 13-4 0,5-2-1 16,7-16 0-16,7-8 0 0,9-13-5 16,7-19-5-16,5-21-13 0,7-1-15 15,6-4-22-15,4-32-27 0,12-9-61 0,11-14-24 16,2-3 1-16,11-30-75 0,6-6-35 16</inkml:trace>
  <inkml:trace contextRef="#ctx0" brushRef="#br0" timeOffset="96282.8386">17085 15905 336 0,'69'-73'187'16,"-19"12"-83"-16,-14 14 35 0,-7 21-53 15,-6 26-3-15,-7-2-14 0,1 15-16 0,-9 14-1 16,2 9-4-16,2 24-8 0,-7 13-9 16,-12 20-14-16,12 21-15 0,-5 9 5 15,0 13-2-15,3-11-3 0,-6 18-4 16,-4-17-2-16,2-18 116 0,-4-16 0 16,5-10-292-16,9-34 193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01:28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17990 6006 596 0,'6'0'248'15,"7"15"-66"1,12 38 53 0,-11 31-99-16,5 12-35 0,6 19-33 15,-2 2-28-15,-3-12 5 0,-1-34-15 16,-6 5-16-16,-5-21-14 0,-5-2 8 15,-3-17 10-15,-6-7 9 0,3-13-26 16,-4 2-2-16,4-11-2 0,3-5-1 16,0-2-2-16,-5-7-1 0,3-10 1 15,0-2-1-15,-4-20 2 0,4-15 0 16,-5-13 1-16,2-5 0 0,5-18 1 16,0-11 0-16,7-3 2 0,11 1-2 0,4 8-1 15,3 9 0-15,4 18 0 0,-4 9 1 16,-1 9 0-16,-3-2 0 0,1 11 2 15,1 6 3-15,-2 17 0 0,11 11 1 16,3 7 1-16,3 12 0 0,0 11 1 16,2 15-1-16,-7 9-1 0,12 24 1 15,-9 13-2-15,4 9 1 0,0 2-2 0,-2 7 0 16,-7-2 0-16,-9 1-1 0,-1-20 0 16,-7 10 0-16,-9-19-2 0,6-9-6 15,-9-10-11-15,-4 5-9 0,10-19 77 16,1 1-293-16,-4-20 146 0,0-7-72 15</inkml:trace>
  <inkml:trace contextRef="#ctx0" brushRef="#br0" timeOffset="784.6351">21377 5290 744 0,'7'-10'247'15,"-2"10"-122"-15,0 8 85 0,-4 25-151 16,-1 20-3-16,2 22-26 0,3 11-3 16,0 3-5-16,8 18-1 0,-1 14-5 15,8-15-4-15,-2 15-2 0,2 0-3 16,-4 6-1-16,1-32-1 0,-4 19-1 0,4-33 0 15,-2-6-2-15,-2-22-6 0,-1-7-14 16,-11-33-25-16,-1 1-18 0,0-14-169 16,-10-22 86-16,-5-31-135 0,-1-26-549 15</inkml:trace>
  <inkml:trace contextRef="#ctx0" brushRef="#br0" timeOffset="1175.1727">21563 5059 687 0,'34'42'236'16,"-4"7"-134"-16,-2 3 91 0,6 19-117 16,-5-5-41-16,-7-3-9 0,1 10 0 15,-3 0 3-15,2 2-3 0,4 18-7 16,11 1-8-16,1 14 0 0,0-14-1 16,-2 1-1-16,-1-2 1 0,-3-7 0 15,-4-3-2-15,3 3 0 0,1 0-4 0,-4-6-1 16,-8-19-2-16,-4-13 1 15,-2 0-5-15,-13-28-11 0,-1-14-15 0,-6 8-13 16,-3-14-7-16,-9-2-6 0,-12-24-4 16,4-3 3-16,-11-9 11 0,-4-3 14 15,-2-7 12-15,0 10 9 0,-2-7 4 16,-6 5 4-16,1 5 3 0,2 1 6 16,3 0 5-16,-6 8 6 0,9 11 5 15,-4-5 4-15,1 12 2 0,-3 1 1 0,-3 7 0 16,-1-3-9-16,-1 3-2 0,-8 5-4 15,6 0-2-15,9 1 0 0,8-2-6 16,11 7-8-16,12-11-14 0,4 0-16 16,11 0 65-16,0-13-233 0,3-13 105 15,29-6-61-15,14 6-771 0</inkml:trace>
  <inkml:trace contextRef="#ctx0" brushRef="#br0" timeOffset="1357.9566">21959 5981 376 0,'28'-15'258'0,"-3"0"-141"0,-20 0 42 0,-5-10-31 0,-5-1-60 15,-8-6-16-15,-17 4 2 0,2 5 8 16,-17-15 2-16,-3 5-6 0,-9 4-11 16,14 3-11-16,-13 1-8 0,8 22-7 15,-12-1-6-15,2 4-3 0,-13 12-1 16,-12-5 0-16,-5 8-6 0,7 6-3 0,-2 2 63 16,-6-1-219-16,9 4-72 15,1 2 93-15,11-1-165 0</inkml:trace>
  <inkml:trace contextRef="#ctx0" brushRef="#br0" timeOffset="2048.5311">19827 4776 407 0,'7'-20'254'0,"3"8"-123"0,2 4 46 0,-2-5-39 16,-4 20-74-16,-2-12-22 0,1 11-4 16,-7 4-2-16,2 5-11 0,-5 26-11 31,2 8-10-31,-6 17 1 0,-1 5 1 0,-5 24 1 15,5 9 1-15,1 24 0 0,-5 17-1 16,11 23 2-16,1 34-1 0,-1 25-1 16,3 15-3-16,2 20 0 0,8 38 0 15,3 15 0-15,-2 16-1 0,14 17 1 16,2 42-1-16,4 11 6 0,-4 3 1 16,8 12 0-16,-4 33 0 0,-4-11 12 15,1-1 4-15,2 17 1 0,-5-8-3 16,-4-12-2-16,1 2 0 0,-7-18 0 15,-7-17-14-15,-3-11-2 0,-5-14-3 16,-4-27-3-16,4-15-3 0,-6-20-11 0,-6-22 10 16,-1-30-188-16,-7-33-43 0,-5-34 56 15,7-41-197-15,15-36-263 0</inkml:trace>
  <inkml:trace contextRef="#ctx0" brushRef="#br0" timeOffset="2758.1336">23155 6756 380 0,'15'24'183'0,"-1"-6"-91"0,-11-5 41 16,-3-6-64-16,-7 1-13 0,-4-3-14 15,-6 13-10-15,-8-8 10 0,-18 8 1 16,-15 1 2-16,-10 2-4 0,-31-6-3 15,-21-2-4-15,-7 14-5 0,-27-1-4 16,-30 9 0-16,-14 0 0 0,-25 5 0 16,-37-9 0-16,-7 2-1 0,-22-11 1 15,-4-2-1-15,5 5-5 0,-9 1-3 16,-8-4-5-16,17 6-3 0,1-2 1 0,10-12-1 16,9 6-6-16,26 1-7 0,16 6-6 15,12 6-14-15,17 13-7 0,33 1-21 16,2 14-8-16,19 5-4 0,-4 2-146 15,1-2 78-15,7-6-73 0,19-5-522 16</inkml:trace>
  <inkml:trace contextRef="#ctx0" brushRef="#br0" timeOffset="3867.6416">18841 8117 1437 0,'-33'-18'27'15,"-16"38"-18"17,-23-20 1-32,-74 36 7 15,20 72 0 1,70 73-6-1,56 17 5 1,27-57-8 0,95-71-8-1,72-70-6 1,2-35-5-16,-65-91-2 16,-85-46-80-1,-46-1-75 1,-25 38-49-16,-43 57 38 0,-15 56-246 15,14 22-15-15</inkml:trace>
  <inkml:trace contextRef="#ctx0" brushRef="#br0" timeOffset="4558.013">21069 8039 449 0,'20'7'183'16,"-14"-7"-100"-16,1 0 64 0,-9-12-63 16,2 4-35-16,5 0-6 0,-1-4 4 0,-9-1 4 15,3 4-2-15,-16 5-8 0,4 2-6 16,-5 2-5-16,-8 6-1 0,-3 3-1 15,9 12-2-15,-11 4-1 0,2 7-2 16,1 11-3-16,7 16-2 0,-1 1-2 16,3 6-1-16,-2 7-2 0,2 4-1 15,9-13-1-15,-1 11 0 0,12-7-2 16,4-14-1-16,17-6 0 0,11 1-2 0,6-26-1 16,15 0-3-16,10-7-3 0,10-16 1 15,13-11-2-15,25-9 4 0,2-11-6 16,1-24-1-16,-16-11 2 0,-14-6 2 15,-21 1-1-15,-16-2 1 0,-11 18-5 16,-1 1 2-16,-17 14-4 0,-18-8-4 16,0 1-12-16,-7 1-14 0,-27 6-17 15,-6 1 4-15,-13 2-166 0,-17-6 83 0,-14 0-87 16,8 5-568-16</inkml:trace>
  <inkml:trace contextRef="#ctx0" brushRef="#br0" timeOffset="5468.7793">18581 9642 1226 0,'12'-10'121'16,"-7"10"-71"-16,3 83 4 15,2 71-52 32,-3 28 0-47</inkml:trace>
  <inkml:trace contextRef="#ctx0" brushRef="#br0" timeOffset="11719.0029">20867 9576 261 0,'-2'4'156'0,"5"5"-50"0,-4-11 32 16,-1-5-22-16,0 4-32 0,7 13-8 15,-5-20 9-15,4 7 1 0,-4-9-12 0,3 12-11 16,2-8-7-16,1-2-7 0,-1 2-3 16,7 1-6-16,6-4-8 0,2 2-6 15,-3-11-2-15,11 7-4 0,-2-8-3 16,-4-4-3-16,8 3-3 0,0 7-1 15,3-1-1-15,0 2 1 0,7 8 0 16,-9 6 0-16,4 0 1 0,-10 6-1 16,0 4 0-16,-5-1-3 0,1 10-1 15,-8 6-1-15,-3-5-2 0,-3 10-2 16,-4 15-1-16,-3-10-2 0,-13-1 0 0,0 24-1 16,-9 2 1-16,-6-12 0 0,-3 13 0 15,2 1 1-15,-7-9 1 0,8 0 0 16,10-10 1-16,3-5-1 0,10-10 1 15,5-3 0-15,1-18-1 0,4 4 1 16,4-4-1-16,2-10-1 0,2 3 1 16,11-7-1-16,4-1 1 0,10-4-1 15,10-8 1-15,17 4 0 0,8-4 2 16,1 0 1-16,6 0-8 0,-14 0-7 16,-8 0 1-16,-7 2-1 0,-1 8-227 0,-12-2 124 15,7 12-105-15,1 2-840 0</inkml:trace>
  <inkml:trace contextRef="#ctx0" brushRef="#br0" timeOffset="12891.0157">18493 11067 511 0,'4'3'156'0,"-3"-1"-32"0,-1-4 49 16,2 4-101-16,0 0 7 0,-1-2-2 15,1-2-3-15,3 7-12 0,5 10-7 16,3-15-5-16,5 3-4 0,4-4-7 15,-1 1-7-15,1-2-10 0,4-16-3 0,-1 4-4 16,5 18-4-16,12-11-3 0,-4-3-2 16,-2 2-1-16,-3-4-1 0,2 9-1 15,-10-2 0-15,-10-2 0 0,0 7-1 16,1 5 0-16,-11 2 0 0,-3 1-2 16,-5 1 0-16,-7 2-2 0,3 4 0 15,-16 13-1-15,0 10-1 0,-7 9 1 16,2 14 0-16,-4 5 2 0,-4 4 0 15,-2 6 0-15,1 0 2 0,-1-11 0 16,2-9 0-16,11-7 0 0,3-5 0 16,7-9 1-16,10 0 0 0,5-9 0 0,-1 1 1 15,4-9 1-15,15-11 0 0,7-1-1 16,12-6 0-16,4-6 0 0,10-6-2 16,6-3 0-16,2-3 0 0,8-4-1 15,1 8 2-15,5-5-2 0,-9 1-3 16,4 7-2-16,-10-3-1 0,-2 1 16 15,-9 8-249-15,-7-3 140 0,-14 1-108 16</inkml:trace>
  <inkml:trace contextRef="#ctx0" brushRef="#br0" timeOffset="14050.7041">21168 10827 411 0,'2'-2'221'16,"5"2"-89"-16,-7 0 46 0,0-3-50 15,6 6-47-15,-4-3-16 0,3 0-3 16,-5 5-6-16,0-2-9 0,0 14-9 15,-5-4-10-15,-8 4-5 0,1 13-2 16,-6 4-1-16,4 8-3 0,5 9-4 0,2 6-4 16,-5-9-1-16,-3 3-3 0,7-3-1 15,-4 0 0-15,1-8 0 0,6-2 0 16,2-10-1-16,1-8 1 0,5-13-1 16,6 6 0-16,9 0-2 0,0-6 0 15,15-7-1-15,9 0-1 0,6-13-1 16,0 6 1-16,8-19-5 0,-8-6-3 15,-3 1-6-15,-12-8-10 0,0 8-12 16,-5-4-16-16,-4 5-18 0,-6-1-15 16,0 4-37-16,0 1-48 0,-3 6-31 15,-2-15 12-15,-1 7-30 0,-5-2-66 16,1 2 190-16</inkml:trace>
  <inkml:trace contextRef="#ctx0" brushRef="#br0" timeOffset="14224.1626">21657 10925 78 0,'3'-14'140'0,"-4"3"2"15,-4 4-13-15,8 7 5 0,-5 3-9 16,-1 4-16-16,5 1-12 0,-7 11-12 15,0 0-14-15,3 11-4 0,-4 3-2 16,-1 7-5-16,5 3-5 0,-4 15-3 0,-1-6-2 16,-1 9-6-16,1 14-10 0,-3-1-7 15,0 1-8-15,4 6-2 0,-3-13-5 16,-1 3-4-16,10-10-2 0,0-1-4 16,0-7-2-16,4-5 1 0,6-8 60 15,-2-9-294-15,-3-14 160 0,-2-5-85 16,2-4-1068-16</inkml:trace>
  <inkml:trace contextRef="#ctx0" brushRef="#br0" timeOffset="15989.9876">18714 12723 283 0,'3'-5'114'16,"0"5"-23"-16,-1 0 33 0,3-2-37 16,-2 2-15-16,1-3 2 0,-3 1 2 0,3 2-2 15,-9 0-8-15,8 0-6 0,-5-2-7 16,2 6-5-16,-3 6-4 0,1-2-5 15,-6 5-5-15,1 9-4 0,-7 16-6 16,-6 2-5-16,-2 13-2 0,-1 1-2 16,3 13-3-16,0-6-3 0,0 0-2 15,5-8-1-15,0 2 0 0,5-10 0 16,10 1 0-16,0-9 0 0,7 3 5 0,3-9 0 16,2-9 2-16,6-4 1 15,0-3-1-15,7-7 1 0,0 2-1 0,10-8-4 16,-9-2-2-16,4 0-2 0,-5-7-2 15,3 0-1-15,-6 1-1 0,-4-3 0 16,-2-2-1-16,3 3 0 0,-13-9-1 16,11-5-1-16,4 7 2 0,-2-4-2 15,2-1-5-15,7 6-3 0,-10-5-11 16,-1-3-8-16,1-1-9 0,-1 1-8 16,-4 2-5-16,2 14-3 0,2-3-3 0,-9 3 3 15,3-2-5-15,-6 1-3 0,-3-5-24 16,-2 4-92-16,0-2 55 0,-3 0-81 15,8 4-331-15</inkml:trace>
  <inkml:trace contextRef="#ctx0" brushRef="#br0" timeOffset="17134.9177">18326 12817 439 0,'3'-5'144'16,"-1"-5"-27"-16,-4 5 42 0,6 5-80 0,-1-5-4 15,4 2-1-15,-9-4-6 0,7-3-8 16,0 4-5-16,5 3-6 0,0-4-4 15,-4 2-4-15,6 0-4 0,1-2-4 16,-3-1-3-16,0 1-5 0,7-1-3 16,1 1-3-16,7 6 0 0,-2-6-2 15,0 2-1-15,2-1-2 0,-3-6-2 16,4 2-1-16,1 5-1 0,7-2 0 16,-5 7-1-16,5-1-1 0,-10 9 0 0,-1-1-1 15,-7 1-2-15,-4 9-1 0,-9-3-1 16,4 6-2-16,-7 9 0 0,-7 4-2 15,-6 2 0-15,-9 13-1 0,-7-2 1 16,-9 0 0-16,-1 6 1 0,3 9 0 16,-4-11 0-16,7 6 1 0,2-8 0 15,-3-5-1-15,1-18 0 0,8-5 0 16,2 7 0-16,5-8 0 0,3-5-1 16,8 1 1-16,-1-9 0 0,13-4-1 0,-5-5 1 15,2-2 0-15,9-2 1 0,6 0 0 16,11 1 0-16,-3-1 1 0,6-1 0 15,6 9 0-15,4-7 0 0,-3 9 0 16,7 0 0-16,-2 1-1 0,-3 2 1 16,0 1-1-16,-5-4 0 0,-11 4 0 15,0 0-1-15,-14 4 0 0,-10 2-1 16,-5 4-1-16,-7 8 0 0,-1 3-1 16,-17 4 0-16,-5 4 1 0,-11 0 0 0,-7-1-2 15,-2 0-4-15,2 5-4 0,-5-9-3 16,-3-4 61-16,8-6-293 0,-12-7 156 15,-1-6-83-15,13 0-1047 0</inkml:trace>
  <inkml:trace contextRef="#ctx0" brushRef="#br0" timeOffset="19653.0829">21223 12675 350 0,'8'-12'180'0,"4"0"-68"0,-1 11 41 15,3-4-47-15,-11-3-32 0,4-4-15 16,-7-8 0-16,-7 5-9 0,-1-1-13 15,-9 6-11-15,-3 8-8 0,0 9-2 16,0 6-2-16,-4 10 1 0,4 4 4 16,-8 4 4-16,-6 9 5 0,1-5 2 15,3 11 2-15,1 2 1 0,7 10 0 16,2 3 1-16,2 1-4 0,3-3-4 16,8 4-3-16,7 7-4 0,9-14-1 0,-1 6-4 15,9-9-3-15,4-13-3 0,7-7-3 16,4 0-3-16,12-12-1 0,16-7-3 15,6-3-1-15,12-11-3 0,0-5 1 16,-10-16 0-16,-6-4 1 0,-6-3-1 16,-18-10 2-16,-7-4 0 0,-4 12 1 15,-4-1-1-15,-10 4 1 0,-13 12 0 16,-1-11 0-16,-11 6 0 0,1 13-1 0,-16-13 1 16,-14 7 1-16,4 13-1 0,-1 12 2 15,-7-2-1-15,-1 1 1 0,6 1 1 16,-10 3 2-16,-6-4-3 0,3 18-2 15,-8-8-4-15,6 12-18 0,0 0 62 16,4 14-267-16,-9-14 137 0,2 3-96 16,5 3-913-16</inkml:trace>
  <inkml:trace contextRef="#ctx0" brushRef="#br0" timeOffset="20871.9767">18478 14433 336 0,'7'3'145'16,"-4"-3"-47"-16,6-1 39 0,-6 1-48 16,0-5-20-16,2-4-3 0,4-2-3 15,-4 8-3-15,-1-7-7 0,0 8-5 16,2-3-7-16,-2 5-3 0,-3-2 0 15,-4 2-4-15,5 5-2 0,-4-3-5 16,2 5-5-16,-5-1-3 0,-2 1-6 16,-2 6-5-16,-1 5-1 0,0 12-2 15,-7 5 0-15,-3 10-1 0,4 4-1 16,-8 3 1-16,0 3 0 0,2-2 1 16,5 0 1-16,6-2 0 0,3 5 0 0,1-24 0 15,7 3 1-15,2-7 4 0,1-3 1 16,5-4 2-16,2-8 1 0,13 1 1 15,-1-13 0-15,6 3-1 0,5-4-3 16,0-10-3-16,2 1-1 0,12-2-3 16,-4 3 0-16,3-6-2 0,-1-1 0 15,-5-1-1-15,1 4 0 0,-3 1-1 0,-11-11 0 16,2 10 0-16,0-6-1 0,-9 3-1 16,1 0-6-16,2 4-10 0,-1-2-10 15,-4 1-15-15,-5 4-16 0,-3-1 114 16,-3-4-292-16,4 0 137 0,1 5-26 15,5-4-974-15</inkml:trace>
  <inkml:trace contextRef="#ctx0" brushRef="#br0" timeOffset="21075.2819">19161 14375 788 0,'7'33'248'16,"8"9"-142"-16,1 12 109 0,-9-9-137 0,-7 11-46 15,3-9-7-15,-4 13 1 0,-4-7 4 16,-7 13-8-16,0 2-10 0,1 5-7 16,-4 1 0-16,0 12-3 0,-8-16-7 15,-2 8-5-15,-7-10-13 0,8 0 21 0,-5-10-225 16,10 2 116-16,9-17-102 0,10 3-790 16</inkml:trace>
  <inkml:trace contextRef="#ctx0" brushRef="#br0" timeOffset="22528.584">21342 14191 540 0,'5'2'208'0,"0"-1"-95"15,-3 4 64-15,-2-3-85 0,-2-4-43 16,-8 2-11-16,0 7 0 0,-8 3-5 16,-8 2-11-16,-13 6-8 0,-2 5-7 15,-2 9-2-15,-7-4-2 0,-1 3 1 16,8 9-1-16,-2-5 0 0,4-2 0 15,7-5 0-15,8-1 0 0,3-1 1 16,8 2 0-16,6 0 2 0,3-8 2 0,6 4 4 16,8-15 2-16,0 1 1 0,12 4 2 15,8-4-1-15,16 0-1 0,-6 3-1 16,8 0-4-16,12 10 0 0,5 10-3 16,-5 7 0-16,15 10-1 0,0 13-1 15,-12-3 0-15,2 3-2 0,-13-4 0 16,-7 3 0-16,-6-1-2 0,-16-1 0 15,-19-12-2-15,-2-4-2 0,-7-9-1 16,-16-2-2-16,-15-6 0 0,-20-7 1 16,-4 0 0-16,-7-7 1 0,1-13 1 0,-2-7 2 15,14 1 0-15,-4-14 0 0,11-13 0 16,2-2 1-16,17-7 1 0,-1-2 0 16,31-11 1-16,0 2 1 0,15-13 1 15,6-7 1-15,12-9 0 0,7 14 1 16,0-9 1-16,6 7 4 0,12-3-4 15,5 17-6-15,0-11 51 0,12 13-239 16,-10-11-34-16,-7 12 69 0,-7 0-185 16,-6 18-374-16</inkml:trace>
  <inkml:trace contextRef="#ctx0" brushRef="#br0" timeOffset="31954.9885">12433 13427 147 0,'6'-187'147'0,"1"59"-21"0,-7 82 2 0,0 6-20 15,-2 5 35-15,-6 10-77 0,8-3-5 16,0 2 3-16,3 6-6 0,2 0-5 16,-8 2-6-16,-2 6 2 0,-2 0 8 15,-1 12-4-15,-2 7 3 0,-5 1 1 16,5 19-3-16,-3 13-4 0,1 26-2 0,-6 30-13 16,5 23 0-16,-5 22-7 0,11 40-6 15,0 28-1-15,-1 28-2 0,1 35-2 16,-1 26 0-16,8 22-1 0,3 8 0 15,-3 8-1-15,-3 7-5 0,6-8-1 16,7-13-2-16,-3-19-2 0,0-43-1 16,6-29-2-16,-20-29 0 0,7-38-3 15,-10-40-2-15,-5-16-4 0,2-30-4 16,-3-24-2-16,4-27 40 0,-5-27-293 0,-4-7 166 16</inkml:trace>
  <inkml:trace contextRef="#ctx0" brushRef="#br0" timeOffset="32798.687">12308 17923 508 0,'65'15'285'0,"4"0"-118"0,18-3 41 0,10 1-87 16,10 9-23-16,-11-9-36 0,18-6-20 15,12 7-5-15,31 5-8 0,14 2-7 16,31 6-7-16,22-6-5 0,18-9-4 15,7-12-3-15,7-15-3 0,1 2-1 16,4-19-2-16,-10-3-2 0,-10-4-1 16,-14 10 0-16,-25 1 2 0,-33 3-11 15,-33 4-21-15,-32-4 23 0,-12-1-213 0,-23-9 116 16,-11-7-129-16,-5-4-710 0</inkml:trace>
  <inkml:trace contextRef="#ctx0" brushRef="#br0" timeOffset="33501.8978">12389 17913 523 0,'30'14'207'0,"0"-3"-113"0,10-9 78 16,-2-2-79-16,-3 0-30 0,-4-33-6 15,16-14 10-15,-1-16 10 0,27-9-3 16,26-1-7-16,11-10-7 0,16-2-6 16,30-4-8-16,11-7-10 0,-6-29-5 15,18 6-8-15,-5-4-8 0,10 2-6 0,-10-6-4 16,5 6-3-16,-9-5-5 0,6 8-4 16,-30-13-6-16,-8 14-7 0,-9 1-20 15,-8-7 16-15,-20 0 17 0,-2 11-243 16,-9 5 135-16,-24 10-70 0</inkml:trace>
  <inkml:trace contextRef="#ctx0" brushRef="#br0" timeOffset="33989.4698">15484 15489 464 0,'-2'1'201'15,"7"6"-100"-15,-8-7 56 0,-6 3-70 16,1-1-33-16,-10 11-10 0,-7-4-3 0,-23 2 2 16,-2 1-2-16,-13 16-6 0,-8 0-5 15,-22 14-4-15,0 9-5 0,-16 4-4 16,0 6-2-16,-7-3-2 0,14-3-2 16,13 13-2-16,11-17-4 0,4-6-6 15,25 1-5-15,8-13-26 0,10-14 55 0,21-18-227 16,10-1 111-16,18-13-90 0,18-20-736 15</inkml:trace>
  <inkml:trace contextRef="#ctx0" brushRef="#br0" timeOffset="34141.6726">15411 15374 313 0,'44'0'158'0,"-5"14"-71"0,-3 1 41 16,-8 6-46-16,4 17-21 0,-9 10-13 15,-8 5-1-15,-4 20 2 16,-7 20-3-16,-4 2-11 0,-5 12-5 15,-2 21-9-15,-4-2 1 0,-3 5-20 16,-11 1 20-16,1-16-182 0,-10-16 98 16,20-6-90-16,7-8-625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02:42.2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8:02:51.441"/>
    </inkml:context>
  </inkml:definitions>
  <inkml:trace contextRef="#ctx0" brushRef="#br0">18067 6246 171 0,'4'-10'105'0,"-1"8"-38"16,0 2 24-16,-3-3-23 0,0-7-20 0,-6 2-5 15,-1-4-6-15,0 2-4 0,-1-3 4 16,0 1-14-16,10 7 5 0,-6 5 6 16,3-1 4-16,-3 6-2 0,6 1 7 15,-4 3 4-15,1 2 3 0,-3 3-3 16,3 0-3-16,-3-2-3 0,3 5 5 15,-3-4-10-15,-1 20-3 0,0 7 1 16,0 1-3-16,0 17-1 0,2 5 1 0,0 17 0 16,3 3 3-16,1 28 0 0,6 16-2 15,-4 29-4-15,4 6-1 0,1 31-4 16,1 27-2-16,-3 11-4 0,-1 24-1 16,10 33-5-16,-7 20 0 0,4 16 2 15,1-3 1-15,2 14-1 0,-15 3 0 16,4-26-2-16,0-29 1 0,-4 0-2 15,-8-54-7-15,2-35-10 0,-13-30-20 16,3-33-1-16,-11-45 69 0,-6-18-293 16,-10-28 148-16,18-22-64 0</inkml:trace>
  <inkml:trace contextRef="#ctx0" brushRef="#br0" timeOffset="972.9139">18069 11710 201 0,'7'12'149'0,"1"4"-47"0,-11-11 22 15,6 2-5-15,2-2-28 0,2 2 1 16,-2-6-27-16,-4-6-7 0,3 5-9 16,7 0-11-16,7 0-12 0,1 0-15 15,4-3-13-15,-2-2 29 0,8-2-1 16,7 1 0-16,4-3-1 0,16 3 0 15,12 1 1-15,3-8 2 0,-1-1 1 16,9 3-2-16,8 2-2 0,2 9-2 0,21 0-2 16,12 5-2-16,16 5-4 0,13-6-5 15,14-3-1-15,14-1-1 0,12-6 0 16,11-3-3-16,12-2 0 0,13 6 2 16,7-2 1-16,9 4 2 0,11-4-2 15,-17-6-1-15,1-2 1 0,-19 2 0 16,-10-1-1-16,-30 3-3 0,-2 9 1 15,-21 2-1-15,-7 7-2 0,-13-1-4 16,-13-2-5-16</inkml:trace>
  <inkml:trace contextRef="#ctx1" brushRef="#br0">9443 2046 0</inkml:trace>
  <inkml:trace contextRef="#ctx0" brushRef="#br0" timeOffset="71152.3599">18057 11689 186 0,'7'8'139'0,"-2"-1"-20"16,0-3 7-16,-3-4-18 0,-6-9-14 15,13 7-10-15,-3 2-10 0,1-13-5 0,0-6-17 16,1 4-4-16,0-6-3 0,9-6-2 15,-11-6-7-15,11-7 1 0,-1-8-3 16,-1-11 7-16,20-9-4 0,7 0-6 16,4-13-1-16,12-4 0 0,10-4-5 15,-2-22-6-15,4-14-4 0,-1-12-2 16,4-12-3-16,9-12-1 0,10-8 0 16,1-5 0-16,5-18 2 0,15-11 0 15,-2-6-2-15,-12-11 0 0,4-7 0 0,3 10-2 16,-18 18-2-16,-4 20-1 0,-9 20-4 15,-9 36-2-15,-9 17-3 0,-13 13-4 16,-6 12-5-16,-3 20-8 0,-12 1-13 16,-6 25-15-16,-2-4-20 0,-7 10-58 15,-8-2-97-15,-3 11 49 0,1 5-116 16,1 15-317-16</inkml:trace>
  <inkml:trace contextRef="#ctx0" brushRef="#br0" timeOffset="71683.661">20064 7245 368 0,'4'9'153'0,"-3"2"-69"0,-6-2 45 16,2-3-49-16,-5 2-20 0,0 2-2 16,-7-1 5-16,-5 4 7 0,5 2 0 15,-10 5-2-15,-3 1-7 0,5 6-4 0,-6 6-5 16,-12 0-6-16,6 13-7 0,-11-6-7 15,1 10-5-15,-11 1-5 0,18 19-7 16,-9-12-4-16,12 10-1 0,-6-8-2 16,23-6-2-16,-2 6-3 0,5-2-6 15,10-10-10-15,3-7-12 0,7-2-10 16,9-39-16-16,0 0-12 0,5-19-3 16,15 4 3-16,11-28 10 0,10 0 12 15,8-8 9-15,11 3 19 0,-4-14 20 16,6 14 9-16,-6-3 8 0,-2 10 4 0,-7 6 3 15,-9 15 3-15,-14 3-3 0,-15 7-5 16,-8 10-6-16,-10 5-8 0,-5-1-4 16,-5 11-3-16,-8 9-4 0,-9 11-2 15,-6 10 0-15,-10 10 1 0,0 9-3 16,-4 13-10-16,1 10 3 0,-6-2 46 16,4 6-232-16,0 10 120 0,5-10-61 15,3-9-839-15</inkml:trace>
  <inkml:trace contextRef="#ctx0" brushRef="#br0" timeOffset="72607.7521">18122 11649 51 0,'5'1'109'0,"0"4"-15"0,-7-10-5 0,6-1 12 15,6 1-13-15,5-3-8 0,-4-1-2 16,7-4-9-16,-9 0-5 0,11 1-7 16,1-3-9-16,4 2-6 0,16-7-7 15,6 0-10-15,14-1 0 0,-1-12-3 16,3-7-2-16,8-8-2 0,17-7 1 15,-5-16 4-15,21 11 4 0,7-6 5 16,9-10 2-16,-1-9 3 0,7 2-2 0,-4-16-2 16,13 11-3-16,-11 15-5 0,-5 3-7 15,6 17-5-15,-9 19-4 0,-9 4-3 16,-6 5-2-16,4 13-1 0,-7-3-6 16,1 2-6-16,-6-10-7 0,-9 16-7 15,1 1-1-15,-7-3-11 0,-20-2-16 16,-5 7-13-16,3-7-16 0,-11 2-6 15,-14-10-101-15,-2 4 37 0,-9-4-57 16,-12 1-321-16</inkml:trace>
  <inkml:trace contextRef="#ctx0" brushRef="#br0" timeOffset="73266.5243">21135 10167 266 0,'3'12'171'16,"1"-6"-39"-16,-8 3 15 0,-1 2-31 15,9 4-30-15,-4 12-13 0,-9 1-9 16,-7-3-12-16,-9 10-14 0,-6-2-8 16,-4 0-6-16,-5 17-3 0,2 8-4 0,-4-2-2 15,-1 2-3-15,-6 2-2 0,1-14-1 16,3-6-3-16,0-14-2 0,7-3-1 15,11-9-1-15,6-13-3 0,11-1-4 16,10 0-2-16,0-10-1 0,12-16-1 16,11-9-1-16,15-10 1 0,12-4 2 15,8-3 3-15,8-1 2 0,-2-8 2 16,6-4 0-16,3 16 2 0,-10-4 0 16,-5 4 0-16,0 16 1 0,-15 5 0 15,-21-5 0-15,-2 10-2 0,-11 0 0 0,-9 3-1 16,-8 0-2-16,-10 0-1 0,-5 0 1 15,-25 13 0-15,-7-6 1 0,2 0 1 16,-8 6-5-16,-2-1-6 0,-2 8-6 16,-3 8-30-16,-10-8-130 0,5 7 73 15,-5 1-101-15,15 4-472 0</inkml:trace>
  <inkml:trace contextRef="#ctx0" brushRef="#br0" timeOffset="73922.8621">18289 11528 63 0,'-6'-5'111'16,"4"0"-3"-16,4-2-14 0,1 4 11 15,9-2-23-15,-1-2 5 0,6-1-8 16,0-4-11-16,-6-4-9 0,11-2-9 16,-4-2-7-16,3 0 1 0,3 2-9 15,4 3-2-15,-5-7-2 0,4-4 1 16,2-7-1-16,5 4 0 0,-1-10-3 16,3-8-4-16,9 2-3 0,0-4-3 15,9-16 1-15,8-3 3 0,7-1-1 0,9-9-2 16,8 5-3-16,-9-4-2 0,0-2-1 15,0 11-2-15,-18 7-4 0,-1-1-3 16,5 11 0-16,-3 6-1 0,10-3-1 16,-2-2-1-16,4 2-1 0,1-11-1 15,-6-8-3-15,-9 1-6 0,-2-4-6 16,-10-2-8-16,-6 20-7 0,-2 4-7 16,-11 8 57-16,-4 12-219 0,-8 8 113 0,-7-1-47 15,-8 9-773-15</inkml:trace>
  <inkml:trace contextRef="#ctx0" brushRef="#br0" timeOffset="74442.268">20091 9607 512 0,'-2'10'194'16,"-4"-3"-109"-16,-4-1 72 0,-8 7-77 15,-7-6-44-15,-8 15-7 0,-1 4 2 16,-2 11 4-16,-1-1-3 0,1 4-8 16,-2-2-7-16,-9-8-4 0,3 1-2 15,2-4 0-15,6-1-1 0,6 2-2 16,12 1-3-16,9-4 0 0,9-9-2 16,0-4-3-16,4-12-7 0,14-9-6 15,-1-9-5-15,11-15-6 0,10-15 1 16,13-7 0-16,6 1 4 0,12-13 6 0,-1 8 5 15,0-6 5-15,-3 9 6 0,-2 4-1 16,-7 17 2-16,-10-3 4 0,-9 22 3 16,-1 4 3-16,-16 4 2 0,-1 8 2 15,-5 7-1-15,3 11-3 0,-7 7-4 16,-13 8-4-16,3 5-2 0,-9-10-3 16,-12 18-3-16,-1 1-6 0,-13-1-1 15,-3 9-2-15,-3 11-170 0,-5-9 98 0,-3 2-93 16,6 1-629-16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04:12.3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8:04:42.407"/>
    </inkml:context>
  </inkml:definitions>
  <inkml:trace contextRef="#ctx0" brushRef="#br0">3140 9363 285 0,'12'14'166'15,"-4"-3"-46"-15,-8-11 19 0,3 7-41 16,-3-7-22-16,-13-7-18 0,-2 1-9 0,3-3-9 16,-4-1-6-16,1 7-6 0,-20-9-6 15,0 1 7-15,-13-4-1 0,-1 0 1 16,-14-5-1-16,0 7 0 0,-19-5 1 15,-10 3 0-15,-16 3-3 0,-10-4-2 16,-8 2-2-16,-6 1-4 0,-1 6-3 16,0 1-3-16,-11 6-2 0,5-2-2 15,-3 2-1-15,-6 2 0 0,7-2-2 16,12 0 5-16,10 1-31 0,9-1-2 0,16 7-8 16,-1 0-31-16,4 8-59 0,3 8-90 15,10 0 49-15,9 9-122 0,16-6-280 16</inkml:trace>
  <inkml:trace contextRef="#ctx0" brushRef="#br0" timeOffset="573.8993">657 9315 220 0,'9'7'139'16,"-9"-7"-47"-16,0-2 11 0,-2-6-28 15,5-4-19-15,-4 1-7 0,1-11-10 16,0-6 2-16,6-10 3 0,1-10 5 0,-1-18 3 16,-6-2 2-16,14-10 3 0,-4-12 3 15,5-12-3-15,0-23 1 0,4-29-5 16,6-22-5-16,5-41-7 0,13-16-10 16,10-36-7-16,7-19-5 0,-5-35-7 15,8-12-5-15,-4-31-2 0,-7-7-2 16,-13-23-1-16,-1 16-3 0,-24 19-2 15,-14 31-6-15,-5 58-11 0,-7 60 100 0,-4 45-294 16,-4 46 148-16,15 59-58 0</inkml:trace>
  <inkml:trace contextRef="#ctx0" brushRef="#br0" timeOffset="2105.4163">2825 3704 372 0,'13'20'151'0,"-1"-1"-40"0,-10-12 29 15,-2-5-69-15,-7-4-4 0,-20-5-9 16,-11-19-3-16,-23-16-4 0,-24-17 0 0,-21-16-2 15,-3-9-4-15,-10 6-4 0,-16 0-7 16,-4 17-10-16,-2 14-6 0,-9 34-9 16,-6 13-4-16,5 12 0 0,0 22-32 15,4 41-19-15,9 18-27 0,4 13-121 16,8-3 56-16,17 19-116 0</inkml:trace>
  <inkml:trace contextRef="#ctx0" brushRef="#br0" timeOffset="6221.8127">3050 2984 336 0,'15'9'155'16,"-5"-3"-41"-16,-5 1 48 0,-5-2-63 15,0-3-12-15,-1 9-4 0,-4 4-3 0,0 5 1 16,6 6-13-16,1 13-17 0,-7-1 6 15,0-5-8-15,-3 10-8 0,9-5-10 16,-1-1-8-16,-9-3-8 0,-3-1-5 16,10-4-5-16,7-4-4 0,-1-9-8 15,-6-9-11-15,4-2-11 0,6-5 10 16,0-2-203-16,-8-5 104 0,-3-9-99 16,-1-4-701-16</inkml:trace>
  <inkml:trace contextRef="#ctx0" brushRef="#br0" timeOffset="6403.8802">3007 2724 108 0,'2'-23'161'0,"1"3"-40"0,1 4-10 16,-8 6 6-16,8 0-34 0,-4 3-18 16,-2 5-16-16,4-3-11 0,-6 4-9 0,-2-6-7 15,11 7-13-15,-5-5-4 0,-2-2-135 16,7 4 79-16,-5-2-80 0,0 5-475 15</inkml:trace>
  <inkml:trace contextRef="#ctx0" brushRef="#br0" timeOffset="7019.8351">3327 2945 223 0,'5'38'243'0,"8"3"-104"0,1-6 16 16,4-2 6-16,-1 9-72 0,-8-3-18 15,1-6-7-15,0 2-5 0,-10-2-9 16,2-6-12-16,-5-6-14 0,3-2-10 0,0-8-6 16,-4-1-5-16,-1-10-3 0,4 0-1 15,-9-8 0-15,3 0-1 0,7-9 0 16,-5-3 2-16,0 0-1 0,4-1 0 15,7-2 0-15,4-4-1 0,0-9-3 16,-10 9-2-16,8-3-5 0,2 4-7 16,-3-7-3-16,1 6 1 0,1 1 1 15,-1 7 2-15,0 4 3 0,-3 7 6 16,7 3 6-16,-6 3 3 0,3 2 2 0,1 2 0 16,1 11 0-16,1 1 0 0,1 6-1 15,-1 1 5-15,3 4 2 0,-2 3 5 16,3-3 2-16,-1 10 2 0,7 5 4 15,-11-2 3-15,4-8-2 0,-6 3-4 16,2-8-3-16,-12-12-3 0,2 0-3 16,-1-5-3-16,0-6-3 0,-6-4-3 15,-1 1 0-15,0-11 0 0,6 0-2 16,-1-9 1-16,-1 1-1 0,-1-15-1 16,6 2-1-16,1-2 1 0,1 2-1 0,-3-2 0 15,1 9 1-15,6 8 1 0,2-1 1 16,5 9 2-16,-2 5 0 0,2 4 0 15,5 1 1-15,-3 0 0 0,-4 1-1 16,7 1 1-16,-3 5-1 0,2 4 1 16,3 3 0-16,-1 5 1 0,3 13 2 15,-3-2 0-15,1 8 0 0,-2 8 3 0,-4 2 0 16,-1-6 0-16,0-1-1 16,-7 4-3-16,1-17 1 0,-1-1 2 0,-5-7-8 15,1-9-10-15,-4-11 12 0,-2 0-205 16,4-5 116-16,-1-8-110 0,3-2-729 15</inkml:trace>
  <inkml:trace contextRef="#ctx0" brushRef="#br0" timeOffset="7394.8792">4151 3208 304 0,'7'5'184'0,"-1"-3"-54"0,1 3 28 15,8-10-29-15,-2 10-41 0,-1-5-11 16,1 1-6-16,2 3-12 0,10-4-15 16,-1-10-15-16,5 3-13 0,2-3-6 0,2-6-5 15,-5-1-3-15,6 0-1 0,-13-6-2 16,1-10 1-16,-16 0-2 0,-6-7-1 16,0-1-1-16,-8 9-3 0,1-1-2 15,-1 5-4-15,-12 6-3 0,-1 3-1 16,1 7 0-16,-5 12 3 0,5 0 2 15,0 10 2-15,2 5 7 0,0 13 8 16,-1 5 7-16,0 2 8 0,9 13 6 16,1 3 6-16,1 1 5 0,6 4 1 15,2 9-4-15,0-1-4 0,5 9-6 16,0-8-5-16,2 1-7 0,-4-9-5 16,1-11-1-16,4-8-3 0,-1-3-6 0,2-14-6 15,-7-6-2-15,3 5-17 0,-2-10-1 16,-13-15-13-16,19 13-171 0,-1-9 98 15,-15-6-95-15,7-13-614 0</inkml:trace>
  <inkml:trace contextRef="#ctx0" brushRef="#br0" timeOffset="7695.2336">4527 3397 444 0,'8'-10'158'16,"-1"3"-69"-16,-4-6 57 0,1-7-67 15,-1 2-28-15,0 3-4 0,-4-13 3 16,-1 3-4-16,0-8-11 0,11-7-9 16,-4 4-9-16,-15-9-4 0,16 2 2 15,3 11 1-15,-1 4 1 0,2 2 1 16,-7 12 1-16,9 8 0 0,-4-2-2 16,2 3-4-16,5-2-3 0,1 2-3 15,1 2-1-15,1-2-2 0,0-2 0 0,-3 5-2 16,2-3 1-16,6 5 0 0,7 2-1 15,5 3 1-15,-4 2-3 0,2-1-8 16,-3 1-9-16,-11 0-18 0,-1-1-18 16,2 1-145-16,-5-7 74 0,-2 6-105 15,-2-6-486-15</inkml:trace>
  <inkml:trace contextRef="#ctx0" brushRef="#br0" timeOffset="8148.4216">5160 2951 265 0,'17'5'210'16,"-6"-3"-101"-16,-7-2 28 0,-6-5-18 16,-8 2-51-16,8-2-20 0,-9 3 0 15,-9-1 1-15,2 3-4 0,1 5-9 16,-9 1-5-16,-4 1-3 0,0 8-1 0,-6 5-1 16,-3-2-3-16,11 8-1 0,5 3-2 15,8-1-3-15,9 5-3 0,1-2-3 16,-2-9-3-16,5-2 0 0,6-7-2 15,7 5-1-15,6-16-1 0,8 3-1 16,1-5-2-16,4-7-1 0,-7-4 0 16,5-9-1-16,4 0 0 0,-4-7 0 15,-2 8-1-15,-4-1 0 0,-10-2 0 16,-6-3-1-16,-2 10 1 0,-1-5 0 16,5 9 0-16,-4 8 1 0,2-2 0 15,-1 0 2-15,-5 3 0 0,0 2 1 0,0 2 0 16,7 11 2-16,1 3 2 0,-1 4 3 15,-7-5 2-15,6 5 2 0,-6-8-1 16,-6-4 1-16,-1 7-1 0,7-3-2 16,0 2-3-16,8 0-2 0,-3 4-1 15,5-3-1-15,2 5-4 0,-4-7-4 16,0 0-6-16,2-6-11 0,-5-7-8 16,2 6-10-16,1-12-10 0,7-1-11 0,2 1-21 15,3-3 16-15,-1-7-124 0,0 2 64 16,-6 6-68-16,5-3-411 0</inkml:trace>
  <inkml:trace contextRef="#ctx0" brushRef="#br0" timeOffset="8414.4146">5586 2923 156 0,'-3'-5'153'0,"3"0"-21"16,-13 3-3-16,-1 2-5 0,-1 0-26 15,-8 5-13-15,3 5-10 0,2 2-12 0,-2 1-10 16,4 5-7-16,4 6-10 0,-3-6-4 15,5 3-4-15,-1 6-4 0,6-7-1 16,5 5-2-16,1 5 0 0,8-11-1 16,-3 3-2-16,4 1-1 0,3-10-3 15,7-9-4-15,7-1-3 0,6 5-4 16,5 6-1-16,-3-9-1 0,-2 8 0 16,2-3-1-16,-5-10-1 0,-5-2-1 0,-1-1-6 15,-2-9-12-15,-7 2-10 0,-5-5-20 16,3-5-24-16,-1 7-124 0,-2-7 60 15,-10-5-95-15,0-11-405 0</inkml:trace>
  <inkml:trace contextRef="#ctx0" brushRef="#br0" timeOffset="8631.421">5833 2643 150 0,'2'-20'182'0,"3"7"-53"15,-9 0 13-15,8 8 4 0,-4 5-44 0,0 11-19 16,-4-4-8-16,6 11-4 0,-4 2-10 15,2 1-13-15,-6 1-6 0,6 3-2 16,1 3-1-16,3-1 1 0,-3 1-5 16,4 5-5-16,4 5-4 0,6 3-7 15,-10 4-4-15,9-10-3 0,-2 1-3 16,10 11-6-16,-9-16-5 0,-3 6-5 16,0-1-2-16,1-9-11 0,-11-17-10 15,4 8-9-15,-4-10-174 0,6-3 99 16,1-5-107-16,6-5-623 0</inkml:trace>
  <inkml:trace contextRef="#ctx0" brushRef="#br0" timeOffset="8818.944">5893 2958 350 0,'-18'13'188'0,"-2"-6"-79"0,-10 8 34 15,-2-7-50-15,-1 4-35 0,8-12-17 0,2 8-7 16,7 3-7-16,-3-6-9 0,4-3-7 15,2 5-4-15,0-6 0 0,6 6-2 16,4-4-3-16,3-3 2 0,0-5-158 16,13 5 97-16,-5-6-95 0,6-3-582 15</inkml:trace>
  <inkml:trace contextRef="#ctx0" brushRef="#br0" timeOffset="9068.9769">6158 3047 373 0,'5'32'205'0,"2"-6"-93"16,-7-12 37-16,3 6-58 0,-1-4-30 15,-4-4-25-15,0 3-8 0,-3-15-4 16,-1 11-6-16,1-11-7 0,-5-5-6 16,1-5-2-16,-2 4-1 0,-1-13-1 0,2 6 1 15,0-3-2-15,0-4-3 0,5-12-10 16,7 1-31-16,-4 1-36 0,2-5-35 15,0-3-22-15,5 11-23 0,4 3 3 16,-3 10-46-16,-1-2 50 0,4 9 97 16</inkml:trace>
  <inkml:trace contextRef="#ctx0" brushRef="#br0" timeOffset="9381.517">6534 2865 347 0,'28'2'212'0,"-6"4"-110"16,-6-2 42-16,1-4-48 0,-15-4-35 16,1 3-33-16,2 6 15 0,-8-2-6 15,-7 0-7-15,3-1-8 0,-5 0-7 16,1 4-3-16,-11-1-4 0,4 7-2 0,-3-2-2 16,-4 8-1-16,6 0 0 0,6-3-1 15,2 13 2-15,-3 0-1 0,13 2 1 16,1 3-1-16,1 2 1 0,6-13 0 15,-2 4-1-15,3 1 0 0,2-9 0 16,3-1-1-16,1 1-1 0,4-13-1 16,-3 0-1-16,15-7-2 0,-5 2-2 15,-1-13-8-15,6 5-8 0,7-6-33 0,-16 1 9 16,4-8-11-16,5 21-13 0,-2-12-24 16,-6-1-6-16,3-6-45 0,1 13 25 15,-4 11-26-15,-11-5-34 0,-3-12 16 16</inkml:trace>
  <inkml:trace contextRef="#ctx0" brushRef="#br0" timeOffset="9830.5919">6975 3039 163 0,'15'-20'143'16,"0"7"-25"-16,0 0 1 0,-4 3-14 0,-4-2-16 15,-7-1-12-15,0 1-11 0,-5 4-11 16,-2-5-7-16,1 1-6 0,-3 4-7 16,3 0-6-16,-6 1-5 0,1 7-5 15,-3 0-4-15,-2 2-4 0,-1 4-3 16,6-1-3-16,1-2-1 0,-2 4-1 15,4-2 1-15,3 2 0 0,0 6 1 16,5 0 0-16,-2-1 1 0,4 3-1 16,3 6-1-16,0-1 0 0,0 0-1 15,0-5-1-15,1 3-1 0,-1-11 1 16,2-1 2-16,1 3 3 0,6 2 4 16,-1 1 2-16,3-10 4 0,-2 13 2 0,5-15-1 15,0 0-2-15,-8-5-3 0,6 1-4 16,4-2-3-16,-6 1-3 0,0-9-2 15,5 6 0-15,2 1 0 0,-6-6-1 16,3-5 1-16,-1 5-1 0,-5 6 1 16,-5-1 0-16,-4-5-1 0,1 11 0 15,1-3 1-15,1 3-1 0,-4-3 0 0,0 5 1 16,4 7-1-16,-7 0 0 0,2-1 0 16,-6 7 0-16,4-1 0 0,10 10 1 15,0 4 2-15,-8 1 1 0,6-1 0 16,2 2 0-16,0-6 0 0,-8-11 1 15,3 9-1-15,-7-13-3 0,12-2-3 16,2-3-11-16,-11-9-17 0,6-15-15 0,3 4-25 16,-10-15-54-16,8-7-76 0,2-6 30 15,5 4-91-15,8-4-221 0</inkml:trace>
  <inkml:trace contextRef="#ctx0" brushRef="#br0" timeOffset="10018.2206">7492 2381 215 0,'3'-2'170'0,"2"4"-67"16,7 13 21-16,1 2-9 0,2 2-39 16,3 11-12-16,2 10 0 0,-2 2 2 0,-1 12-6 15,8 24-5-15,0 3-14 0,0-1-5 16,-5-7-5-16,3-4-8 0,-3 3-8 16,-7-6-4-16,-2 9-10 0,-4-14-9 15,-2 0-13-15,-5-21-5 0,-2-9-156 16,4-14 85-16,-4-4-100 0,4-8-542 15</inkml:trace>
  <inkml:trace contextRef="#ctx0" brushRef="#br0" timeOffset="28591.3235">7306 10207 352 0,'10'7'228'16,"2"-1"-72"-16,-4-1 24 0,-6-3-37 15,13 4-46-15,-5-4-16 0,1-2-8 0,3 3-11 16,4-8-13-16,5 10-8 0,10-8-7 16,4 3-5-16,9-2-4 0,-1-3-3 15,11-3-1-15,-3 3-2 0,14-3-1 16,-1 3-1-16,20 2-2 0,-10-1-1 16,12 1-2-16,5 5-1 0,11-4-2 15,-6 4-2-15,15-2-1 0,-9 6-2 16,6 1-2-16,-16 0-2 0,-4-1-2 15,-11 1-6-15,-16-2-6 0,-21-4-6 16,-9-1-7-16,-15 0-5 0,-10-1-11 16,-8-3-16-16,-5 4-10 0,-1 12 19 0,-11-5-177 15,-6 6 87-15,-14-1-74 0,7-1-608 16</inkml:trace>
  <inkml:trace contextRef="#ctx0" brushRef="#br0" timeOffset="29235.9897">8881 10273 230 0,'16'10'216'0,"-4"-5"-70"0,-5-3 12 15,-2 3-4-15,-5 1-53 0,5-4-15 16,-9 3-10-16,-4-5-7 0,8 12-10 16,-5-4-11-16,0 0-10 0,-2 4-8 15,3-6-3-15,0 9-5 0,1 4-1 16,-5-6-5-16,-2 0-3 0,6 0-3 15,-4-3-2-15,-5-3-2 0,6 5-2 16,-6-6-1-16,8 12-1 0,-7-9 0 0,7-1 0 16,-1-1-1-16,1 4 1 0,-4-6 1 15,9 3-1-15,-9-6 0 0,14 8-1 16,-5-8 1-16,4-2 0 0,5 0 0 16,-1-2 0-16,0-5 0 0,2 1 1 15,2-12 1-15,4-2-1 0,6 0 1 16,9 0-1-16,4-7 0 0,0 6-1 15,0 8 0-15,-7-6 0 0,-8 4-1 16,-2 9 0-16,0-7 1 0,-4 11-1 0,-1-8 0 16,-1 2 0-16,-4-1 0 15,-3 9 0-15,-2-10 1 0,-1 4-2 0,1-2 1 16,10 4-1-16,-4 4 0 0,2-10 0 16,1 2 1-16,-7 1-1 0,0-4 0 15,-4 11 0-15,3-9 0 0,1 3 1 16,-4 4-1-16,1-1-1 0,-2 1 0 15,5 9-1-15,-5-7 0 0,3 5 0 16,-1-4-1-16,-4-1-1 0,4 0 0 16,-2 0 1-16,-2-6 0 0,2 6-1 0,-1-7-5 15,-1 1-4-15,5 11-9 0,1-10-9 16,2 6-15-16,1-4-34 0,-4-7-33 16,2 7-106-16,-5-7 52 0,0-7-115 15,-1-3-315-15</inkml:trace>
  <inkml:trace contextRef="#ctx0" brushRef="#br0" timeOffset="29707.2241">9105 10225 310 0,'5'10'241'0,"1"2"-97"0,-1-6 29 16,-8-6-29-16,3 5-45 0,-3-3-28 15,3 13-9-15,-12-7-6 0,0 9-12 16,-6 3-11-16,-3 1-12 0,-8-8-6 16,3 16-4-16,4 2-1 0,-1-3-2 0,-2-3-1 15,7 8-3-15,-2-19-1 0,-1-6 0 16,4 5-3-16,2 0-4 0,9-11-2 15,2-2 0-15,1 0-2 0,3-8 1 16,8-4-1-16,2-4 2 0,5-8 3 16,8 4 2-16,10 6 1 0,2-8 0 15,2 2 0-15,-3-11 1 0,-4 2-1 16,-6-10 0-16,2 10 1 0,-3 1 0 16,-3 3 1-16,-7-6 0 0,6-2 3 15,-8 5 0-15,-4-5 2 0,-7 6 2 16,-2 5 0-16,-4 4 0 0,-9 2-1 0,-4 4 0 15,-4-1-1-15,-2 6 1 0,-6 5-3 16,-6 2-3-16,1 0 1 0,-9 0 76 16,-3 7 0-16,3 0-293 0,9-2 188 15,-1 0-30-15</inkml:trace>
  <inkml:trace contextRef="#ctx1" brushRef="#br0">3215 1602 0,'0'0'15,"0"0"1</inkml:trace>
  <inkml:trace contextRef="#ctx0" brushRef="#br0" timeOffset="30650.3416">9952 9584 703 0,'3'13'233'0,"10"5"-107"16,-1 4 85-16,-4-7-120 0,2 3-43 16,-2 7-6-16,-6-9 0 0,-2 14-6 0,0-5-9 15,-3 7-6-15,3-6-5 0,-2 12-1 16,2 12 0-16,2 5 3 0,4 11 1 16,1 2 3-16,3 5 0 0,3-5 0 15,0 5 0-15,1-5-3 0,-3 11-1 16,2-6-3-16,-4-10-2 0,-1-12-4 15,-8-12-2-15,-2-21-5 0,-6-8-3 16,0-10-3-16,-1-5-1 0,-2-13-1 16,1-19 0-16,5-11-2 0,3-5 1 15,2-2 1-15,-1-9-2 0,1-3-1 0,8 11-2 16,2-10-3-16,5 4 0 0,-4 9-1 16,8 12 0-16,-1 8 1 0,-2 8 2 15,1 3 2-15,10 16 3 0,-6 4 2 16,-3 4 2-16,9 4 1 0,3 14 1 15,-7-5 1-15,5 7 1 0,0 3 0 16,-11-1 1-16,4 11-1 0,-7 7 0 16,-6-4 0-16,-2-3-1 0,-2-2 0 15,-4-7 0-15,-5-4-1 0,-5 11 0 16,0 0 0-16,0-3-1 0,-5 0 2 0,-10 0 0 16,2-12-7-16,0 0-5 0,6 5-5 15,2-8-7-15,10-5 81 0,-6-7-294 16,11 4 149-16,3-2-61 0,2-3-1027 15</inkml:trace>
  <inkml:trace contextRef="#ctx0" brushRef="#br0" timeOffset="31009.7565">10769 10328 344 0,'13'0'315'0,"-3"0"-226"16,-2-7 66-16,-3-4-22 0,-5 2-63 15,-5-2-65-15,-3 1 54 0,-7 3 9 16,-2 9-1-16,-4 3-9 0,-1-3-9 16,1 11-9-16,-8 18-5 0,3-3-6 0,-2 4-2 15,5 6-5-15,3 5-2 0,5-10-4 16,3 4-3-16,7-2-1 0,5-4-3 16,5-4-1-16,2 6-3 0,8 2-1 15,8-11-5-15,0-4-3 16,-1-3-1-16,9-6-2 0,1-9 0 0,-1-2-1 15,4-3 0-15,-7-4 2 0,-3-6 1 16,-7-5 1-16,-9-9 0 0,4-3 0 16,-3 4 0-16,-14-4 1 0,4-5 1 15,-11 0 1-15,7-3 2 0,3-2-7 16,-12 1-4-16,1 9-10 0,4 8-11 16,-2-1-14-16,-7 8-14 0,6 7-14 0,2 3 8 15,6 12-150-15,-2-7 78 0,0 8-59 16,5 3-527-16</inkml:trace>
  <inkml:trace contextRef="#ctx0" brushRef="#br0" timeOffset="31531.8946">11082 10376 405 0,'16'12'162'0,"-7"-11"-58"15,-6-7 47-15,-3-3-63 0,8 16-25 0,-13-14-5 31,2 12-2-31,-5-15-2 0,-9 14-11 16,4 6-7-16,-2 1-6 0,-8-4-3 0,1 8-2 16,6 3-2-16,-1 4-3 0,-1 4-2 15,1 1-2-15,2-3 0 0,10 0-2 16,2-4-1-16,0-1-1 0,3 1 0 16,6 0-1-16,1-7-2 0,3-6-2 15,-2-5-2-15,6-2 0 0,0-9-3 16,8-4-1-16,-5-5 0 0,2 3-1 0,6-3 0 15,2 5 0-15,-9-4 0 0,0 2 0 16,-4 2 1-16,-5 1-1 0,-5-1 1 16,-3 0 0-16,8 6 1 0,-1 5-1 15,2 4 1-15,-5 0 0 0,5-4 0 16,6 15 1-16,1-6 0 0,0 6 1 16,2 0 0-16,0 2-1 0,4 0 0 15,-5 5 1-15,4 0 0 0,-4-2 1 16,-5 7 2-16,2-8-1 0,-2 1 2 0,1-11-1 15,-4 3 0-15,-2-10-1 0,-8 0-3 16,0-9-1-16,-8 3-1 0,-2-4 0 16,-5-10-1-16,0-3 1 0,-2 3 0 15,7-8 2-15,0-7 0 0,5 3 0 16,5 4 1-16,7 7 1 0,-2-9 1 16,5 13 1-16,0-1 1 0,5 1-5 15,-2 6-2-15,10 4-5 0,0 0-8 16,1 12-10-16,10-10-11 0,0-3-14 15,-11 15 9-15,15-12-192 0,-5-2 102 16,-13 6-91-16,3 1-673 0</inkml:trace>
  <inkml:trace contextRef="#ctx0" brushRef="#br0" timeOffset="32414.8817">12020 10187 173 0,'-3'-2'193'0,"-2"4"-91"0,-4 3 23 15,-9-5 11-15,-3 7-58 16,-6 1-9-16,-4 0-2 0,2 12 2 0,-5-2-8 16,-1 2-11-16,2 13-12 0,3-3-6 15,-5 0-6-15,13 7 3 0,6 16-1 16,3-14-2-16,-7 6-2 0,6 5-1 0,4-12-3 16,9-10-2-16,1-10-5 0,0-3-2 15,13-13-4-15,2-2-2 0,18-8-2 16,5-6-2-16,5-14-2 0,10-12-1 15,9-4 1-15,-16-13-1 0,-6 4 1 16,-5 0 1-16,-4-5-1 0,-6 2-2 16,-8 3-3-16,-2-18-3 0,-2 8 0 15,-5 3 0-15,-5-1-1 0,4 8 0 16,0 11 3-16,-2 9 3 0,-4 8 3 16,-1-3 1-16,4 6 0 0,-3 11 1 15,-2-11 0-15,-1 16 2 0,-5 4 1 0,4 12 1 16,0 2 1-16,-6 2 2 0,1 5 1 15,3 7 2-15,0 7-1 0,-3 15 2 16,0 5-1-16,-2 2 0 0,1 5-2 16,-1-1-1-16,4-4-2 0,-3-7-1 0,9 0-2 15,2 12 0-15,0-7-1 0,-4 0 0 16,7-10-1-16,-5-43-6 0,23 86-1 16,-11-53-1-16,5 1 0 0,-4-1-1 0,0-20-1 15,4 2 0-15,4-10 4 0,-4-3 1 16,4-4 1-16,-1-5-1 0,0-4 0 15,-3-3 1-15,-2-1 1 0,-4-4 1 16,-1 4-1-16,-2-10 0 0,1 5 1 16,-1-13-1-16,7 6 0 0,-2-3 1 15,-1 1-1-15,3-6 1 0,0 12 1 16,-7-4 0-16,-3 4 1 0,-5 1 0 0,-4 14 0 16,1-4 0-16,-3 6 0 0,-1 6 0 15,0-2 0-15,1-1-1 0,6 8-1 16,-4 0 0-16,3 1 1 0,4 1-1 15,-8-4 2-15,10 11-1 0,2 10 2 16,-11-9 0-16,11 10 0 0,1 3 1 16,1-1-1-16,0-1 0 0,-4-4-1 15,14 9 0-15,6-7 0 0,-2-4-1 0,3-9-1 16,7 2 1-16,-8-11-2 0,3 1 1 16,7-3 0-16,-3 0 0 0,-1-3 1 15,-8 6-1-15,1-1 1 0,-11 3 0 16,-3-5 1-16,-2 3-2 0,-1-4-1 15,-7 1 0-15,-5-5 0 0,-5-2-1 16,0 0 0-16,0 1-1 0,-3-4 1 16,3-2 1-16,1 1 1 0,-4-6 0 15,-2-8 2-15,0 4 2 0,4 1 2 16,-4-8 1-16,15 11 2 0,0 0 0 0,0-2 0 16,10-1 0-16,3 0-2 0,9 5 1 15,-1-10 0-15,-1 5-2 0,10-3-3 16,3-2-11-16,0-1 94 0,4 12-292 15,4-6 149-15,-3 6-68 0,-6-5-1016 16</inkml:trace>
  <inkml:trace contextRef="#ctx0" brushRef="#br0" timeOffset="33149.3493">13263 9683 287 0,'11'0'152'0,"-4"-5"-49"0,0 10 34 15,-6 7-32-15,-7-12-29 0,-1 8-8 16,4 7 0-16,-9-3-1 0,4 9-14 0,-2 14-9 16,-2 5-6-16,-4 6-4 0,-1 7-3 15,11 2-2-15,-4 5-5 0,10 6-3 16,-2 2-4-16,12-4-4 0,3-7-3 16,-6-3-4-16,1-9-1 0,2-8-1 15,-8-1-2-15,6-3-3 0,-3-18-8 16,2-2 103-16,-4-13-294 0,4 0 152 15,-1-6-57-15,6-7-1020 0</inkml:trace>
  <inkml:trace contextRef="#ctx0" brushRef="#br0" timeOffset="33335.5557">13492 10187 433 0,'14'45'216'0,"1"-4"-118"0,-10-6 61 16,0 0-61-16,-1 3-38 0,-3-12-20 15,-1-4-3-15,-3 0 2 0,-2 2-6 16,10-15-12-16,-8 1-11 0,1-4-12 16,0-6-15-16,2 2-13 0,4-7 1 15,-3-3-149-15,-2-4 71 0,4-4-83 0,-3-11-501 16</inkml:trace>
  <inkml:trace contextRef="#ctx0" brushRef="#br0" timeOffset="33467.5309">13553 9978 143 0,'-2'-33'164'0,"-3"-7"-58"15,0 19-3-15,4 6-6 16,1 3-43-16,-2 1-19 0,2 1-13 16,3-4-5-16,-6 3-15 0,5-4-21 15,3 5-63-15,-2 0-25 0,-1 3 21 16,-7 1-111-16,1 2-55 0</inkml:trace>
  <inkml:trace contextRef="#ctx0" brushRef="#br0" timeOffset="34061.3557">13727 10073 350 0,'16'39'160'0,"-9"5"-65"15,1-13 45-15,-3 7-49 0,5-8-30 16,-1 3-11-16,-6-13-5 0,2 2-5 16,-3-11-13-16,-6-4-14 0,-6-9-10 15,4 2-4-15,-1-13-2 0,2 8-1 16,-3-13 0-16,8-4 1 0,-2 1 0 15,4-6 1-15,1-11 0 0,-3 2 1 16,5-9 0-16,5 2 2 0,-7 11 0 0,2 4 1 16,2 6 2-16,1 17 1 0,9 1 0 15,-9 2 0-15,4 2-1 0,8 6 0 16,-4 1-1-16,1 6-1 0,-6-4 0 16,3 4 4-16,-1 7 4 0,-3-7 4 15,3 9 3-15,-1-2 3 0,3 4 2 0,-6 0 0 16,6 9-3-16,-6-2-4 0,-1 1-4 15,0-2-3-15,-4 3-2 0,1-7-2 16,1-6-1-16,-6-5-1 0,7-2-2 16,1-1 1-16,-3-6 0 0,10-6 1 15,2 7 1-15,11-14-1 0,3-1 2 16,9-17 1-16,8-1 0 0,5-6 0 16,-7 11-2-16,3 1 1 0,-11 7-2 15,-12-4-1-15,-8-3-3 0,-4 2-4 16,-14-9-4-16,3-6-3 0,-5 5-2 15,-1-3 1-15,0-3-1 0,-6 13 3 0,-1 3 3 16,-1 8 4-16,-4 10 3 0,-5 1 1 16,3 8 1-16,-4 9 1 0,4 10 0 15,2 4 1-15,2 12 0 0,-2 4 1 16,9-6 1-16,2-2 0 0,4-4 1 16,7-13 3-16,10 7 2 0,6 2 3 15,12-6 2-15,8 2-2 0,8-1 0 16,0-21 0-16,9-6-3 0,-4 0-3 0,4-11-4 15,1 1 0-15,-61 10-3 0,120-32 3 16,-64 17 7-16,-6-3-201 0,-9-5 120 16,-4-15-97-16,-6-7-747 0</inkml:trace>
  <inkml:trace contextRef="#ctx0" brushRef="#br0" timeOffset="37890.0899">2272 11006 140 0,'18'8'171'16,"-10"-5"-30"-16,-1-1-4 0,-7-10 0 0,5 8-30 16,-4 0-16-16,-6-10-9 0,0 6-13 15,-5 1-16-15,-1 2-11 0,-6 5-8 16,-8-7-8-16,-11 3-7 0,-4-1-6 16,-20 7-4-16,-11 6-3 0,-10-2-1 15,-10 0-1-15,-14 0-2 0,-1-10 1 16,-5 10-1-16,-3-4 0 0,-5 7 0 15,6 1 1-15,-1-8 0 0,-2-2 0 16,0 2 1-16,18-7 0 0,12 9 0 0,-1 5 1 16,18 9 1-16,11 9 0 0,5 9 0 15,6 8 1-15,23-2 0 0,-5-6 1 16,21 8-1-16,-5-1 1 0,0-14-1 16,3 0 1-16,3 2-1 0,9-2 0 15,4-5 0-15,-11 5 0 0,12-1-2 16,0-2 0-16,1 9-1 0,2 3-1 15,1 4-1-15,-6 12 0 0,2 3-1 16,-2 4 1-16,5 11 3 0,2 11 1 16,1 0 2-16,2 13 3 0,6 16 1 15,-1 5 2-15,3 20 2 0,4 6-2 16,1 21 0-16,0-1-1 0,0 22 0 0,-1 10-1 16,1 13-2-16,2 7-2 0,-5 4-1 15,3-7-1-15,-5-2 0 0,-6-12-1 16,-4-18-1-16,0-15 0 0,-8-10 0 15,-3-25-1-15,0-18 1 0,6-1-3 16,-8-14 0-16,-8-22-1 0,-2-16-2 16,5-11 0-16,1-11-2 0,-6-14-6 0,0-3-3 15,4-2-4-15,-3-9-3 0,1 0-3 16,7-8-1-16,-1-3 0 0,-3-9 3 16,5 6 3-16,0-16 3 0,7 9 3 15,-7-5 4-15,4-7 3 0,5 11 1 16,6-4 3-16,0-3 1 0,-2 7 2 15,7 1-1-15,0 3 1 0,-5 3 1 16,8-4-1-16,7 11 0 0,11-10 2 16,4 6 1-16,18 4 1 0,5-3 0 15,16-4 0-15,2 6 1 0,24-13-1 16,11 8-1-16,10-11 0 0,10-3-7 0,6-13-2 16,-3 3-2-16,-16-16-4 0,-2-7 90 15,-13-2-293-15,-12-11 154 0,-22-7-59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08:57.1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8:10:14.507"/>
    </inkml:context>
  </inkml:definitions>
  <inkml:trace contextRef="#ctx0" brushRef="#br0">8954 14417 64 0,'0'3'236'0,"-2"-3"-92"16,10-3-8-16,-8 1-17 0,0 0 37 16,0-1-78-16,4 3-4 0,-4 0-8 0,0 3-5 15,-4 7-12-15,8 8-6 0,-1 11-3 16,-1 9-6-16,-2 10-2 0,-7-2 1 15,5 9 0-15,-3 11-2 0,4 14-3 16,-7 8-3-16,6 11-3 0,0 17-1 16,6-3-3-16,-11-4-1 0,2-10 0 15,5 3 2-15,8-21-1 0,-8-2-2 16,2-9-1-16,0-5-1 0,6-22-4 16,-3-5-4-16,-10-18-4 0,0-20-4 15,2 0-1-15,1-7-1 0,-6-18-2 16,-4-15 1-16,7-11 0 0,2-14 2 0,-4-17 1 15,7-10 0-15,-2-7 1 0,4-4 0 16,-4-5 0-16,2-6 1 0,0-12 0 16,5-1-1-16,-8-6 1 0,3 4 0 15,0 3 0-15,0 11 0 0,-5 13 0 16,10 15 0-16,-12 19 0 0,6 22 0 16,1 18 1-16,-5 21 0 0,3 7 1 15,5 7 1-15,-4 8 0 0,2 23 0 0,-5 12 0 16,5 9 1-16,2 21-1 0,-3 9 0 15,-3 6 3-15,-5 16-1 0,11 17 1 16,9 11 0-16,-7 13 2 0,0 22 0 16,3-1 0-16,0 1-2 0,-3-5 0 15,2-20-1-15,-4-15-1 0,2-15-1 16,2-14-2-16,-4-29-2 0,-3-16-1 16,-2-26 0-16,-4-20-16 0,-2-14-15 15,8-15-216-15,3-5 130 0</inkml:trace>
  <inkml:trace contextRef="#ctx0" brushRef="#br0" timeOffset="5941.3976">13467 14958 286 0,'31'-34'212'0,"-6"1"-46"15,-5 8-73-15,-3 3 91 0,-6 2-110 16,-11 0 127-16,3 7-139 0,-9-7-8 0,-6 7-4 15,-19 11-7-15,-4-9 0 0,-18 17-4 16,0 14-3-16,-28-7 3 0,-7 14-1 16,-20 13-4-16,-5 3-3 0,-28 15-3 15,-9 10-2-15,-3 25-6 0,-1-6-3 16,-13 21-2-16,-9-7-3 0,9 19-2 16,-11-13-4-16,-9 8-1 0,3-14 1 15,15-7-4-15,12-1 0 0,2-5-1 0,13-15-1 16,8 0-3-16,16-12-4 0,0-11-3 15,29-14-2-15,8-8-6 0,13-9-8 16,5-11 2-16,10-8-199 0,3-5-33 16,28-5 54-16,22-15-215 0,14-6-220 15</inkml:trace>
  <inkml:trace contextRef="#ctx0" brushRef="#br0" timeOffset="6209.4932">10820 14723 604 0,'35'22'242'0,"-4"-2"-104"16,11 4 65-16,-4 6-98 0,-2 7-39 0,2 4-6 15,12 14-13-15,6 5-3 0,14 12-7 16,18 23-8-16,6 6-6 0,17 27-6 15,9 8-8-15,17 24 2 0,14 14-3 16,10 14-2-16,8 0-2 0,0 8-2 16,-5-15 0-16,-13-9 1 0,-10-28-2 15,-20-13 2-15,-10-30 52 0,-28-26-292 16,-15-42 167-16,-9-13-99 0</inkml:trace>
  <inkml:trace contextRef="#ctx0" brushRef="#br0" timeOffset="11663.3007">5941 14531 111 0,'5'-10'98'0,"-4"-3"-8"16,-1 1 1-16,5-1-7 0,-1 0-7 15,1-1-8-15,1 6 4 0,-6-5-5 16,-6 6-5-16,16 7-2 0,-2 0 1 15,0 0-1-15,-8 12 1 0,-3-2-10 16,15 11-2-16,-12 16-3 0,-7-1-4 16,7 16-5-16,-5 17-7 0,2 9-2 15,9 5-4-15,-16 23 0 0,14 2-3 16,-11 11-2-16,-5 4 0 0,12 9-3 0,7-2 0 16,-12 7 1-16,13-19-2 15,-8 9 1-15,5-16-4 0,-1-19-1 0,-1-15-1 16,-6-7-3-16,6-25-4 0,-8-10-3 15,-7-14-2-15,-1-9-1 0,5-12-1 16,-12-5 0-16,-3-18 0 0,6-16 0 16,9-9 0-16,-4-13 0 0,12-12-1 15,0-8-2-15,10-14 0 0,3-16 0 16,2-18-1-16,9-10 1 0,-10-10-2 0,3-7 1 16,-7 0 2-16,2 10 1 0,-6 12 1 15,-1 8 0-15,4 27-1 0,-3 14 4 16,-6 4 0-16,-2 16 0 0,-1 14 1 15,8 8-1-15,-8 16 1 0,-2 16-1 16,0 7 1-16,13 4 1 0,-5 9 0 16,-9 6 0-16,-2 8 0 0,14 13 1 15,-14 17 0-15,11 2 0 0,-4 20 0 0,1 19 0 16,5 19 1-16,3 13-1 0,-5 23 1 16,2 12-2-16,8 18 1 0,2-2-1 15,2 4 1-15,-1-14-2 0,6-6 4 16,-15-27-1-16,-2-25 10 0,-5-16-7 15,-4-22-231-15,-6-29 145 0,-3-22-123 16</inkml:trace>
  <inkml:trace contextRef="#ctx0" brushRef="#br0" timeOffset="15128.1608">5150 14905 971 0,'-106'140'262'16,"-1"-11"-150"-16,-21 7 122 0,14-10-197 16,29-28-18-16,4-9-9 0,3 7-10 15,7-6 6-15,6-14-1 0,4-2 0 16,-2-12 2-16,8-12-7 0,2-16-8 0,-5-12-12 16,0-15-18-16,15-7 5 0,-2-2-207 15,-5-18 102-15,12-20-110 0,5-8-695 16</inkml:trace>
  <inkml:trace contextRef="#ctx0" brushRef="#br0" timeOffset="15361.6297">3773 14322 234 0,'2'-7'202'0,"11"6"-40"16,-3 2 4-16,-2 6-15 0,-4-7-37 0,14 18-14 15,12 4-13-15,-1 6-11 0,13 18-11 16,4 7-8-16,-4 0-9 0,11 10-6 15,13 29-6-15,5 2-7 0,9 19-7 16,4 16-6-16,12 19-5 0,14 6-4 16,1 13-2-16,8 7-2 0,6-3 1 15,-16-7-1-15,-15-13 0 0,-14-27-1 16,-15-21 57-16,-21-24-293 0,-22-37 164 16,-6-22-97-16</inkml:trace>
  <inkml:trace contextRef="#ctx0" brushRef="#br0" timeOffset="19472.7232">6968 14403 267 0,'0'23'203'0,"9"-3"-87"16,-1-6 24-16,-5-4-23 0,-3 3-53 15,-1 0-19-15,1 9-9 0,-4 2-2 16,-2 11-6-16,1 13-5 0,0 5-1 16,0 7 1-16,5 15 2 0,3 9 3 15,0-4-1-15,2 3 1 0,0 4 0 16,2-9-2-16,-4-6-3 0,-6-19-4 16,0-9-3-16,-2-15-1 0,-4-10-7 0,1-19-5 15,-2-1-2-15,8-13-3 0,4-12-1 16,-2-25 0-16,5-16 0 0,-2-16 1 15,7-13 0-15,-1-11 0 0,-4-4 1 16,1 8 1-16,-2 3 0 0,-1 17 1 16,-1 7-1-16,1 22 1 0,0 10 0 15,2 13 0-15,0 11 0 0,0 8 1 16,-3 9 0-16,3 3 1 0,-10 7-1 16,6 8 1-16,1 5-2 0,1 6 3 15,-6 14 3-15,5-12 3 0,-7 18 3 0,11 6 2 16,-1 6 1-16,-3 13 0 0,3 19 0 15,7-3-4-15,-4 11-2 0,0-3-2 16,-1-7-1-16,-6-11-2 0,3-9 1 16,-4-15 0-16,-2-11 0 0,-3-14-10 15,-5-21-8-15,2-7 87 0,-4-7-292 16,4-18 152-16,5-5-75 0,4-16-1019 16</inkml:trace>
  <inkml:trace contextRef="#ctx0" brushRef="#br0" timeOffset="19897.6661">6995 14286 614 0,'2'-12'196'15,"4"12"-81"-15,1 0 71 0,1 5-109 16,-18-2-34-16,-1 9-7 0,2-1 1 0,-4 4-7 16,-9 7-10-16,-6 9-8 0,2 3-3 15,-1 14-1-15,-4-7-1 0,-4 7-1 16,-2-1-1-16,6 17-1 0,-4-7 0 16,12 9 0-16,1-7 3 0,-1-5-7 15,0-20-13-15,0-7-19 0,-2-14-16 16,8-8-36-16,9-5-120 0,-2-12 50 15,10-19-92-15,8-9-393 0</inkml:trace>
  <inkml:trace contextRef="#ctx0" brushRef="#br0" timeOffset="20066.0253">6791 14375 333 0,'20'-15'202'16,"3"9"-62"-16,-3 1 26 0,3 5-42 16,4 0-34-16,-6 6-16 0,6-1-8 0,-4 5-8 0,8 10-7 0,-1 3-9 15,2 5-7-15,-2 6-6 0,4 2-4 16,-4 0-5-16,-2-1-6 0,4 5-5 15,-6-5-1-15,-2-4 1 0,-9-4 5 16,1-6 5-16,-14 1-231 0,-2-9 144 16,-7-1-117-16,1-2-878 0</inkml:trace>
  <inkml:trace contextRef="#ctx0" brushRef="#br0" timeOffset="74466.1581">17042 11248 770 0,'-7'0'265'16,"-3"5"-114"-1,-2 84 91-15,-32 49-168 16,-9 72-3 0,18 52-32-1,3 20-9 1,16-39-8-16,16-42-13 0,11-70-11 16,11-55 4-16,3-49-1 0,6-2-1 15,2-19-1-15,7-3-1 0,-3-3 0 16,-4-3 0-16,7-8-1 0,-2-9 0 15,-4 0 1-15,0-8 0 0,9 1 2 0,-14-1-1 16,6-2 2-16,-3 9 0 0,1 2-1 16,-10 3 1-16,7 1-5 0,-8-3-11 15,-3 3-8-15,-2-5-16 0,0-3-11 16,-8 13-8-16,5-9-179 0,7 6 94 16,-1 13-91-16,8 0-622 0</inkml:trace>
  <inkml:trace contextRef="#ctx0" brushRef="#br0" timeOffset="74876.2614">17882 12262 310 0,'5'5'224'0,"0"0"-122"0,-2-3 41 15,-8-2-25-15,3 0-50 0,-1 6-23 0,-8-4-2 16,-3 10 2-16,-11 1-2 0,4 8-10 16,-9-1-12-16,2 18-4 0,-5-11-2 15,5 4-1-15,1 12 0 0,9 5-1 16,0-1-1-16,4 1-1 0,4 3 0 16,10-16-3-16,2 0 0 0,5-14-2 15,8-2 0-15,8-14-2 0,3-5-2 16,6 0-2-16,4-17 0 0,-8-4-1 15,9-11 2-15,3-6 0 0,-6-7 1 0,-7 4 0 16,4 3 2-16,-6 9 0 0,-11-2-1 16,-9 9 0-16,1-2-2 0,-6 0 0 15,0 4 0-15,-6 7 0 0,1 0 0 16,0 1-1-16,-7 4-6 0,0 6-11 16,1-3-17-16,-7 10-22 0,1-5-20 15,0-5-119-15,6 12 52 0,3-7-91 16,4-8-365-16</inkml:trace>
  <inkml:trace contextRef="#ctx0" brushRef="#br0" timeOffset="75327.5283">18202 12313 541 0,'26'7'147'16,"7"0"-55"-16,-6-6 66 15,-4 1-99-15,-8-5-19 0,0-2-3 0,-15 5-1 16,0-2-5-16,3 4-8 0,-11-2-5 15,1 5-7-15,-9 3 4 0,-1-3-1 16,2 10-1-16,-6-2-1 0,-6 0-1 16,14 2-3-16,0 3 1 0,-1-3-1 15,9 4 1-15,0-6 1 0,2-5-1 16,5 5 1-16,4-6 0 0,1 0-1 16,11 6-1-16,0 2-2 0,11 3 0 0,0 7-1 15,0-2 0-15,-8-10-1 16,7 19-1-16,-3 3 0 0,2 3-2 0,-2 5 0 15,-5 5-1-15,-9 0-1 0,-4-3-1 16,-7-5 0-16,-14 4-1 0,-4-6 0 16,-7 1 0-16,-3-5 0 0,-2 4 0 15,-6-9 0-15,-4-4 0 0,0-11 1 16,-1 5 0-16,0-11 1 0,16-8-1 0,-4 2 2 16,10 9-1-16,5-4 1 0,-1-7-1 15,2-7 1-15,13-14 1 0,7 2-1 16,1-7 2-16,4-7-1 0,6 0 1 15,3 6 1-15,-2-1 0 0,7 8 1 16,6-2-1-16,1 4-8 0,-2 2-10 16,1-3-16-16,1 1 5 0,-12 8-170 15,9-1 83-15,-2-1-92 0,1 5-570 16</inkml:trace>
  <inkml:trace contextRef="#ctx0" brushRef="#br0" timeOffset="76171.3931">18356 13414 132 0,'8'0'154'0,"-6"-5"-25"0,4-2-3 16,-1 7-7-16,-1-8-16 0,1 3-16 0,3 3-12 15,5 2-13-15,5 2-8 0,4-2-11 16,1 0-8-16,0-10-6 0,2-3-5 16,-2-5-5-16,4-4-4 0,-4-3-2 15,7 17-2-15,0-4-1 0,-7 12-1 16,-6 5 0-16,1-5-3 0,-5 10-2 15,-13 8-1-15,0-3-2 0,-3 4-2 16,-9 14-1-16,-6 2-1 0,-4 4 0 16,1 8 1-16,-4 1 1 0,-5 0 1 15,0-2 0-15,4 1 1 0,1-1 0 16,5 0 0-16,15-9 1 0,5-6 2 0,0-6 1 16,5-10 2-16,10-2 0 0,10 1 1 15,5-9-1-15,8-5-1 0,2 1-2 16,13-7 1-16,1-1-9 0,-4-13 1 15,6 0-10-15,-1 2-69 0,-19-4-106 16,4-16 70-16,2 9-134 0,-14-5-406 16</inkml:trace>
  <inkml:trace contextRef="#ctx0" brushRef="#br0" timeOffset="76629.6797">19194 11027 485 0,'9'-15'181'16,"-3"4"-99"-16,-2 9 93 0,6 7-71 15,-4-2-34-15,-1 17-2 0,2-1-1 16,-7 20 3-16,1 4 3 0,-4 20-35 15,0 0-8-15,-2 29-5 0,0 2-5 16,-2 24 1-16,-1-4-1 0,3 19-4 0,3-4-3 16,-4 3-3-16,1-11-1 0,3-3-2 15,2-7-2-15,0-11-2 0,-5-19 0 16,2-13-2-16,6-7-9 0,4-21-6 16,-6-14-9-16,6-16-22 0,3-10 70 15,8-11-254-15,0-36 125 0,7-21-75 16,5-24-840-16</inkml:trace>
  <inkml:trace contextRef="#ctx0" brushRef="#br0" timeOffset="76938.4717">19809 11382 520 0,'-1'-8'204'16,"-1"-4"-147"-16,-6 10 94 15,-2 2-84-15,-2 14-24 0,0 6-25 16,-9 14 24-16,-4 11 5 0,4 11 8 15,-4 11-15-15,-2 7-8 0,12 11-5 0,4 11-4 16,-1-2-1-16,4 3-2 0,-1 7-2 16,11-23-3-16,3 7-3 0,5-15-2 15,17-3-1-15,7-19-1 0,8 4-1 16,3-24-3-16,16-3-4 0,-1-26-3 16,17-2-2-16,13-17 1 0,18-16-1 15,-2-40-1-15,15-15 1 0,5-16 2 16,-14-12 1-16,-20-18 2 0,-8 6-3 15,-24-11 0-15,-34-4 2 0,-8 9 2 16,-18 13-8-16,-6 7-15 0,-26 26-21 16,-29 27-22-16,-19 24-135 0,-32 16 63 0,-24 21-115 15,-10 20-434-15</inkml:trace>
  <inkml:trace contextRef="#ctx1" brushRef="#br0">5540 765 0,'0'0'0,"141"-12"16</inkml:trace>
  <inkml:trace contextRef="#ctx0" brushRef="#br0" timeOffset="80725.6953">19531 15631 515 0,'8'-15'210'0,"-6"1"-75"0,4-11 49 31,3 3-76-31,-11-3-52 0,15 2 2 15,-3-7-10-15,-8 2-5 0,16 2-5 16,5-3-4-16,5 3-5 0,-3-7-4 0,8 5-4 0,4-4-2 0,1 10-6 0,2-4-4 16,-2 6-2-16,0 8-1 0,0 4-1 15,0-5-2-15,-10 13 0 0,7-5 0 16,-7 5-1-16,-4 0 0 0,-4 7-1 16,6 4 0-16,-6 2 1 0,3 2-1 15,-8 10 0-15,3-3 0 0,-3 18 1 16,-3-2 0-16,-6-4 1 0,-1 15-1 15,-1 9 1-15,-4-17 0 0,-5 14 2 16,5 11-1-16,1-6 1 0,-4 1-1 0,1-1 1 16,-9-6-1-16,-1 4-1 0,-1-10 0 15,-7 5-2-15,-6-3 0 0,2 11 0 32,-7-1 0-32,4 6 0 0,-16-1-1 15,-1 5 0-15,-5-9 0 0,1 0 0 16,-3 4 0-16,-5-12 0 0,11-5-1 0,-8-8 1 0,3 0-1 0,-9-12 1 15,17 5-1-15,-4-20-1 0,3 7 1 0,0-20-1 16,-1-7 0-16,6 1 0 0,2-19 0 31,8-10 0-31,9-15 0 0,14-3 1 16,5-11 0-16,9-9 0 0,12-2 1 16,9 7 0-16,5 9 0 0,10 11 1 15,-11 9 0-15,6 23 0 0,8 13 0 16,7 3 1-16,-4 4 0 0,7 3-1 0,4 18 1 0,-1 3-1 0,0 5 0 0,6 0 0 15,1 16 1-15,-4-3-1 0,-1 2-1 16,-8 5 0-16,-4 8 1 0,-8-14-1 16,0 11-1-16,-13-9 0 0,-3-9-3 31,-11-8-4-31,-1-4-9 0,-13-23-22 16,1-5 65-16,-6-5-259 0,-5-13 130 15,-2-9-94-15,1-14-859 0</inkml:trace>
  <inkml:trace contextRef="#ctx0" brushRef="#br0" timeOffset="81569.5861">20608 14160 474 0,'12'-22'258'0,"4"9"-113"0,17 1 51 0,-1 4-56 16,3-5-66-16,1-1-18 0,1 4-1 16,-6-6-6-16,-1 8-12 0,0-2-9 15,-4 8-9-15,7 2-3 0,-4 13-3 16,-8-13-2-16,1 19-2 0,-7 4-1 16,-12-8-4-16,-3 8 0 0,2 5-2 15,-11 5-1-15,6 7 0 0,-7 6-1 16,-5 2 0-16,-5-1 0 0,-1-6 0 15,-4-3 0-15,-2-1 0 0,-1-11-1 0,3 1-1 16,0-9-4-16,1-5-5 0,-1-3-6 16,5 2-8-16,-3 3-10 0,13 5-7 15,0 1-184-15,1-3 104 0,-1 2-104 16,6 0-661-16</inkml:trace>
  <inkml:trace contextRef="#ctx0" brushRef="#br0" timeOffset="81725.832">20683 15113 528 0,'10'28'290'0,"3"-2"-157"15,3-11 57-15,-1-10-72 0,-3-3-82 16,-2-10-19-16,5 1 4 0,-9-5 1 16,-1-1-89-16,-5 3-122 0,0 2 96 15,4-4-162-15,-11 4-496 0</inkml:trace>
  <inkml:trace contextRef="#ctx0" brushRef="#br0" timeOffset="82319.7715">21722 15825 647 0,'-10'-5'222'0,"13"4"-121"0,-8-8 90 15,5 3-109-15,-1-6-40 0,-18-3-8 16,-4 7 1-16,3-4 2 0,-18 1-8 0,0 9-10 15,-10-6-8-15,-10 3-4 0,-3 3-1 16,-2-1 0-16,1 8 1 0,8 1-1 16,14 3-5-16,-7 4-4 0,16 4 85 15,4 4-1-15,6-6-294 0,4 5 186 16,17 0-12-16,4 5-1325 0</inkml:trace>
  <inkml:trace contextRef="#ctx0" brushRef="#br0" timeOffset="82522.7747">21655 16256 520 0,'-4'-2'288'0,"-1"2"-191"15,-5 5 84-15,-7-3-74 0,-6 3-45 16,-10-2-46-16,-10-3 29 0,-12 5 4 16,-1-3-6-16,-2 3-11 0,9-3-12 15,6-2-6-15,-1 5-5 0,6 8-5 16,6-11-2-16,-9 3 19 0,2 1-233 15,21-6 133-15,0 0-105 0,18 2-851 16</inkml:trace>
  <inkml:trace contextRef="#ctx0" brushRef="#br0" timeOffset="82807.4653">22070 15132 576 0,'1'29'250'0,"8"22"-140"15,2-5 80-15,-1 3-87 0,-1 12-51 16,2 13-16-16,-4-7 0 0,1 21 5 16,2 11-8-16,-5-3-12 0,-5-1-8 15,0-3-5-15,2-5-4 0,-9-1 0 16,7-8-3-16,-7-5-2 0,4-2-1 15,10-16-9-15,-6-11-1 0,1-12-9 16,5-16-22-16,-1-16-52 0,9 0-114 16,3-11 70-16,-1-24-140 0,1-11-387 15</inkml:trace>
  <inkml:trace contextRef="#ctx0" brushRef="#br0" timeOffset="83118.5689">22660 15550 169 0,'16'-41'168'16,"-7"6"-49"-16,-3-2 3 0,-1 16-6 0,-6-1-28 15,1 16-9-15,-4 6-4 16,-4-2-6-16,-15 5 0 0,1 17-4 16,-9 15-8-16,1 11-8 0,0 14-7 0,-5 11-7 15,-1 1-5-15,1 12-4 0,4-3-5 16,-1 16-2-16,19-1-4 0,8-9-3 16,5 3-3-16,6-6-2 0,13-21-2 15,-4-8 0-15,14-5-2 0,15-27-1 16,2-3-1-16,14-20-1 0,13-2-2 15,4-16 3-15,8-12-5 0,6-34 0 16,-5-18 2-16,-1-5-1 0,-1-5 2 16,-24-2-1-16,-7 19-2 0,-5 12 3 15,-18-3 0-15,-22-7-1 0,-1 0-1 16,-7 12-2-16,-20-12-2 0,-13 17-2 0,-15 3 0 16,-5 13-7-16,-20-7-19 0,0 26-18 15,-23-12-150-15,-5 10 87 0,-15 8-125 16,0 11-514-16</inkml:trace>
  <inkml:trace contextRef="#ctx0" brushRef="#br0" timeOffset="105306.9781">14458 16120 296 0,'3'5'155'16,"-3"-10"-39"-16,3 5 29 0,-3-15-34 16,2-3-23-16,5 8-11 0,-4-10-1 15,0 2-4-15,1 10-12 0,1 1-10 16,13 2-5-16,2-1-5 0,-7-3 1 15,5-4-5-15,0 3-6 0,-6-5-3 16,-7-1-1-16,23-4-6 0,5 6-3 16,-4-4-3-16,7 0-1 0,5 3-2 0,-9 7-1 15,-4-9-2-15,5 7-1 16,-3-3-2-16,3-2-1 0,-10-3-2 0,6 11-3 16,-1 1 2-16,7 6 0 0,-7 1-1 15,5 3 0-15,-7 4 1 0,-4-2 1 16,-4 8 1-16,-5 6 0 0,-1-4-1 15,-4 9 0-15,-1 2 0 0,0-1-1 16,-7 6 0-16,-5 2 0 0,5 1 0 16,-4 10 0-16,-1 5 1 0,-5 9-1 15,-3 16 1-15,-8-2 1 0,-14 3-1 0,-8 10 0 16,-5-1 0-16,-15-9-1 0,3 12 0 16,-1 0 0-16,-4-4-1 0,2-3 1 15,10 1-1-15,-10-16 0 0,2-6 2 16,-4-19-1-16,9 4-1 0,-1-10 0 15,9-16-1-15,2-4 0 0,19-8-1 16,-6-7 1-16,5-8-1 0,13-9 1 16,15-4 0-16,2-6 0 0,6 4 0 15,12-9 1-15,13 6 0 0,5-2 0 0,12 3 2 16,3 8-1-16,3 1 1 0,14 2 0 16,-7 8 0-16,-3 6 0 0,11-2 1 15,-5 2-1-15,-5 7 0 0,9-2-1 16,-2 1 0-16,-2-4 0 0,-4 0-1 15,-6-2 1-15,-13-2-3 0,-5 2-2 16,-15-7-4-16,1-4-6 0,-5 1-3 16,3-2 72-16,-7-3-292 0,-15-5 155 0,13-13-72 15,-3 8-1038-15</inkml:trace>
  <inkml:trace contextRef="#ctx0" brushRef="#br0" timeOffset="105932.0515">15207 14934 431 0,'11'-9'301'0,"1"3"-142"0,5-3 44 0,1 4-39 16,5-3-78-16,-3-2-23 0,6 2-2 15,-6 3-1-15,5 2-10 0,-2-4-10 16,6 0-7-16,0-1-8 0,3-10-5 15,-11 6-3-15,3-3-2 0,2 4-2 16,1 2-3-16,-4 4-1 0,-2 10-1 16,3-5-2-16,-11 7-2 0,-11 0-2 15,1 1-1-15,-6 10 0 0,-1 10-1 0,-11 12-1 16,-8 0 0-16,-3 0-1 16,-11-5-1-16,-3 3 0 0,2-4 0 0,7 1 0 15,-2 5-1-15,8-5 2 0,12 1 0 16,-6-8 3-16,-2-3-1 0,7-1 0 15,8-6 1-15,-2-3-1 0,16-2 1 16,-13-15-1-16,20 9 0 0,0 3 0 16,8 1 0-16,7-11 1 0,3 7-1 15,2-7 1-15,3 7 0 0,-12-7-1 16,4 5 1-16,0-5-1 0,-7 13 1 16,-6-10-1-16,1 9 0 0,-5 1 0 0,-13 0-1 15,-1-4 1-15,-3 16 0 0,-6 1 0 16,2 9 1-16,-10 0 0 0,-5-9-4 15,-7-4-6-15,-7-2-7 0,6-2-7 16,-7-5-8-16,5 4-12 0,4-6-3 16,11 1 17-16,-3-4-214 0,7-1 121 0,8 1-84 15,6-1-790-15</inkml:trace>
  <inkml:trace contextRef="#ctx0" brushRef="#br0" timeOffset="106157.1373">15817 15557 293 0,'23'0'413'0,"-5"11"-195"15,4-9 4-15,-6 10-122 0,-1-9 128 16,0 0-186-16,-7-8-6 0,-6 5-12 16,0-1-10-16,3-3-6 0,-12-2-5 15,-6-3-6-15,5 9-7 0,1 0-11 0,-3 0-13 16,-3-1 97-16,8 2-293 15,-2-2 142-15,-1 4-56 0,1-5-990 0</inkml:trace>
  <inkml:trace contextRef="#ctx0" brushRef="#br0" timeOffset="106641.574">16059 15128 435 0,'13'11'259'0,"5"2"-116"16,-8-6 48-16,-2 1-50 0,4 6-64 16,10-1-20-16,-6 7 0 0,6-5-4 15,-9 3-11-15,7 7-11 0,1-4-7 16,6 1-7-16,-6 13-4 0,8-6-3 16,-11-9-4-16,2 17-1 0,0-9-2 15,1-5-9-15,-8-8-9 0,2-7 6 16,-10-8-214-16,0-8 120 0,-1-12-120 15,-6-6-762-15</inkml:trace>
  <inkml:trace contextRef="#ctx0" brushRef="#br0" timeOffset="106811.4103">16405 15060 417 0,'0'13'230'0,"-10"2"-115"15,10 5 51-15,-16-2-49 16,-1-3-63-16,-11 6-18 0,0 4 0 0,-10-5 0 15,9 7-10-15,-10-6-15 0,4 7-14 16,-7 4-23-16,14 9-21 0,-7-4-131 0,6 1 66 16,2-7-111-16,19 2-432 0</inkml:trace>
  <inkml:trace contextRef="#ctx0" brushRef="#br0" timeOffset="107489.2064">16503 15099 517 0,'10'14'249'16,"5"10"-120"-16,5-2 64 0,1 1-71 0,4 2-61 15,2 2-17-15,-1-3 0 0,-1-4-4 16,-10-15-13-16,-2 9-11 0,7-1-8 16,-12-8-4-16,4-4-4 0,1-1-6 15,-1 0-10-15,-1 12-43 0,-4-20-23 16,-10-4-127-16,9 1 63 0,4-6-147 16,0-10-350-16</inkml:trace>
  <inkml:trace contextRef="#ctx0" brushRef="#br0" timeOffset="107661.0999">16916 14965 152 0,'1'32'327'0,"-1"11"-162"0,0-4 5 15,-5 8-55-15,0 9 70 16,-10-3-133-16,-8 0-3 0,-2 7-4 0,5-2-12 16,-4-13-12-16,10 8-10 0,1 1-5 15,3-15 0-15,0-6-7 0,-1-8-16 16,-3-9-6-16,4-6-3 0,-3-10-165 0,13 2 82 15,-7-9-88-15,14-6-576 0</inkml:trace>
  <inkml:trace contextRef="#ctx0" brushRef="#br0" timeOffset="108043.7658">16950 15013 464 0,'15'0'205'0,"8"-8"-78"16,2 1 53-16,-1-6-66 0,4-2-38 16,5-2-12-16,0 4-2 0,2 3-8 15,6-1-15-15,-4-8-13 0,-6 5-11 0,9 5-7 16,-9-4-3-16,-7 6-2 0,1 7-1 16,-7 2-2-16,-10 3-1 0,5 2-4 15,-13 8 0-15,0-1-3 0,-10 6 1 16,-14 7-2-16,4 11 2 0,-7 3 2 15,-8 1 2-15,10 3 2 0,-1 8 1 16,4-12 0-16,1 0 0 0,9 8-1 16,4-6 2-16,6-15 1 0,-1-7 3 15,3-1 2-15,7-13 3 0,8 0 4 16,1-1 1-16,11-6 1 0,1 0-1 16,2 2-2-16,3-9-3 0,2-1-2 0,-9 0-2 15,4-7-3-15,0 5-1 0,-9 3 1 16,7-3-2-16,-4 4-7 0,-3 1-8 15,-3-9-9-15,-1 3-5 0,-7 2-20 16,0-2-171-16,-7 3 94 0,-1-6-96 16,3 8-618-16</inkml:trace>
  <inkml:trace contextRef="#ctx0" brushRef="#br0" timeOffset="108450.1786">17496 15099 659 0,'1'5'187'16,"-12"-5"-48"-16,-14-5 62 0,3-1-136 15,-13-1-4-15,1 0-7 0,-8 6-18 16,11-3-14-16,-9 9-10 0,8-6-3 16,4 2-4-16,3 6-6 0,4-2-4 0,3-3-5 15,-1-2-197-15,5 1 114 0,0-1-115 16,9-1-718-16</inkml:trace>
  <inkml:trace contextRef="#ctx0" brushRef="#br0" timeOffset="109059.5157">17532 16206 717 0,'10'-5'156'0,"0"10"-58"0,-10-5 100 16,2 0-145-16,-11-6-7 0,3 7 1 16,-3 3 3-16,-2-8 2 0,-14 3-32 15,-3 1-6-15,-7 0-4 0,-3 6-2 16,-10-11-1-16,3 10 1 0,2 9-2 15,2 1-6-15,-9-2-9 0,7-2 7 16,8 11-82-16,5 0-130 0,2-4 83 16,13-3-131-16,15 3-526 0</inkml:trace>
  <inkml:trace contextRef="#ctx0" brushRef="#br0" timeOffset="109242.8376">17360 16498 382 0,'-7'5'294'16,"2"3"-176"-16,3-3 53 0,-9 2-25 0,4-7-86 16,-13 8-28-16,-5 4-1 15,-3-1 4-15,-8-2 4 0,1 4-15 16,-1-6-10-16,-9 1-4 0,3-3-6 16,3 2-7-16,-6 1 23 0,15-5-213 15,5-1 120-15,5-2-102 0,20 0-761 16</inkml:trace>
  <inkml:trace contextRef="#ctx0" brushRef="#br0" timeOffset="109508.5">17729 16044 385 0,'-1'27'272'0,"1"7"-152"0,5 8 33 16,-2 4-22-16,-1-3-72 0,-1 10-24 15,3 0-8-15,-4 5 2 0,0-3 1 16,-4 6 1-16,3-1-22 0,-8 15-5 16,4-21-2-16,0 11-1 0,5-12-7 15,-5-12-9-15,12-12-17 0,-5 4-26 16,8-18-126-16,5-5 63 0,1-4-102 15,2-12-426-15</inkml:trace>
  <inkml:trace contextRef="#ctx0" brushRef="#br0" timeOffset="109834.6358">18210 16134 178 0,'-10'0'257'0,"-3"0"-117"0,6 1 15 0,-13 11-66 15,-5-1 83-15,0-1-111 0,-3 15 2 0,-6 12-1 0,4 2-12 16,-5 6-9-16,-3 10-9 0,6 5-3 0,4 4-1 16,2-8-1-16,6 9-3 0,15-4-3 15,5-6-1-15,6 0-4 0,11-2-3 16,14-7-3-16,11-4-3 0,11-14-4 16,-2-18-3-16,14-10 1 0,11-5-6 15,-1-23 0-15,9-19 0 0,12-1 0 16,-9-10 0-16,-11-15 1 0,-10 4-3 15,-16 2 5-15,-10 3 1 0,-17 2 0 16,-12 13-1-16,-4 9 0 0,-7 7-4 16,-10-9-4-16,-15 6-1 0,-5 6-1 0,-13 2 97 15,-10 3-293-15,-11 12 153 0,-13 13-43 16,-4 0-1042-16</inkml:trace>
  <inkml:trace contextRef="#ctx0" brushRef="#br0" timeOffset="113163.3116">21952 11442 413 0,'22'11'164'0,"-4"-2"-46"15,-8 2 48-15,8-9-58 0,-3-2-26 16,-3 5-4-16,-1-9 2 0,-2 4-5 15,-9-6-10-15,-5-2-7 0,-4-4-10 16,-4 4 0-16,-4-7-3 0,-7 3-3 16,-1-1-5-16,1 5-5 0,-9-2-7 15,-8 6-5-15,-5-1-5 0,-4 5-3 16,-8 7-4-16,13-2-1 0,4 8-2 16,1 2-1-16,-7 5-3 0,11 0-3 0,-7 0-5 15,6-5-6-15,1 5-6 0,9-7-5 16,1 0-6-16,3 0 72 0,14 1-289 15,9 1 155-15,4-4-71 0,4 2-1038 16</inkml:trace>
  <inkml:trace contextRef="#ctx0" brushRef="#br0" timeOffset="113386.8258">22106 11690 399 0,'-6'12'299'16,"-4"3"-164"-16,-2-10 63 0,4 10-28 16,-14-2-86-16,-9 5-26 0,-6-3-2 15,-9 2 0-15,-2-12-1 0,-7-5-28 16,14 8-12-16,-7 2-1 0,-2-2-2 0,0 4-3 16,1-2 60-16,-3-4-292 0,1 1 168 15,8 11-103-15</inkml:trace>
  <inkml:trace contextRef="#ctx0" brushRef="#br0" timeOffset="114402.72">22245 11004 373 0,'4'2'0'16,"4"-22"0"-16,2 12 111 0,0-2-47 15,2 8 244-15,7-5-240 0,1-1 252 0,0-7-210 16,8-3 127-16,4-14-210 0,-6 4-4 16,6-5-5-16,16 5 0 0,-13 8-1 15,8 7-2-15,3 6-1 0,2 7-1 16,-6 5-2-16,1 3-4 0,-7 11-1 15,-7 2-2-15,-13 1-1 0,-16-2-2 16,-2 8-1-16,-1 15-2 0,-13-7 1 16,-9 12 0-16,-8 4 0 0,4 7 1 15,-2-5-1-15,3 7 2 0,-14-11 0 16,9 1 1-16,-5-15-1 0,3-2 1 0,2-3-1 16,11-4-1-16,3-3 0 0,7-5-2 15,7-6 1-15,-2-13-1 0,11-2 0 16,-4-4 0-16,18 1 1 0,7-5 1 15,3 3 0-15,5-1 0 0,9 3 0 16,2 5 1-16,-1 5 0 0,5-4 0 16,-1 11 0-16,-7 3 0 0,-9 0 1 15,-1 0-1-15,-8 8 0 0,-8-1 0 0,-10 2-1 16,1 6 0-16,-5 10-1 0,-9-5-2 16,-10 3-1-16,-5 5 3 0,-4 0-3 15,2-8-1-15,-4 6-1 0,3 6-4 16,-16-21-2-16,10 7-3 0,3-6 2 15,-3-17 56-15,7 1-290 0,14-4 162 16,9-2-82-16,4 8-1073 0</inkml:trace>
  <inkml:trace contextRef="#ctx0" brushRef="#br0" timeOffset="114636.9807">23054 11959 591 0,'20'6'301'0,"5"9"-177"0,2 5 73 16,-14-8-78-16,2-7-88 0,-4-9-18 16,-1-2-1-16,-10 6 4 0,-5-10 0 15,-1 3-11-15,16 2-8 0,-9-1-200 16,-9 1 119-16,-2 1-119 0,5-1-729 15</inkml:trace>
  <inkml:trace contextRef="#ctx0" brushRef="#br0" timeOffset="114996.5182">23329 11228 437 0,'10'13'292'16,"9"2"-136"-16,7 3 49 0,1 0-33 15,-11-3-86-15,2-1-22 0,1 6 3 16,7 3-3-16,4-3-14 0,8 13-13 16,0-2-10-16,5-3-11 0,4 4-2 15,-9-11-3-15,8 6-4 0,-4-2 0 16,-8-5-5-16,3-4-171 0,3 4 160 0,-9-7-8 16,4-1-10-16,-5-15-19 0,-15 3-22 15,-14-10-176-15,3-15 264 0,1-3-290 16,-5-12-614-16</inkml:trace>
  <inkml:trace contextRef="#ctx0" brushRef="#br0" timeOffset="115172.5776">23861 11175 502 0,'-11'-2'264'0,"4"9"-128"0,-6 6 66 16,-4 5-75-16,7 5-40 0,-8 9-43 0,-3 3 23 16,2 10-12-16,-9-14-17 0,-2 14-16 15,2-5-10-15,-8 3-4 0,-1-4-1 16,11 6-4-16,-2-5-3 0,6 6-6 15,5-13-5-15,8-4 30 0,-3-8-244 16,12-1-3-16,0-13 48 0,7-6-195 16,11-2-193-16</inkml:trace>
  <inkml:trace contextRef="#ctx0" brushRef="#br0" timeOffset="115391.3886">23948 11283 649 0,'33'24'200'16,"-3"5"-83"-16,-2-11 83 0,2 3-115 15,-6-1-33-15,0 0-4 0,-3-7-3 0,-4 1-2 16,-2-1-21-16,6 0-10 0,6-1-5 16,-9-2-2-16,2 3-2 0,1-6-2 15,-6-2-6-15,-1-5 7 0,-3 1 78 16,-3-1-293-16,-3-6 156 0,0-9-57 15,0 1-1068-15</inkml:trace>
  <inkml:trace contextRef="#ctx0" brushRef="#br0" timeOffset="115572.9592">24317 11294 453 0,'3'27'238'15,"9"4"-118"-15,-10-3 60 0,-6 5-61 0,6 2-50 16,-2-2-22-16,5 7-4 0,2 8-4 15,-14-3-5-15,15-7-17 0,-11 5-8 16,5-6 0-16,-1-17-14 0,-9 6-5 16,3 12 5-16,7-8 6 0,-6-5-197 15,9-4 100-15,0-7-65 0,-1-14-744 16</inkml:trace>
  <inkml:trace contextRef="#ctx0" brushRef="#br0" timeOffset="115916.5149">24461 11261 435 0,'22'-20'196'16,"-2"5"-77"-16,10-5 53 0,-11-5-59 15,0 2-44-15,12 5-13 0,2-2 0 16,-8 0-7-16,3 12-15 0,14 8-14 16,-11-13-8-16,-6-1-5 0,-2 14 0 15,6 7-1-15,-15 6-2 0,-7-14-1 0,-4 1-2 16,-1 15-1-16,0-14 0 0,-9 19-2 15,-1 7 1-15,-5 4 0 0,-7 4 0 16,-10 15 1-16,2 6 0 0,-6-6 1 16,6 3 0-16,10 5 0 0,11-4 1 15,-2-12 0-15,9-2-1 0,0 3 1 16,9-3 0-16,5-9 2 0,-1-6 3 16,0 0 1-16,15-14 0 0,-3 3 1 0,10-8 1 15,3-6 0-15,4 5-2 0,-9 3-2 16,10-19-1-16,-17 8 0 0,4-16-4 15,-3 1-8-15,-7 16-8 0,-2-19 2 16,-5 6-194-16,-5 3 107 0,-8-3-105 16,2-4-695-16</inkml:trace>
  <inkml:trace contextRef="#ctx0" brushRef="#br0" timeOffset="116080.055">24995 11503 579 0,'-22'7'212'0,"-7"4"-99"16,-5-11 67-16,-10 2-104 0,2 0-36 16,-7 1-10-16,-4 0 5 0,-1 2 13 15,-2 7-145-15,-10-2-83 0,8 15 85 16,8 1-170-16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12:22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20916 8152 481 0,'-25'43'307'16,"7"56"8"-1,-10 56-146 1,-15 133 79 0,10 135-133-1,1 80-70-15,6-32-18 0,3-72-12 0,-1-85-9 16,1-101-5-16,0-88-4 0,-4-21-6 15,11-9 4-15,-1-12 0 0,-1-16-3 16,2-17-3-16,-1-7-2 0,2-5 1 16,-2-8 1-16,3-10 1 0,12 0 1 15,2 2 1-15,3-8 3 0,10 6 2 16,12-5 1-16,17 10-1 0,6-7 1 16,15-3 0-16,10 5 3 0,18-8 2 15,13-12 2-15,14 0 1 0,10 1 3 0,27-7-1 16,1-9-1-16,21-3 0 0,12-2 1 15,10 6 0-15,-10-5-2 0,-1-1-1 16,-18 0 0-16,-19 0-1 0,-22-2 0 16,-26 3-4-16,-13 7-3 0,-22 2-8 15,-15 5-29-15,-17 0 87 0,-18 2-289 16,-18-7 145-16,-1 3-103 0,-11 4-948 0</inkml:trace>
  <inkml:trace contextRef="#ctx0" brushRef="#br0" timeOffset="529.5425">20641 11649 708 0,'28'-22'220'0,"6"-4"-105"0,0-12 98 15,9 4-124-15,-6-7-36 0,13-5-2 0,4-9 1 16,8-6-4-16,12-4-4 0,11 5-17 15,-2-14-5-15,13 4-4 0,15-3-3 16,-8-18-2-16,4-12-2 0,19 2-2 16,-10-5-2-16,2 12-2 0,8 4-2 15,-2 12 1-15,-21 5-2 0,-12 0-2 16,-18-4-4-16,-7 0-4 0,-13 8-13 16,-8 4-8-16,-5 15 1 0,-5 2-6 15,-17 9 80-15,-8-1-288 0,3 0 157 0,-6 0-58 16,-2 34-1038-16</inkml:trace>
  <inkml:trace contextRef="#ctx0" brushRef="#br0" timeOffset="1033.1725">22489 9789 205 0,'17'2'152'0,"-14"-7"-30"0,5-10 12 16,-14-3-18-16,1 1-24 0,1-4-12 16,14 9-6-16,-20 1-6 0,10 2-9 15,-5 3-7-15,7 6-8 0,-5-7-6 16,-1 12-1-16,-10-10-3 0,5 18-3 15,1 5-5-15,-7 4-6 0,-3 0 1 16,-5 11 0-16,-7 13-4 0,-10 1-4 0,-18 6-2 16,5 6-2-16,-8 6-1 0,1 13-1 15,-6-10-1-15,18 5 1 0,-4-10 1 16,3-12-2-16,4-11 0 0,27 1-2 16,-2-19-4-16,5-9-7 0,11-8-7 15,6-5-6-15,16-5-4 0,6-23-4 16,9-12 0-16,16-1 3 0,14-12 6 15,4-15 8-15,22 13 4 0,1-3 4 16,6-2 4-16,8 14 4 0,1 16 5 16,-14 2 2-16,-12 10 2 0,-7 18 1 0,-14 6 2 15,-17 9-1-15,-11 5-5 0,-17 13-5 16,-6 7-1-16,-7 8-2 0,-15 17-8 16,-12 1-2-16,-8-1 12 0,-8 1-147 15,-5-6-65-15,-5-9 64 0,-1 0-162 16,2 7-348-16</inkml:trace>
  <inkml:trace contextRef="#ctx0" brushRef="#br0" timeOffset="2142.5845">21417 12449 465 0,'0'-21'286'16,"-25"21"-101"0,-11 41 25-1,-11 45-70 1,2 55-54-16,-6 5-27 0,16 18-27 0,9 9-11 15,4-24-11-15,4-42-3 0,11 1-1 16,2-7 2-16,10-20 0 0,-5-8-2 16,2-6 1-16,6-14-1 0,5-12-2 15,-1-8-1-15,3-13-2 0,2-13-1 16,2-7 1-16,6-5-2 0,7-2 1 16,1-14 1-16,2-1 1 0,11 4 0 15,2 10 1-15,10-4 0 0,-1-1 3 0,12 9 1 16,4-1 0-16,12-3 1 0,4 3 0 15,11-1 1-15,7 12-1 0,9 6-2 16,4-9-1-16,-3 2-1 0,-1 0-1 16,-15 2-1-16,-14 3 0 0,-18-15-3 15,-12 10-3-15,-9-10-4 0,-10-5-4 16,-15 16-4-16,-15-12-19 0,-6 6-97 16,-2-2-101-16,-30 2 75 0,-6 8-176 15,-8 6-369-15</inkml:trace>
  <inkml:trace contextRef="#ctx0" brushRef="#br0" timeOffset="3115.1631">21266 13843 116 0,'5'7'63'0,"-2"-4"-9"0,-6-6 10 16,5 3-17-16,1 1-6 0,-3-1-6 16,8 12 5-16,-8-12-2 0,0-10-5 15,5 15 0-15,0-5-2 0,-3-7 1 16,3 7 0-16,-8-6 9 0,6 4 3 0,-6-1 4 15,3-4 0-15,0 5 6 0,4 9-2 16,-7-14 0-16,8 1-9 0,-2 1-6 16,6 10-8-16,-4-5-5 0,3-7-6 15,-1 1-1-15,-1 6-4 0,3-5-3 16,-1-4-2-16,0 1 0 0,4 0-1 16,-2-9 0-16,5 2-1 0,1-11 0 15,1 11 0-15,1-2-1 0,-3 1 1 16,1-3 1-16,3 11-1 0,-1-5 2 15,-2-2-1-15,4 3 2 0,-3-3 1 0,1 2-1 16,4 2 0-16,-4-8-1 0,3 4 1 16,-1 1-2-16,-3 0-1 0,3-4-2 15,6 10 0-15,-7 0-1 0,2-4 0 16,-1-1 0-16,-2-1-1 0,-6 3 1 16,9 1-1-16,-1-2 1 0,3 4 1 15,1 0 1-15,-1-4-1 0,-2 4 2 16,3-4-1-16,1 12 1 0,-1-8 0 15,0 3 1-15,-3-7-1 0,1 11-1 0,1-1-1 16,5-8 2-16,0 3 0 0,4 11-1 16,2-16 0-16,1 4-1 0,-7-10 0 15,16-2 1-15,-11 13 0 0,10-14-2 16,-5 2 0-16,15 4 0 0,-8 7 1 16,6-8-1-16,-6 2 0 0,11-1 0 15,-6 7 0-15,6-5 0 0,4 6 1 16,1 6-1-16,4-3 0 0,-7 3-1 15,-7 1 1-15,1 0-2 0,-6 0 1 16,-3-5-1-16,-1 5-4 0,7 0-8 0,-6-2-5 16,-6 2 23-16,-6-5 21 0,-9 2-245 15,-9-7 137-15,-1 8-51 0,8-3-961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25T17:27:43.9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8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25T17:37:49.284"/>
    </inkml:context>
  </inkml:definitions>
  <inkml:trace contextRef="#ctx0" brushRef="#br0">18863 2106 195 0,'12'12'153'0,"-9"-2"-35"16,3 1 10-16,-4-4-13 0,-2 6-34 15,5 2-6-15,-5 11-4 0,5 13-5 16,0-6-8-16,2 15-5 0,1 0-3 16,0 7-2-16,4 3-3 0,-2 3-3 15,-5-11-5-15,1 8-5 0,3-10-4 16,1-4-4-16,-2-7-5 0,-5 1-3 16,4-11-5-16,-7-13-3 0,3-5-3 0,-9-9-2 15,2-7-1-15,-1-16-2 0,4-12 0 16,-3-15 1-16,-1-8 0 0,4-8-1 15,2 5 0-15,-7-4 0 0,9-8-3 16,-3 10 0-16,0-8-2 0,8-4 0 16,-11-4-2-16,5 3 1 0,4-9 0 15,-6 2 2-15,14 15 1 0,2 9 1 16,1 12 0-16,9 7 3 0,6 19 0 0,-6-6 0 16,1 1 0-16,6 8 1 0,-10 8 0 15,4 10 0-15,6 6 1 0,3 14-1 16,-4 8 1-16,6 14 0 0,-2 17 0 15,-3 9 1-15,-6 12 0 0,1 23 0 16,-6 3 0-16,11 1 0 0,-3 0-1 16,-1 0 1-16,-2-1-2 0,-4 5 0 15,-11-11-1-15,-7-16-3 0,0-16-7 16,3-13-17-16,-8-20-26 0,-8-19-67 0,8-12-94 16,1-4 47-16,8-17-143 15</inkml:trace>
  <inkml:trace contextRef="#ctx0" brushRef="#br0" timeOffset="986.727">22106 1050 107 0,'4'-13'140'15,"-1"-5"-13"-15,2 5-5 0,-3 6 7 16,4-6-24-16,-4-1-5 0,1 19-9 16,2-5-8-16,0 15-11 0,8 17-8 15,-1-4-9-15,11 22-6 0,0 14-6 16,-1 11-6-16,-7 18-5 0,-2 13-4 15,5 16-5-15,-1 6-2 0,-4 0-5 0,5-1-4 16,-1-4-2-16,-12-25-3 0,0-4-3 16,3-19-1-16,-1-2-3 0,-9-19-3 15,9-12-7-15,-7-16-11 0,0-16-12 16,-5-10-13-16,0-18-14 0,-3-2-34 16,4-31-48-16,-1-14-59 0,-1-14 31 15,6-8-103-15,-9 0-154 0</inkml:trace>
  <inkml:trace contextRef="#ctx0" brushRef="#br0" timeOffset="1249.817">22250 885 189 0,'9'-25'187'31,"4"10"-37"-31,-3 3-2 0,2 12-8 16,9 5-41-16,1 2-15 0,-1 4-14 0,2 4-16 16,4 17-12-16,-15-9-7 0,6 7-5 15,-2 13-5-15,9 15-3 0,3 5-3 16,-3 10 0-16,12 33-3 0,-1 3-2 15,2 11-2-15,-1-4-2 0,11 18-1 16,-7-10-1-16,-1-3-1 0,-2-5-1 16,-1-13 0-16,-8-15-1 0,-2-2-2 15,1-18-1-15,-11-22-4 0,-2 4-6 16,-9-25-15-16,-4-20-20 0,-2 1-20 16,0-6-24-16,-3-6-111 0,-6-36-2 15,3-2-4-15,-6-24-105 0,-1-7 35 0</inkml:trace>
  <inkml:trace contextRef="#ctx0" brushRef="#br0" timeOffset="1781.1384">23119 1793 391 0,'3'18'177'0,"-3"-5"-52"0,-6 5 37 15,-3-9-65-15,-1-1-20 0,-6-3-6 16,7 8-11-16,-10 2-8 0,-10 5-9 16,-7-2-10-16,-10-1-1 0,-16-7-6 15,-9-10-9-15,-14 1 0 0,6 6-3 16,-17 0-4-16,1-2-1 0,1-4-2 0,4 4-2 16,-4-5 0-16,9-5-3 0,3 10-3 15,9-5-6-15,0 0-9 0,3 4-13 16,20 2-16-16,14 6-20 0,21 0-34 15,0 7-103-15,7 3 50 0,23-2-90 16,3-7-332-16</inkml:trace>
  <inkml:trace contextRef="#ctx0" brushRef="#br0" timeOffset="1992.0095">22774 1594 306 0,'27'-25'158'16,"-9"3"-85"-16,-18-11 50 0,-2-5-40 0,-4 10-17 15,-8 8-20-15,-19-6 22 0,-12 6 3 16,1 8-4-16,-9 9-9 0,-7-5-10 16,-6 8-7-16,1 8-6 0,-6 12-7 15,-4-4-8-15,-6 9-4 0,18 3-6 16,-7 9-9-16,6 1-18 0,7 8-27 0,-1-1-145 16,4-8 83-16,-1-26-126 0,-5-6-498 15</inkml:trace>
  <inkml:trace contextRef="#ctx0" brushRef="#br0" timeOffset="2845.6923">20920 585 201 0,'10'-14'98'0,"-4"-2"-28"16,1 4 18-16,4 4-26 0,-2-5-22 16,2 4-3-16,-12-4 3 0,4 3 2 15,4 17 0-15,-14-9 0 0,4 0 0 16,4 16-1-16,-11 1-1 0,5 11-5 16,-1 2-7-16,-1 5-4 0,15 27-1 15,-17 10 2-15,4 14 2 0,0 12 0 16,11 10 1-16,-7 9-1 0,-8-3-2 15,8 19-5-15,6 10-3 0,-4 20-5 16,1 5-2-16,-12 16-3 0,12 7-1 16,3 10-3-16,-4 10 1 0,-1 26-1 0,2 7 0 15,9 17 1-15,3 16 1 0,-4 8 3 16,1 14 3-16,-12 11 3 0,11 14 0 16,-7 9 1-16,2 7 1 0,1 7-2 15,-2 14-2-15,1 13-2 0,-2-1-3 16,-5 10-1-16,2-5-2 0,2-6 0 15,-5-9-2-15,-9-13-1 0,-1-11-3 16,-2-14-4-16,-5-22-5 0,4-11-3 0,2-9-7 16,3-25-6-16,4-14-7 0,0-1-6 15,-1-21-12-15,3-21-24 0,-1-2-31 16,-1-31-71-16,-5-15 35 0,1-12-93 16,12-11-203-16</inkml:trace>
  <inkml:trace contextRef="#ctx0" brushRef="#br0" timeOffset="3728.1262">24178 3105 401 0,'-13'-5'104'16,"6"-3"-54"-16,-8-7 52 0,7 9-78 0,-15-6-12 15,8 5-1-15,-8-6 2 0,-17-8 0 16,0 1 0-16,-6-5-1 0,-1 3-1 15,-6-3 0-15,7 9-1 0,-4-4 0 16,-6 2-3-16,-17 4-2 0,3 6-2 16,-8 2-2-16,-5 10 0 0,4-8 0 15,-2 5 2-15,-17 6 2 0,3-1 2 16,-6 13 5-16,-11 1 0 0,-13-6 1 16,-4 0-1-16,-17-1-1 0,-20-1-2 15,-8-4-4-15,0 3-2 0,-10-1-1 0,-5 10-1 16,2 0 0-16,-5 2 1 0,-15 1-1 15,-2 0 0-15,-3-5 0 0,-4 9-1 16,-6-1 1-16,4-2 0 0,-10 0-1 16,0 1 0-16,-8-15-1 0,-6-5 1 15,-8 2-6-15,12-9-16 0,-14 2-27 0,-10-11-82 16,0 4 48-16,-3 7-97 0,-19 8-266 16</inkml:trace>
  <inkml:trace contextRef="#ctx0" brushRef="#br0" timeOffset="5894.1501">19295 3757 418 0,'12'-5'131'0,"1"3"-44"15,-1 4 50-15,-5-4-76 0,1 4-9 16,-3 9-3-16,-2 4 4 0,-1 10 1 16,-2 8-2-16,0 2-4 0,0 11-1 0,-2 14 1 15,-1 1-2-15,-2 16-8 0,2 12-6 16,1 1-7-16,0-3-6 0,6 0-7 16,-4-8-3-16,3-8-4 0,3-8-7 15,-1-1-13-15,2-19-17 0,1-7-169 16,-1-14-3-16,-2-14 20 0,-3-3-195 15,-2-10-27-15</inkml:trace>
  <inkml:trace contextRef="#ctx0" brushRef="#br0" timeOffset="6996.8271">19034 5777 154 0,'5'12'187'0,"3"-6"-60"16,-1 2 2-16,-7-3 7 0,1-5-54 15,-4-5-10-15,-2-1-6 0,-2-7-4 0,7 4-6 16,-1-2-5-16,12-3-5 0,-1-4-5 16,7 10-5-16,6-5-5 0,-2-9-6 15,3 4-5-15,1 1-3 0,-1-1-4 16,5-3-3-16,0 9-2 0,6 5-2 15,-7 2-1-15,10 4-1 0,-11 1-1 16,3 0 0-16,-7 6 0 0,-1 8-2 16,-8 10-1-16,1 6-1 0,-6 10 0 15,-9 11-2-15,0 4 0 0,-5 13-1 0,-2 13 0 16,-11-6 1-16,0-1 0 0,-9 4 0 16,2-11 0-16,-10-18 1 0,9 9 0 15,1-10 1-15,12-6 1 0,-4-9-1 16,9-2 1-16,5-9 0 0,3-15-1 15,1-6 1-15,4-1 0 0,14-8 0 16,10-12-1-16,4-6 1 0,2 2 1 16,-2-5 0-16,1 2 0 0,-3 5 1 15,4 11-1-15,3 1-3 0,0 3-4 16,9 1-31-16,-4 1-21 0,-9 5-137 0,3 5 73 16,1-4-135-16,-11 11-430 0</inkml:trace>
  <inkml:trace contextRef="#ctx0" brushRef="#br0" timeOffset="7696.3681">19160 7146 498 0,'10'2'167'16,"3"1"-66"-16,-8-3 64 0,-2-18-86 15,2-2-26-15,3 0-4 0,2 0 0 16,0-5-4-16,5 14-10 0,7-6-11 15,-2 7-3-15,8-3-4 0,-2 1-2 0,-3 12-2 16,6-2-3-16,-5 9-1 0,-10 0-2 16,-1-6-1-16,0 18-2 0,-13-3-1 15,9 9-1-15,-6 10-1 0,-1 5-1 16,-4 1-1-16,-6-1 0 0,-6 5-1 16,4-6 1-16,-6-1 0 0,3 2 0 15,-2-7 0-15,-4-1 0 0,3-9 0 16,-1-6 0-16,-1-2 0 0,8-2 1 15,0 5 0-15,0-5 0 0,7-4 1 16,3-4 1-16,0-4 0 0,5 6-1 16,10-9 1-16,-4 2 0 0,14-5 0 0,2 12 0 15,9-14-1-15,1 7 1 0,1 0-1 16,3 14 1-16,1-14-1 0,-11 8 1 16,-3-3-2-16,4 5 1 0,-14 1-1 15,-1 9 0-15,2 0-1 0,-19 7 0 16,2-6-1-16,-8 4 0 0,-6-5-2 15,-11 3-4-15,-2 2-8 0,3 1-8 16,-16 1-15-16,-3 1-19 0,-4-1-38 0,-5 1-98 16,-3 3 50-16,7 2-97 0,4-4-314 15</inkml:trace>
  <inkml:trace contextRef="#ctx0" brushRef="#br0" timeOffset="8218.9775">19083 8684 244 0,'9'-5'162'0,"2"5"-63"16,1-3 30-16,-1-1-19 0,-1 8-35 16,-3-4-11-16,-2 6 0 0,-3 4-3 15,-2 8-6-15,0 7-13 0,-9 2-8 16,-2-1-7-16,-1 4-3 0,-1 3-4 0,-4-5-2 16,6 6-3-16,4 4-3 0,-1 1-2 15,-2-9-2-15,5 2 0 0,5 3-2 16,0-9-1-16,3-6 0 0,4 2-1 15,8-4-2-15,0-5 0 0,6-13-11 16,4 2-10-16,0-4-11 0,3-5-13 16,4-17-17-16,-4-3-20 0,5-8-28 15,-3 0-23-15,-2-11-29 0,-2 8 3 16,-2-4-19-16,-1 9-34 0,-2-8 88 16</inkml:trace>
  <inkml:trace contextRef="#ctx0" brushRef="#br0" timeOffset="8373.4214">19504 8636 189 0,'7'-2'149'15,"-7"2"-20"-15,5 3 2 0,5 9-19 16,0 10-16-16,-10 11-9 0,6-7-17 0,-1 22-13 0,-11 4-12 0,1 1-9 16,5 3-9-16,-7 22-8 0,6-10-9 15,-13 8 0-15,3 12-4 0,1-3-1 16,3-11-4-16,-5 2-8 0,11-11-18 16,-6-7-29-16,6-15-115 0,-4-3 64 15,-2-15-115-15,-1-9-379 0</inkml:trace>
  <inkml:trace contextRef="#ctx0" brushRef="#br0" timeOffset="9264.1634">19224 10141 441 0,'-5'8'185'0,"5"4"-72"0,0-11 46 16,-1 4-69-16,-4-5-34 0,-2 7-7 15,-6-1-3-15,-1 9-6 0,-2-1-7 0,-14 5-6 16,-1 0-4-16,2-4-3 0,0 1-2 15,-3-4-2-15,14 4-3 0,6 6-2 16,4 4-1-16,8-1-1 0,-5-10-2 16,2 5 0-16,4-10 0 0,3-3-1 15,-1 3 0-15,2-9 0 0,13 6 0 16,15 6-1-16,4 0-1 0,11 7 0 16,-2-1-1-16,4-11 0 0,1 5-1 15,2 0 0-15,-1 2 0 0,2 4-1 16,-14-3 0-16,-8 7 0 0,-7-1 0 15,-9-1-1-15,-9 6-1 0,-1-6 0 0,1 4-1 16,-14 7-1-16,2-11-1 0,-8 1 1 16,-8 11-1-16,-8-6 1 0,-7 6 1 15,0 0 0-15,-1-3 2 0,-11-7-1 16,-2-3-1-16,-1-12-4 0,8 5-5 16,-4-6-9-16,13-7-11 0,2-5-17 15,16 3-29-15,-9-6-122 0,15-17 65 16,10-10-98-16,1 2-415 0</inkml:trace>
  <inkml:trace contextRef="#ctx0" brushRef="#br0" timeOffset="9454.448">19594 10161 324 0,'-2'-7'211'0,"2"0"-100"15,-2 6 34-15,-12-6-37 0,2 5-55 16,0-8-20-16,-4 9-5 0,1 6-3 16,0-2-5-16,-15 7-11 0,2 2-30 0,0 4-130 15,-7 4 84-15,-3 15-103 16,5 0-488-16</inkml:trace>
  <inkml:trace contextRef="#ctx0" brushRef="#br0" timeOffset="10095.3345">19446 11448 305 0,'15'-6'154'0,"-5"6"-74"0,-10-7 39 0,-3-1-39 16,-7-6-29-16,-7 11-9 0,6 3 1 16,-8 5 1-16,0-5-6 0,-3 18-7 15,-6 4-7-15,-12-1-8 0,4 8-2 16,2 7-3-16,-4-6 1 0,0 6 3 15,7 1 4-15,-7-6 4 0,3-1 3 0,5 10 2 16,10 1 0-16,2 11 0 0,11 1-6 16,2 6-4-16,5-6-4 0,4-4-3 15,6-20-4-15,8 3-3 0,17-24-2 16,9-3-2-16,16-5-1 0,5-13-2 16,3-19 0-16,1 3-1 0,-4-13 1 15,-14-11 0-15,-4 7 2 0,-16 6 0 16,-9 8 1-16,-4 22-1 0,5 1 0 15,-11-1 1-15,-2 11-2 0,-5 1-1 16,-5-2-1-16,-17 3 1 0,-9-14-1 16,-9 16 1-16,0 1-2 0,-8-4-3 0,8 11-4 15,-5 19-5-15,0-4-12 0,-11 0-20 16,8 3-132-16,-2-4 76 0,7-4-99 16,8-5-455-16</inkml:trace>
  <inkml:trace contextRef="#ctx0" brushRef="#br0" timeOffset="10617.7777">18979 12419 276 0,'12'9'188'0,"2"-4"-65"0,-5-15 28 16,7 10-25-16,3-2-38 0,-1-5-9 15,2 1-12-15,5-1 0 0,-4 6-13 16,6-6-13-16,-6-3-11 0,16 0-7 16,-6-3-5-16,11 1-5 0,-6-1-6 15,10 0-1-15,-16-2-3 0,-2 2-1 16,-3-7 0-16,-2 1-1 0,-8 11 0 16,-5 1 0-16,4 1-1 0,-8 6 0 15,-6 0-1-15,-1 5 0 0,6 5-1 0,-14 13 0 16,4 3-1-16,-3 11 0 0,-4 11 0 15,-1-3 2-15,-2-4 0 0,0 12 1 16,0 2 1-16,-5 3 0 0,2 5 1 16,2 5 0-16,-6-2 0 0,2-6 0 15,4-7 0-15,4-10 0 0,0-10-1 16,4-1-7-16,-2-11-11 0,2-9-12 16,0-7-11-16,8-10-155 0,3 0 79 15,14-17-96-15,2-11-538 0</inkml:trace>
  <inkml:trace contextRef="#ctx0" brushRef="#br0" timeOffset="10779.0764">19466 12723 399 0,'-8'-5'172'0,"0"-4"-94"16,-4 9 57-16,-6 0-58 0,-2-1-35 16,-8 2-12-16,-15 6-1 0,0-5 0 0,-4 4 1 0,-4-1-11 15,9 5-8-15,3 7-23 0,-3-4-121 16,2 2-15-16,9 5 30 0,9-7-171 15,4 0-62-15</inkml:trace>
  <inkml:trace contextRef="#ctx0" brushRef="#br0" timeOffset="11306.9713">19327 13121 551 0,'8'26'200'0,"-4"-13"-136"0,-9-6 88 15,-5 0-98-15,-9-1-25 0,0 2-29 16,-6 9 26-16,-4-2 3 0,5 6-2 0,2 8-7 15,-3-6-2-15,2-3-2 0,0 8 2 16,8-2 0-16,-5-4 0 0,3 0-3 16,3-3-2-16,4-7-2 0,0-5-1 15,8-1-2-15,2-1-1 0,0 2 0 0,15 0-2 16,5-1 1-16,8-3-2 0,10 2 0 16,5-3-1-16,2 3-1 0,8 3 1 15,2 2-1-15,-2 0-1 0,-5-1 1 16,-8 2 0-16,-12-3-1 0,-8 4 0 15,-15-4-1-15,-2 6-1 0,0-3 0 16,-8 2-1-16,2 7-1 0,1 2-2 16,-4 4 1-16,-16 3-1 0,2 7 1 15,-15-3-1-15,-9-1 2 0,-9-1 2 0,1-11 2 16,-6 2 0-16,12-3 0 0,4-9 0 16,8-13 1-16,7-10 1 0,7 0-1 15,4-2 2-15,7-12 2 0,9-8 0 16,2 1 1-16,18 0 1 0,6 3 1 15,8-11-2-15,0 8 0 0,4 2-4 16,2 4 1-16,0-12-200 0,-2 5 119 16,4 4-109-16,-9 6-740 0</inkml:trace>
  <inkml:trace contextRef="#ctx0" brushRef="#br0" timeOffset="142160.9156">11261 10933 82 0,'15'10'33'0,"0"-14"1"15,-4 9 18-15,1-5-5 0,-4 0-4 16,-1 7 4-16,-2 1 0 0,-4-16 6 0,-1 8-4 15,-10 0-3-15,1-2-2 0,-1-4 4 16,0-4 9-16,-4 7 10 16,3 3-1-16,1-5-1 0,-3 0-1 0,-7-2 2 15,3 10-5-15,1-8-8 0,-14 7-8 16,-2-9-3-16,-1 12-3 0,-2-5-4 16,-5-1-2-16,-9-11-2 0,-11 5 0 15,-8-6 0-15,-13 7-2 0,-19-6-2 16,-9-1-3-16,-5 3-3 0,-6-10-4 15,-19 0-4-15,0-2-2 0,-4 6-3 16,-11 1-1-16,-11 10-1 0,1 5 0 0,-1-2-1 16,-9-4-1-16,-16 7 1 0,-6 9 0 15,4-1 0-15,-4 4 0 0,16-5-1 16,16 19 2-16,18 6-2 0,-2-5-1 16,16 3-2-16,9-6-4 0,4-5-2 15,6-10-6-15,24 0-7 0,-2-5-5 16,9 5-15-16,14-3 99 0,4-1 3 0,7 9-291 15,-6 12 185-15,9 6 21 0,4 0-1343 16</inkml:trace>
  <inkml:trace contextRef="#ctx0" brushRef="#br0" timeOffset="168565.3882">8614 11677 398 0,'15'-8'179'0,"-3"1"-62"0,1 2 39 16,-5-7-60-16,-6 6-31 0,-4-2-11 15,2 9-3-15,-3-1-6 0,-12 4-8 16,-5-3-7-16,5 19-5 0,-5 7 0 15,-3 1-2-15,1 10-2 0,1 10-6 16,-16 0-1-16,6 12-3 0,3 6-2 0,8-6-3 16,5 1-1-16,15-1 0 0,5-11 0 15,10-2-1-15,10-7-2 0,8-7 0 16,5-18-1-16,3-5-2 0,3-10-1 16,2-7-1-16,-6-5-1 0,4-8 0 15,-2-1 0-15,-7-19 2 0,-12 7-3 16,-5 0-6-16,-10 5-11 0,-4-1-16 15,-4 11-23-15,-5 5-113 0,-8 1-24 16,-2-3 15-16,5 2-140 0,-7 7-43 16</inkml:trace>
  <inkml:trace contextRef="#ctx0" brushRef="#br0" timeOffset="168771.2649">8684 11261 599 0,'11'-13'185'16,"-2"1"-99"-16,-1 4 71 0,-3-7-110 16,5 3-36-16,3-1-6 0,-1-7 0 15,-1 5-31-15,1 4-30 0,-1 2-100 16,1 14 58-16,0-10-128 0,8 5-307 0</inkml:trace>
  <inkml:trace contextRef="#ctx0" brushRef="#br0" timeOffset="169411.9889">10508 11717 535 0,'10'6'204'16,"7"3"-102"-16,1-9 68 0,-1 11-86 15,-1 3-34-15,4-8-9 0,-2 9-2 16,1 3 0-16,1-1-7 0,-6 13-9 16,5 0-9-16,6 18-4 0,-4 3 2 15,-3 9 2-15,6-1 3 0,-1 9-1 16,-7-8 2-16,1-5-1 0,-7-9-2 16,-5-5-5-16,-5-7-6 0,-4-6-3 0,-14-8-4 15,-8-2-11-15,-4-18-16 0,-8 7-22 16,-14-17-94-16,-1-12-63 0,2-6 34 15,5-12-146-15,4 5-196 0</inkml:trace>
  <inkml:trace contextRef="#ctx0" brushRef="#br0" timeOffset="170733.0751">10470 11334 345 0,'9'5'295'0,"9"-10"-144"0,2 0 23 16,1-10-26-16,9-5-88 0,-5 2-31 15,0-4-8-15,-4 2-10 0,1 7-22 16,-16 7-33-16,-1-4-133 0,-5 0 77 0,5 8-128 16,-5 4-446-16</inkml:trace>
  <inkml:trace contextRef="#ctx0" brushRef="#br0" timeOffset="172051.924">8598 12958 222 0,'14'8'250'0,"0"-1"-105"0,-11-4 15 0,4-1 9 16,-9-2-82-16,4 13-18 0,-2 9-5 16,-5 11-6-16,-4 12-9 0,1 9-12 15,0 14-12-15,-2 14-7 0,-2 2-5 16,-3-6-5-16,4 8-3 0,2-11 4 15,-2-1-14-15,4-11-12 0,6-8-20 16,1-12-15-16,-2-11-146 0,4-32 67 16,-2 0-102-16,6-14-482 0</inkml:trace>
  <inkml:trace contextRef="#ctx0" brushRef="#br0" timeOffset="172585.8313">10628 13000 545 0,'8'0'194'15,"2"13"-86"-15,2 13 73 0,-7 7-88 0,-1 1-31 16,1 12-4-16,-1 14-5 0,-3-4-2 15,1 9-15-15,-2 11-13 0,2-2-9 16,-2-2-7-16,-2-3-6 0,2-1-4 16,-3-8-4-16,1-14 14 0,0-6-211 15,-1-20 119-15,3-8-101 0,0-12-762 16</inkml:trace>
  <inkml:trace contextRef="#ctx0" brushRef="#br0" timeOffset="176205.2626">13090 13061 301 0,'-1'-3'151'0,"4"-2"-19"16,-3-2 18-16,7 7-50 0,-14 0-8 16,2 5-9-16,15 10-13 0,-12 11-11 15,-1 7-11-15,0 2-10 0,3 13-5 16,-3 14-7-16,-4-9-5 0,-10 10-7 15,7 0-5-15,0-10-2 0,2-5-4 16,0 3-3-16,6-9-13 0,2-6-156 16,0 2-22-16,13-20 40 0,7-9-198 15,9-4-115-15</inkml:trace>
  <inkml:trace contextRef="#ctx0" brushRef="#br0" timeOffset="177142.9092">12691 11737 711 0,'-30'43'192'16,"-5"-13"-106"-1,-13-2 88 1,7-13-144-16,1 10-16 16,14-12-3-16,21 2-1 0,0-2 1 15,16 2-1-15,8-4 0 0,-11 3 0 16,17 4-1-16,0-1-5 0,-4-4-1 15,-1 3 0-15,2 3-2 0,-6-1 1 0,-1 2-1 16,-2 1 0-16,-3-1 0 0,-1 3 0 16,-9-3-1-16,0-3 0 0,0 3 1 15,-5-2-1-15,0-3-1 0,-5-2 1 16,1 5 0-16,-4-4-1 0,-10-1 1 16,-4-7-6-16,-1 4-12 0,0-8-19 15,5 3-9-15,5-3-138 0,3-4 67 16,6-6-98-16,9-5-456 0</inkml:trace>
  <inkml:trace contextRef="#ctx0" brushRef="#br0" timeOffset="177535.5629">12858 11806 468 0,'10'32'172'16,"0"-7"-81"-1,-10 3 62-15,4 7-75 0,-3 6-35 16,1-5-6-16,-5 6-1 0,1-1-2 16,2-9-11-16,2-9-9 0,1 2-7 15,0-10-4-15,-1-4-3 0,8-7-1 16,-2-4-2-16,2-2 0 0,-2-5-10 16,4-6 10-16,-4-8-1 0,-3-11 2 15,2 4 0-15,1 0 1 0,-1 0 1 0,-1 3 9 16,-1 12-8-16,-3-1 1 0,1 3 0 15,-1 7 0-15,1 8 0 0,-8-8 1 16,9 8 1-16,2 1 2 0,6 3 10 16,-5 2 8-16,-2 3 1 0,-2-5 7 15,5 11 5-15,-1-3 2 0,4 4 1 16,3-5-8-16,-1 10-9 0,0-5 0 16,12 6-8-16,-10-11-4 0,5 5-4 15,-2-12-3-15,-1-3-2 0,-12-5-8 16,-4-6-13-16,-6-3-19 0,7-9-21 0,-5-10-154 15,3-5 78-15,-4 5-118 0,13-5-512 16</inkml:trace>
  <inkml:trace contextRef="#ctx0" brushRef="#br0" timeOffset="177990.8722">13248 11892 531 0,'12'40'225'15,"1"0"-114"-15,3-2 64 0,1-1-80 16,-2-9-50-16,-7-8-11 0,0-2-4 15,-1-7-2-15,-2-4-7 0,-5 0-9 16,0-7-7-16,0-4-3 0,-3-4-2 0,-2-7 0 16,-2 2-1-16,4-10 0 0,-2 0-1 15,5-9 1-15,-2 4-1 0,2-7-1 16,2 5-1-16,3 2-2 0,-2 8 1 16,4 4 0-16,-4 6 1 0,5 1 1 15,1 3 0-15,2-3 4 0,2 9 0 16,2 7 0-16,2-4 1 0,0 7 3 15,2 4 2-15,5 1 5 0,-3 6 5 16,2-1 4-16,4 8 3 0,-6-1 2 16,-2 6-1-16,-4-10-2 0,1 0-5 15,-6-1-4-15,-2 1-5 0,-3-13-4 0,0-5-4 16,-5-5-1-16,2-2-1 0,-2-3-1 16,-3-21 0-16,-2-6-1 0,8-3 1 15,-6 1 0-15,-2-6 0 0,3 0-3 16,9 7-1-16,1 5-1 0,2 0-1 15,-3 9 1-15,12 19 1 0,3-6 1 16,-4-1 3-16,-1 14 1 0,4 1 3 16,-2 5 0-16,-1 7 0 0,8 5 0 0,12 15 0 15,-8-5-1-15,2 3 0 0,3-8-1 16,-6-1 5-16,-7-5-7 0,6-6-6 16,-3-3 95-16,-8-9-293 0,-3-6 156 15,3 0-72-15,-4 0-1019 0</inkml:trace>
  <inkml:trace contextRef="#ctx0" brushRef="#br0" timeOffset="179790.2184">22216 3583 451 0,'6'15'229'0,"6"11"-89"0,1 12 45 15,-11 4-59-15,3 4-52 0,3 15-13 0,-1 4-7 16,-1 0-7-16,-1 21-13 0,0 7-11 16,-3-7-8-16,0 7-6 0,4 3-2 15,1-17-3-15,-1-9-5 0,4-4-9 16,0-13-14-16,-5-8 4 0,-1-9-189 15,-6-2 101-15,0-16-110 0,-6 3-651 16</inkml:trace>
  <inkml:trace contextRef="#ctx0" brushRef="#br0" timeOffset="199085.3727">7298 14779 70 0,'3'-9'71'0,"4"-5"-7"0,-9-2 0 16,6 4-2-16,-1 1-1 0,0 2-1 15,-3-4 0-15,9 8 5 0,-4-2 4 16,0 6 7-16,-4 1 2 0,4-5-1 16,-5-2-4-16,9 14-4 0,-6-6-5 15,0-1-8-15,7 7-11 0,-10 3-8 16,3-2-6-16,2 1-2 0,-1 7-2 16,-14 7-2-16,11 2-3 0,-10 12 0 0,10 7 1 15,-4 4-1-15,-10 4-1 0,-4 4-2 16,10 2-3-16,-6 5-3 0,5-3-2 15,6-1-2-15,-8 3-2 0,17-9-2 16,-5-7-3-16,2-11 0 0,-7-2-3 16,6-13-10-16,-12-7-14 0,7-13-27 15,-1 0-37-15,1 0-130 0,2-13 64 16,7-2-130-16,-2-1-405 0</inkml:trace>
  <inkml:trace contextRef="#ctx0" brushRef="#br0" timeOffset="199340.1502">7623 15361 571 0,'-5'40'166'16,"-2"-4"-51"-16,2 3 60 0,-3 7-111 0,2 0-16 15,-4-11-5-15,1 10-8 0,3-4-13 16,-1-6-10-16,-3-3-6 0,2-9-13 16,-9 0-14-16,2-10-24 0,-5-4-115 15,6-8-20-15,5-1 12 0,9-8-150 16,5-5-40-16</inkml:trace>
  <inkml:trace contextRef="#ctx0" brushRef="#br0" timeOffset="199746.4632">7789 15013 265 0,'28'-28'156'0,"-2"-5"-32"0,6 0 13 0,-4 0-33 15,4-1-18-15,-4 13-8 0,2-4-4 16,-7 10-10-16,0 8-5 0,-1 1-8 15,-1 1-8-15,-3 10-7 0,7-5-8 16,-8 6-7-16,-9 1-6 0,9-2-6 16,-12 10-2-16,-4-3-2 0,-2 2-3 15,-6 1-1-15,2 12-1 0,-5-7-1 16,-2 11 1-16,1-4-1 0,-9 9 1 16,5-3 0-16,-10 1-1 0,-1 0 2 15,-3 11-1-15,10-5 1 0,0 0 0 16,16 1 1-16,3-1-1 0,5 0 2 0,0-12 0 15,5-2 4-15,7-2 6 0,4-8 2 16,11-14 3-16,-1-4 0 0,9 10 2 16,8-8-2-16,0-6-4 0,-8 7-4 15,14-7-3-15,-6 2-7 0,-3 8-10 16,7-19-14-16,-9 5-14 0,-10 12-179 16,7-17 98-16,-14 1-121 0,-8 16-626 0</inkml:trace>
  <inkml:trace contextRef="#ctx0" brushRef="#br0" timeOffset="211742.1234">10247 14504 146 0,'5'-3'106'0,"6"-2"-11"15,-1 10 11-15,-3-3-6 0,-11-7-9 16,9 8-4-16,-5-3 1 0,9 8-5 15,-8 12-5-15,1-2-10 0,5 11-9 16,-6 12-9-16,6 5-4 0,-7 16-8 16,-2 11-8-16,2 3-6 0,12 7-6 0,-7 0-6 15,0-17-4-15,-15 2-3 0,18-15-6 16,0 0-5-16,-3-25-185 0,-8-6 111 16,1-17-111-16,11-5-678 0</inkml:trace>
  <inkml:trace contextRef="#ctx0" brushRef="#br0" timeOffset="213396.3005">10197 15628 69 0,'1'0'106'15,"-1"0"-6"-15,-1-3-5 0,1 3 7 16,5 0-11-16,-7 5-6 0,-4 0-6 15,10 3-4-15,0-1-3 0,-1 6-4 16,0 2-1-16,-3 5-3 0,12 11-3 16,-4 4-3-16,1 5-6 0,1 6-9 15,-4 10-7-15,-3-11-8 0,-6 5-7 16,5 0-7-16,3-7-4 0,-7-3-3 0,-6-1-3 16,10-11-1-16,-6 4-6 0,4-15-11 15,-8-11-20-15,-2-6-31 16,8 0-115-16,11-15-22 0,-13-6 7 0,8-14-154 15,1-8-19-15</inkml:trace>
  <inkml:trace contextRef="#ctx0" brushRef="#br0" timeOffset="213590.577">10561 15843 435 0,'2'44'180'0,"1"0"-82"0,-4-2 51 16,2-2-70-16,-1-1-30 0,-5 1-10 15,-3-5-7-15,0 6-2 0,0-1-9 0,-4-7-7 16,-1 0-6-16,4 1-5 0,-2-8-4 0,-2-6-4 16,-1-10-11-16,3-5-24 0,-1-5-32 15,1-5-91-15,4-5 45 0,7-10-107 16,8 0-272-16</inkml:trace>
  <inkml:trace contextRef="#ctx0" brushRef="#br0" timeOffset="213918.7228">10659 15752 389 0,'22'-1'195'0,"3"-4"-82"0,4-2 40 16,6 4-62-16,0-9-22 0,8-1-16 15,-8 1-17-15,0-1 2 0,-10 3-8 16,-7 3-8-16,-10 7-7 0,2 2-5 16,-5 8-3-16,-5 5-2 0,-7 2-3 15,7 6-1-15,-5 5-1 0,-6 3-2 16,-7-1-2-16,-1 5 1 0,8 3 1 15,-6-10-1-15,-4 4 1 0,7-4 0 16,1 0 2-16,2-3 1 0,2 10-1 16,3-9 1-16,6-1 1 0,-4-2-1 15,8 2 2-15,7-11 2 0,4-1 1 0,10 0 2 16,0-8 1-16,5 0-1 0,6-5 1 16,7-8-2-16,0-1-1 0,12 3-2 15,3-14-1-15,-10 8-9 0,5-3-9 16,-3-6-42-16,-9-4-127 0,-6 3 78 15,-3 3-124-15,-13 10-456 0</inkml:trace>
  <inkml:trace contextRef="#ctx0" brushRef="#br0" timeOffset="220778.4234">13904 9272 392 0,'7'2'581'0,"-7"-2"-481"16,-22 7 94 0,-32-7-32-1,-54-9-100 1,-50-16-100 0,-7 1-57-1,7 4 106-15,27 10-5 0,42 10-2 16,46-2-3-16,25 5 2 0,8-3-1 15,10 5 1-15,1-5-1 0,8 0 1 0,4 0 0 16,12 2 0-16,11 0-1 0,7 3 1 16,17-4-2-16,3 6 1 0,5 0 1 15,-2 2-1-15,9 6-1 0,-11 4 1 16,1-3 0-16,-5 2 1 0,-7-4 1 16,-17-8-1-16,-4-1 1 0,-8-5-1 15,-4 0 0-15,-3 0-1 0,-5-5-2 16,-9-1 0-16,3-8-1 0,-6 3 0 15,-5-4-1-15,-1 2 1 0,-6-2 0 0,-4 3 0 16,2 4 0-16,-5-2 1 0,-13 7-1 16,-4 3 0-16,-8-4 0 0,-9 3 1 15,-8 2 0-15,8-1-1 0,-5 0 1 16,0 0-1-16,-5-3 1 0,-5-4 0 16,-3 2 0-16,5-1 5 0,-1-3 1 15,11 1 4-15,3-2 3 0,5 2-216 16,0 8 135-16,10 0-116 0</inkml:trace>
  <inkml:trace contextRef="#ctx0" brushRef="#br0" timeOffset="229705.2688">12829 14337 585 0,'15'-10'267'0,"3"-2"-163"0,-7-1 73 16,3 5-103-16,-6-5-33 0,-3-7-19 0,5 2-19 16,5-4 20-16,0-5 1 0,11 6 0 15,2 1-3-15,4 2-3 0,1 8-4 16,-5-2-2-16,-6-1-3 0,3 5-2 15,-11 9-2-15,3-7 0 0,6 7 0 16,-9 4-2-16,-3 2 0 0,1 5-1 16,-4 2-1-16,-16 0-1 0,6 6-1 15,-11 8 0-15,6 7-1 0,-16-4 0 16,-7 4 0-16,-1 1 0 0,1-1 0 0,-8-7 1 16,8 4 1-16,0-9-1 0,7 5 1 15,-4-8 0-15,9-2-1 0,2-6 2 16,7-4-1-16,1-3 1 0,8-5 0 15,0 7 1-15,10-7 0 0,3 0 0 16,12 0 1-16,3 1-1 0,12 6 1 16,0-2-1-16,1-2 0 0,9 4 0 15,0-7 0-15,-1 12-1 0,-2-4 1 16,1 2-1-16,-12 1 1 0,4 1-1 0,-17 6 0 16,5-3 0-16,-9 5-2 0,-13 0 0 15,-6 0-1-15,-5 6-1 0,-3 9 0 16,-17 5-1-16,-3-2 1 0,-10-1-1 15,-14-13 0-15,1 5-7 0,-10-3-7 16,-1-4-12-16,4 4-45 0,14 2-131 16,-8-9 74-16,14 0-120 0,2-5-467 15</inkml:trace>
  <inkml:trace contextRef="#ctx0" brushRef="#br0" timeOffset="232440.0564">6783 16591 236 0,'11'-10'143'0,"4"-3"-26"15,-1-4 13-15,4 2-28 0,-13 2-18 0,-5-2-10 16,5 2-7-16,-4 5-6 0,3 8-7 16,-6 0-6-16,2 6-2 0,3 9-2 15,-3 8 0-15,0 2-4 0,-1 13-6 16,-3-1-5-16,3 2-5 0,-1-5-6 16,-5 20-6-16,6-7-5 0,-4 1-1 15,-2 3-2-15,-3-3-3 0,7-15-3 16,-2 7-6-16,2-10-10 0,-2 0-20 15,0-4-21-15,6-9-138 0,4-12-7 16,9-5 11-16,-3-2-157 0,11-9-6 0</inkml:trace>
  <inkml:trace contextRef="#ctx0" brushRef="#br0" timeOffset="232623.374">7084 16961 486 0,'0'38'188'0,"2"3"-82"15,-2-1 57 1,-5 1-81-16,-2 6-27 0,1-1-10 16,-1 2-11-16,-4 5-2 0,2-6-8 0,1-9-10 15,-4 3-7-15,-6-11-3 0,2-12-4 16,1 0-10-16,-2-4-16 0,6-11-152 16,11 0 91-16,0-8-112 0,1-1-541 15</inkml:trace>
  <inkml:trace contextRef="#ctx0" brushRef="#br0" timeOffset="233012.2193">7311 16679 319 0,'24'-22'162'0,"-8"2"-54"0,12-8 31 16,-3 8-39-16,8 0-29 15,-4 0-8-15,4 7-5 0,-12-5-8 16,7 8-11-16,-3-5-9 0,0 4-10 16,-7-3-5-16,1 13-5 0,-6 1-2 0,-6 3-1 15,-4 10-2-15,-3 7-2 0,-2 5 0 16,-3 3-1-16,-5 0-1 0,0 9 0 16,0-1 0-16,-3 2 1 0,-3-3 0 15,1 2 0-15,-2 7 2 0,-1-9-1 16,3 10 1-16,8-5-1 0,4 1 0 15,-2-13 2-15,3-1 0 0,7-9 4 16,9-5 2-16,-1-4 2 0,8-9 2 16,6 0 3-16,6-7-2 0,-1-1-1 15,4-9-4-15,-8 1-1 0,-1 2-3 0,4 1-2 16,-8 5-1-16,-1-4-1 0,-2 5-4 16,3 1-8-16,-10 8-14 0,4-12-17 15,-2 5-80-15,-4-4-79 0,-4 6 44 16,3 10-133-16,2 4-262 0</inkml:trace>
  <inkml:trace contextRef="#ctx0" brushRef="#br0" timeOffset="233193.7387">8127 16898 487 0,'8'14'199'16,"0"0"-84"-16,-4-8 56 0,1 19-81 15,-10 3-37-15,11 6-12 0,-9 5-5 16,-10 3-7-16,0 2-10 0,-2 0-9 0,-2 0-3 15,-5-4-7-15,11-3-7 0,-1-9-17 0,-4-3-6 16,-3-6-150-16,11-10 80 0,-2-9-102 0,9-2-512 16</inkml:trace>
  <inkml:trace contextRef="#ctx0" brushRef="#br0" timeOffset="233624.1884">8284 16515 237 0,'20'-20'219'0,"10"-2"-77"15,1-3 11 1,3 1-9-16,4 9-53 0,-3 3-19 16,-6 4-9-16,-7 8-11 0,-2 0-5 0,-2 1-12 15,-6 4-10-15,-2 10-7 0,1 2-7 16,-7-7-3-16,-4 3-4 0,-4 4-2 15,-1-2-1-15,0 1-1 0,-8 4-1 16,0 3 1-16,-1-1 0 0,-4-1 0 16,-2-2 0-16,2 0 0 0,-3 1 0 15,6-5 1-15,5-2-1 0,3-6 1 16,-1-5 1-16,8-2-1 0,8 10 2 16,5-10 0-16,-1-5 0 0,10 5 1 15,4-5 1-15,1 10-1 0,1-5 0 16,8 0 0-16,2 6 0 0,-3 3 0 0,7 9-1 15,-8-5-1-15,-7-5 1 0,-6 16-2 16,9-1 0-16,-10 3-1 0,-12 3-1 16,2 4-1-16,-10 0-1 0,-1 2-1 15,-27-6-1-15,-7 6-3 0,-8 8-4 16,-7-5-6-16,-6-3-11 0,11 5-13 16,-7-7 46-16,1-13-196 0,3-7 96 0,7-6-58 15,4-2-660-15</inkml:trace>
  <inkml:trace contextRef="#ctx0" brushRef="#br0" timeOffset="236734.7203">10155 16636 265 0,'5'-9'205'0,"5"3"-56"0,2-4 11 16,-4 3-21-16,-4 4-35 0,-6 0-17 16,10 3-9-16,-5 5-11 0,-9 1-7 0,1 2-9 15,8 12-8-15,-1 5-9 0,6 3-2 16,-15 12-5-16,6 0-3 0,7 6-5 15,-4 9-2-15,-4 0-5 0,4-2-3 16,-2 3-3-16,8-5-1 0,-4-11-2 16,-4 2-1-16,-2-9-9 0,2-8-12 15,-2-17-14-15,4-1-25 0,-7-7-23 16,7-12-148-16,-2-5 68 0,8-6-107 16,14 0-474-16</inkml:trace>
  <inkml:trace contextRef="#ctx0" brushRef="#br0" timeOffset="238016.8177">10170 17400 145 0,'5'1'97'0,"-10"-1"-8"16,7 5 7-16,3-1-5 0,-2 1-9 15,6 6-1-15,-8-9 2 0,-2-2-2 16,9 8-6-16,-5-1-2 0,-1 1-10 15,-4 2-3-15,-1-7-4 0,9 16-5 16,-4 0-8-16,0 3-7 0,1 3-6 16,2 0-5-16,2 6-6 0,-1-1-5 15,3-2-6-15,1 5-1 0,-2-4-2 16,-3-8-2-16,-5 2-1 0,1-8-3 16,-1-3-5-16,-5-9-10 0,4-3-16 0,-9 0-22 15,15-3-38-15,-10-7-110 0,7 0 52 16,7 5-107-16,3-3-348 0</inkml:trace>
  <inkml:trace contextRef="#ctx0" brushRef="#br0" timeOffset="238376.2527">10573 17567 334 0,'8'7'169'0,"4"3"-47"0,0-4 33 15,-1-4-48-15,-4 15-20 0,1-8-13 16,-8 21-4-16,2-2-8 0,1 9-15 16,4-6-12-16,-7 8-11 0,0-13-6 0,-5 1-6 15,11 1-4-15,-12 2-4 0,-1-6-6 16,-5 3-9-16,7-7-15 0,0-7-23 16,1-13-141-16,-3 0 75 0,7-8-111 15,8-12-483-15</inkml:trace>
  <inkml:trace contextRef="#ctx0" brushRef="#br0" timeOffset="238712.8993">10822 17355 173 0,'34'-5'221'16,"-2"-3"-94"-16,-1-1 10 0,-1-7 14 15,0-1-57-15,2-3-19 0,-1 7-5 0,1-2-5 16,4 5-8-16,-3 2-13 0,-10 6-14 15,-3 2-11-15,-2 2-9 0,-11 5-5 16,0 4-1-16,-4 4-3 0,-3 7 0 16,-8-1-2-16,1-1 0 0,-8 12 0 15,0-6 0-15,-5 12 0 0,5-1 1 16,2 2 1-16,0 6-1 0,0 3 1 16,3-13 0-16,-3 3-1 0,3-1 1 15,13-11-1-15,-8-13 0 0,7-1-1 16,11-5-1-16,13-7 0 0,7 0 0 15,4-12-1-15,-1-1 1 0,4-2 0 0,-3-7 1 16,-8-3 0-16,8 1 2 0,-6 9-4 16,-4 1-11-16,-2 3-19 0,-7 4-24 15,-13 6-124-15,-5-8 65 0,-5 6-113 16,-8 3-406-16</inkml:trace>
  <inkml:trace contextRef="#ctx0" brushRef="#br0" timeOffset="239165.9751">10124 18066 449 0,'7'12'214'0,"-1"-4"-107"0,-3-2 62 16,4 14-69-16,-5-3-29 0,-6-1-31 15,11 8 25-15,-7 12-6 0,0-9-10 16,-3 2-11-16,-1 13-8 0,6 3-6 0,3-9-4 16,-2 9-5-16,7-4-4 15,-10 2-5-15,0-11-2 0,10-2-4 0,-8-9-10 16,-4-14-20-16,-4-7-23 0,2 0-157 15,13-7 86-15,-3-13-131 0,4-1-534 16</inkml:trace>
  <inkml:trace contextRef="#ctx0" brushRef="#br0" timeOffset="239370.8942">10535 18321 155 0,'0'15'166'0,"-5"3"-33"15,0-4 2-15,3 9 4 0,-1-5-36 16,-4 9-12-16,-3-1-13 0,4 7-15 16,-4-3-12-16,-2 1-17 0,1-4-13 0,1 0-10 15,-4-9-4-15,8-3-8 0,1-9-20 16,0-6-30-16,2 0-118 0,3-5 70 16,6-3-125-16,2-12-398 0</inkml:trace>
  <inkml:trace contextRef="#ctx0" brushRef="#br0" timeOffset="239734.4035">10677 18253 209 0,'20'-20'144'16,"10"7"-37"-16,-2-7 21 0,12 7-8 16,-5-14-31-16,3 8-8 0,-5-11-5 15,-5 5-9-15,-8 5-15 0,3 7-15 16,-8 4-16-16,7 6-8 0,4 3-5 15,-16 5-2-15,2-5-3 0,-12 13-2 0,2-4-1 16,-21 15-2-16,-2 0 0 0,-7 5 0 16,1 0-1-16,1 9 1 0,2 5 0 15,0 2 1-15,2 4 0 0,-1 4-1 16,0-8 1-16,-4-15 0 0,12 8-1 0,7-8 2 16,8-5 0-16,2 0 1 0,1-10 0 15,15-4 1-15,2-4 1 0,-2-6-1 16,4-1 0-16,9-1 1 0,-8-6 1 15,1-4 1-15,6-3 1 0,-2-1 1 16,-8-1 0-16,6 3 0 0,2-2-1 16,-5 1-1-16,2 4-1 0,0-1 0 15,-5-1-9-15,-5-1-19 0,0 0-22 16,-4 4-127-16,-1 3 73 0,2-1-123 16,-4 7-416-16</inkml:trace>
  <inkml:trace contextRef="#ctx0" brushRef="#br0" timeOffset="239906.2858">11397 18401 468 0,'6'21'199'0,"3"6"-99"0,-6 6 59 16,-3-7-74-16,-5 3-38 0,-7-1-14 16,6 8-4-16,-6-9-1 15,-3 8-7-15,2-2-9 0,-2-5-17 0,0 0-17 16,-3-3-22-16,3-10-125 0,5-9 70 15,7-6-111-15,3-6-422 0</inkml:trace>
  <inkml:trace contextRef="#ctx0" brushRef="#br0" timeOffset="240328.2264">11553 18099 307 0,'36'0'162'0,"-8"-5"-48"0,0-10 33 16,5 4-38-16,-9 2-28 0,5-4-12 16,0 8-8-16,-1 5-8 0,-2 3-15 0,-11 6-16 15,-6-4-11-15,-8 5-6 0,-1 8-3 16,-6-3-2-16,-13 3 0 0,-1 10-2 16,1-1 1-16,-6-6 0 0,0-1 1 15,3 0 2-15,-8-5 1 0,4-4 0 16,9-2 2-16,2 2 0 0,-1-4 0 15,16-2 0-15,8 5 0 0,2 0 1 16,5-2-1-16,2-8-1 0,9 0 1 0,-11 0-1 16,8-1 0-16,7 1 0 15,5-5-1-15,1 3 1 0,4-3-1 16,2 13-1-16,-8 2 0 0,-4-2 0 0,0-1-1 16,-5 11 2-16,0-3-5 0,-9-8 1 15,-4 1 0-15,-5-1-1 0,-9 1 0 16,2 10-1-16,-15 4-4 0,-3 9 2 15,-7 7-6-15,-7-8-4 0,1 3-12 16,-11-1-15-16,-2-9-124 0,-6-3-9 16,0-2 18-16,-1-10-147 0,8 1-38 15</inkml:trace>
  <inkml:trace contextRef="#ctx0" brushRef="#br0" timeOffset="244312.7185">22065 5697 323 0,'-13'-8'126'16,"-4"8"-32"-16,5 0 33 0,-2-13-56 16,7 8-5-16,2-2-4 0,0-1-6 15,2-4-1-15,-2 4-4 0,3-5-5 16,0 0 1-16,2-1-2 0,7 8-1 0,5-8-3 16,7 8-7-16,5-6-6 0,4 2-4 15,-2-1-8-15,6 2-4 0,-1-6-4 16,4-1-3-16,0 3 0 0,3-4-2 15,-5 4 0-15,-3 9-1 0,0 4 1 16,-2 5-1-16,-10 4 1 0,2 9-2 16,-5 10 1-16,-8 4 0 0,-9-3-2 15,-10 5 0-15,-1 2-1 0,-2-8-1 16,-10 7 0-16,-8 0 1 0,8 3-1 16,-1-5 0-16,-6-5 1 0,4-8 1 0,5-2-1 15,3-8 0-15,7 2 1 0,6-4 1 16,4-3-1-16,3 3 1 0,-3-3 0 15,4 7 0-15,11-9 0 0,-2 4 1 16,8 5 0-16,7 9-2 0,1-8 1 16,1 2-1-16,-1-1 0 0,8 12 1 15,0 1-1-15,5 6 0 0,-1 5 1 16,-2 5-1-16,-21 2 1 0,-10-10-1 16,3 4 0-16,-13-4 0 0,-8-3-2 0,-4 2 2 15,3 8-1-15,-11-9 1 0,-8 7-1 16,-6 4 0-16,-7-15 2 0,-7 4-2 15,7 3-8-15,-9-9-8 0,-6-2-15 16,-6 1 10-16,-2-13-178 0,6 9 88 16,-5 0-91-16,10 11-604 0</inkml:trace>
  <inkml:trace contextRef="#ctx0" brushRef="#br0" timeOffset="248493.6545">13039 16168 479 0,'0'-28'241'16,"-3"28"-92"-16,-12 12 34 0,-23 11-83 15,-9 25-34-15,4 17-23 0,5 1-23 16,2-5-8-16,3 7-4 0,3 5-2 16,5-7-3-16,8 2 2 0,12-8-1 0,5-12 0 15,0-13-1-15,15-2-2 0,18-13-2 16,10-2-1-16,12-18-1 0,10-3-2 16,3-5 1-16,-9-22 1 0,8-15 1 15,-3-1 1-15,-12 2 2 0,-9-2 1 16,-3 13 1-16,-17 6 0 0,-12 3 0 15,-11 7-1-15,0 5 1 0,-5 6-2 16,-10-1 0-16,-6 5 0 0,-2 4 0 0,5 0 0 16,-12 9 1-16,-3 1-1 0,6 8 0 15,-6 1 1-15,-14-1-1 0,6 0 1 16,5 10 0-16,-6-3-5 0,4 2-9 16,5-4 2-16,6 7-181 0,-7-6 102 15,2-13-107-15,4 7-642 0</inkml:trace>
  <inkml:trace contextRef="#ctx0" brushRef="#br0" timeOffset="249684.7207">21760 7474 263 0,'3'8'165'0,"2"6"-51"0,-10-8 21 16,5 2-26-16,-11 2-35 0,-6-1-8 15,-5-3-8-15,-2-4-5 0,-11 8-8 16,0-2-8-16,4 14-5 0,2 3-3 0,1 4-1 16,8 3-1-16,4 8 0 0,1-5-2 15,2 3-1-15,8 3-4 0,5-1-2 16,1 6-4-16,13-3-3 0,5-1-4 16,10-9-2-16,7 7-3 0,9-15-1 15,1-1-2-15,12 1-1 0,10-1-1 16,5-11 0-16,2-12 0 0,-4-1 1 15,-5-6 0-15,-13-16 1 0,-11-9 0 16,-11-9 0-16,-4 0 0 0,-16-3 0 16,-4 3-1-16,-7-1 1 0,-13 3-1 15,-9 3 1-15,-4 8 0 0,-6 14 1 0,-3 5 0 16,-3 5 1-16,-8 3 0 0,4 11 0 16,-14 7 0-16,0 6 0 0,9 2 1 15,2 14 0-15,-4 0-1 0,16 9-4 16,1-4-7-16,1 2 0 0,9-4-2 15,4 1-2-15,5-10-183 0,8-8 104 16,5-4-85-16</inkml:trace>
  <inkml:trace contextRef="#ctx0" brushRef="#br0" timeOffset="380351.8455">21611 8705 329 0,'3'-1'169'0,"2"-1"-68"0,-2-3 37 15,-3 5-42-15,-1-2-42 0,-3-2-9 0,3 4 0 16,1 0-1-16,0 4-5 0,3 10-4 16,-1 1 0-16,3 0 4 0,0 11 5 15,-4 4 2-15,4-12 1 0,-10 19-4 16,7-8-4-16,0 10-4 0,-6-5-4 16,9 13-7-16,0-1-5 0,-6 9-7 15,2-9-2-15,-7 7-2 0,7-6-2 16,1-6-3-16,-2-1-1 0,-3 0 0 15,3-12-2-15,1 0-2 0,3-8-6 16,1 0-7-16,1-7-9 0,-3-5-14 0,6 2-18 16,2-10-35-16,-7-3-88 0,1-10-33 15,1-10 16-15,-4-9-133 0,6-4-61 16</inkml:trace>
  <inkml:trace contextRef="#ctx0" brushRef="#br0" timeOffset="380764.5123">21934 8782 203 0,'8'-14'83'0,"-4"3"-8"15,-3-1 20-15,1-3-29 0,1 4-8 16,-3 2 1 0,0 3 0-16,-2 6 1 0,2 0-3 15,4 0-2-15,-6 1 0 0,0 4-1 16,-4 4 1-16,3 1-2 0,-6 5-6 0,-1 4-7 15,-5 3-6-15,5 3-4 0,-4 8-4 16,2-5-4-16,-6 4-4 0,13-4-3 16,-4 13-2-16,9-9-2 0,-3 3-1 15,5-1-1-15,6 1-1 0,9-10-2 16,-6 0 0-16,12-9-1 0,1 4-1 16,19 2 0-16,-3 3-2 0,4-5 0 15,8 0-2-15,4-7-1 0,-8-12-1 16,8-1-1-16,2-8-1 0,-10-12 0 15,6-6-1-15,-5-12 0 0,-11-5-1 16,-3-4 1-16,5-1 0 0,-14-12-1 0,-4 14 2 16,-10-7 0-16,-6-2 0 0,-6 2 2 15,-13 5-1-15,-7 2 1 0,-11 13 0 16,-11 13-3-16,-4 11-6 0,-12 9-8 16,-4 0-21-16,1 14-21 0,-4 7-62 15,-7-1-60-15,0 7-4 0,8-7-24 16,6 1-112-16,3-11 154 0</inkml:trace>
  <inkml:trace contextRef="#ctx0" brushRef="#br0" timeOffset="383810.8224">21520 10073 445 0,'5'13'161'0,"1"0"-30"0,1 5 35 16,-7-3-81-16,0 0-12 0,1 0-5 16,-1 3-10-16,-1 2-13 0,1 8-9 0,-3 9-3 15,3-2-2-15,-2 6 0 0,-1 7 0 16,4-1-2-16,-2 7-1 0,1 6-1 16,1-2-3-16,-2 2-4 0,4-11-4 15,-1-2-4-15,-1-9-3 0,1-7-3 16,-2-12 0-16,0-4-7 0,0-12-12 15,-3-3-11-15,3-7-9 0,1-11-191 16,-4-17 103-16,5-6-119 0,1-4-675 16</inkml:trace>
  <inkml:trace contextRef="#ctx0" brushRef="#br0" timeOffset="384264.019">21883 10038 505 0,'-10'3'155'0,"3"2"-53"15,-10-5 61-15,-1 8-95 0,2 4-24 0,6 1-1 16,-2 7 0-16,-3 5-9 0,2-5-10 16,-2 3-11-16,-2-5 2 0,4 4 0 15,5-7-1-15,-5 3-1 0,6-5-1 16,2 2-1-16,2-8 0 0,3 4 0 15,3-1-3-15,-3-10-2 0,8 0-1 16,-1 4-1-16,14-3 0 0,1-2 0 16,-4-9-1-16,5 10 0 0,16 5 0 15,-6-4-1-15,-2 3 1 0,19-8-1 0,-7 14 0 16,-5-6 1-16,-3 1 1 0,1-5 0 16,-7 8 0-16,2-1 1 0,-4 4-1 15,-1 1 0-15,1 4-1 0,-11 3-1 16,-4-6-2-16,-6-15 0 0,-2 15 0 15,-4-4-2-15,-7-9 1 0,-1 3 0 16,-1 2-1-16,-4 0 1 0,-2 8 0 16,-5-6-1-16,-6 8 1 0,-1-4 0 15,-2 3 0-15,-1-6 0 0,-5-1 1 16,2-2-2-16,3-4-9 0,3-2-16 0,1-3-17 16,9-4-34-16,4 0-117 0,-3-12 55 15,7-5-102-15,-4 5-383 0</inkml:trace>
  <inkml:trace contextRef="#ctx0" brushRef="#br0" timeOffset="384462.8305">22318 9728 315 0,'-1'-5'227'0,"-8"-2"-92"16,-2 14 29-16,-7 0-27 0,-6 8-224 0,-5-7-35 0,-5 10 171 15,0 2-7-15,-11-8-13 0,-8-2-13 16,5 1 0-16,-9 1 160 0,-2-2-176 0,12-4-63 16,6 8-93-16,-2-1-722 0</inkml:trace>
  <inkml:trace contextRef="#ctx0" brushRef="#br0" timeOffset="387794.5396">21351 11433 284 0,'3'-3'111'16,"5"3"-38"-16,-3 5 36 0,0-12-44 16,2-1-21-16,-6 1-3 0,8-2 1 15,-4 0-2-15,0 1-3 0,0 1-7 16,-4-3-1-16,-1 0 0 0,5 9-1 0,0-6-1 15,5-4-4-15,2 4-5 0,8-1-3 16,-2-4-4-16,-2-3-2 0,4 2-3 16,0-5-2-16,-2-1-1 0,-4 9 0 15,7 5 0-15,-4-1 1 0,-2-1 0 16,0 6 2-16,-2 7 3 0,-8 4 1 16,5 8 3-16,-2 1 3 0,-5 10 1 15,-1 10 2-15,0-5 0 0,-2 0-2 16,-10 0-1-16,0-1-2 0,2 2-3 0,-4 3-2 15,-3-3-3-15,2 5-1 0,-7 0-1 16,-2-2-2-16,1-8-1 0,-4-5-1 16,-3-6 0-16,10 1-1 0,-6-13 0 15,-2-4-1-15,6 4 1 0,2-7-2 16,-2-7 1-16,3 1-1 0,6-16 0 16,6 7 0-16,1-5 1 0,3 0 0 15,1 1 1-15,0 0 0 0,8 4 1 16,-3-5 1-16,7 7 0 0,-3 8 1 15,6 2 0-15,0 1 0 0,5 2 1 0,0 5-1 16,2 2 1-16,-1-1-1 0,2 4 1 16,4-1-1-16,3 9 0 0,-2-3 0 15,2-2-1-15,0 5 1 0,4 2-2 16,-5-10 1-16,-1-10-1 0,0 13 0 16,2-1 2-16,-5-5-5 0,-7-12-10 15,2-2-21-15,-5 5 41 0,-2-9-191 16,-5-6 91-16,4-9-82 0,-1-6-624 15</inkml:trace>
  <inkml:trace contextRef="#ctx0" brushRef="#br0" timeOffset="388026.6949">22071 10933 406 0,'5'11'231'0,"2"23"-119"16,5-6 54-16,-11-10-40 0,6 4-74 16,-7 22-13-16,-2-16-1 15,1 14 1-15,-1 18-12 0,-1 8-12 0,4-7-9 16,-2 12-1-16,4-7-4 0,-3 2-10 16,-3-2-11-16,1-11-17 0,-1 0-144 15,-1-9 80-15,3-11-105 0,-1 1-503 16</inkml:trace>
  <inkml:trace contextRef="#ctx0" brushRef="#br0" timeOffset="390157.9504">21283 12322 145 0,'-5'0'110'15,"5"0"-19"-15,5 1 7 0,-2 3-9 0,-1-8-18 16,-2 4-6-16,6 5-4 0,-1-5-3 15,-2 0-5-15,-3-1-3 0,4 1-6 16,-4-5-2-16,1-2-3 0,1 0-6 16,3 4-5-16,5-7-6 0,3 4-5 15,-3-3-6-15,5 3-2 0,-3-8-1 16,-2 1-2-16,3-2-1 0,2 4-1 16,1-3 0-16,4 8-1 0,0 4 0 15,0-3 0 1,2 5 0-16,-6 0 1 0,-1 2 0 15,2 3 0-15,-4 3 0 0,-3 4 0 16,-2 1 0-16,2 7 1 0,-3 6 1 0,-7-6 0 16,0 7 1-16,-2-6 0 0,0 4-1 15,-3-3 0-15,-4 4-1 0,0 9-2 16,-1-2-1-16,-11-1-1 0,-4 2-1 16,2 8 0-16,-2-11 0 0,-7-1 0 15,9 2 0-15,3-4 0 0,-6-7 0 16,3-1 0-16,4 0 0 0,1-7 0 0,-2-1 0 15,7-4 0-15,3-1 0 0,5-2-1 16,3 0 0-16,6-5 1 0,-3-5-1 16,8 3 1-16,6-4 0 0,3-4 0 15,2 0 1-15,5 3-1 0,3-5 1 16,-7 1 0-16,7 3 0 0,-1 1-1 0,1 0 1 16,-1 1-2-16,-1-3-8 15,-3-2-20-15,7 2-25 0,-2 3-45 0,-4-7-80 16,5 4 31-16,-7-2-106 0,4-16-228 15</inkml:trace>
  <inkml:trace contextRef="#ctx0" brushRef="#br0" timeOffset="390595.5088">22085 12146 152 0,'-4'-2'156'0,"-1"-4"-66"0,0 1 20 16,-3-2 3-16,-2 7-44 0,-3 0-16 15,-7 0-1-15,-3 5-2 0,-2 2-9 16,-3 1-13-16,1 4-10 0,1-2-5 16,-1 1 0-16,6-3 2 0,3-1 2 15,-4 0 3-15,5 6 1 0,6 2 2 16,-2-4 2-16,13 4 0 0,-2-1-2 0,5-9-5 16,1 3-3-16,5-1-3 0,1 2-4 15,4 0-1-15,2 4-2 0,6-6-1 16,9 8-1-16,2-2 1 0,11 0-2 15,-10 14 1-15,8 6 0 0,-6-3-1 16,2 3 1-16,-9-2-1 0,-3-4 1 16,-3-1 2-16,-1 4 0 0,-6 8 0 15,-2 2-1-15,-8-10 0 0,-6 1-1 16,-1-9-3-16,-14-6-3 0,-2-7 0 16,-4-8-2-16,-8-1 0 0,1-3 0 15,0-7 1-15,-5-6 1 0,5-1 2 0,0 2 0 16,1-7 2-16,4-4 0 0,3-1 1 15,3-7 0-15,4 1 1 0,1-9-1 16,12 4 1-16,9 5 2 0,-1 8-1 16,5-5-10-16,7 5-20 0,3-3-9 15,-6-5-142-15,5-8 76 0,1 9-116 16,-3 2-461-16</inkml:trace>
  <inkml:trace contextRef="#ctx0" brushRef="#br0" timeOffset="392434.7063">21211 13077 198 0,'10'9'160'15,"-1"-4"-59"-15,-9-12 20 0,10 7-14 16,3-5-35-16,-3 0-20 0,-4 3-5 0,4-4-5 16,4-1-12-16,-1 1-12 0,2-6-6 15,0 2-7-15,0 0 3 16,-1 2-1-16,-4 6 1 0,2 2 0 0,0 0 1 16,-1 7-1-16,-6-6 0 0,5 1-1 15,2 3-1-15,-7 2 0 0,-2-1-1 16,-6 3-1-16,-2 2-1 0,3 2 0 15,-8 6 0-15,-1-6 0 0,-1 0-1 16,2 2-1-16,3 0 0 0,1 3-1 16,-3-1 1-16,1-4-2 0,-2 5 1 0,0 1 0 15,2-16 0-15,-4 0 0 0,2 4 1 16,0 1-1-16,4 0 0 0,-6-6 1 16,11 5-1-16,-3 4 1 0,4-4 0 15,4-2-1-15,4 5 1 0,-3-4 0 16,8 6 1-16,2-5-1 0,0 4 1 15,3-7 0-15,2 2 3 0,5-1 0 16,-5 8 2-16,-2-6 2 0,2 6 3 0,0-4 1 16,-9 6 0-16,4 1 0 0,-1-1 0 15,-9 5-1-15,-2 6-1 0,-1 1-3 16,-2-1-1-16,-2 3-2 0,-5-3-2 16,1 1-1-16,-8-6-1 0,4 6-1 15,-4-6 0-15,2 4-3 0,-3-12-11 16,0 6-15-16,-2-11-22 0,6-6-123 15,-1-2 66-15,2-9-105 0,9-11-412 16</inkml:trace>
  <inkml:trace contextRef="#ctx0" brushRef="#br0" timeOffset="392878.4206">21894 13051 326 0,'0'3'111'0,"-5"2"-19"16,2-3 39-16,5 3-50 0,-7-5-18 15,0 6 1 1,0 6 6-16,-9-4-7 0,1 6-13 16,1 1-8-16,-1 6-5 0,-2-1-2 15,5 16-2-15,-1 4-3 0,1 3-5 0,3-3-3 16,1 11-4-16,1-14-3 0,-2 1-3 15,5-3-4-15,4 0-1 0,6-9-3 16,-3 6-1-16,17-11-1 0,3-1-1 16,1-8-1-16,-3-4-1 0,7-6-1 15,8-2 0-15,4-2-1 0,1-10 1 16,5 4-1-16,-2-10 0 0,-6-4-1 16,-8-6 0-16,-6 0-1 0,-1-9 0 15,0 9-1-15,-5-5 0 0,-7 5-1 16,0-4 1-16,-6 11 0 0,-7-6 1 15,-5 8 1-15,0 0 0 0,-5 3 1 0,-5-3 1 16,-8 5 1-16,-2 14 0 0,-3 5 0 16,-7-4 1-16,7 1 0 0,-2 14 1 15,-5 1-1-15,-1-2 2 0,-4-3 0 16,-2-4-4-16,-1 12-14 0,17 0 128 16,-4 3-292-16,10 0 145 0,9 4-44 15,14-6-985-15</inkml:trace>
  <inkml:trace contextRef="#ctx0" brushRef="#br0" timeOffset="449398.9367">11019 3833 127 0,'6'10'96'0,"3"-15"0"16,-16-3 9-16,10-2-8 0,1 8-7 16,-4 2 3-16,3 0-1 0,-3-7-3 15,-3 2-16-15,4 9-8 0,1-1-6 16,-7-11-5-16,10 14-12 0,-7 1-6 0,6 1-6 15,-4-1-4-15,-4-2-3 16,1 2-4-16,1-7-3 0,-9 0-3 0,4 11 0 16,-8-18-1-16,0 11-1 0,5 6 0 15,-1-22 0-15,-7 24 0 0,-1-12-1 16,-9-4-1-16,-3 14 0 0,-11-3-1 16,3 0 0-16,-10 3 0 31,-2-5 0-31,-5 8-1 0,-4-2 0 0,0-7-1 0,-6 1-1 0,10 1-1 0,-1 3-1 0,6 4-2 15,-2 0 1-15,3-8-1 0,-1 3 0 16,0-3 0-16,2-1 0 0,-4-4 0 16,10-2 0-16,-1 4-1 0,5 4 1 15,0 6 0-15,7-4-1 0,-3 5 1 16,11-1-1-16,-6 1 0 0,7 1 0 16,1-1 1-16,0-5-1 0,-2-1 0 15,9-1-1-15,3 1 1 0,4-2 0 0,4-2 0 16,6 4 0-16,6 0 0 0,-6-2 0 15,1-5 0-15,2 1 0 0,-1 4 0 16,1-5 0-16,-5 0-1 0,1-5 1 16,1 5 0-16,1 0 0 0,-1-1 0 15,5 1 0-15,-7-2 0 0,5-1 1 16,-1 3-1-16,5 0 0 0,-4-4 0 16,-5-1 0-16,1 4-1 0,6-4 1 15,5 0 0-15,-2 3 0 0,0-5 0 16,3 7 0-16,-5-5 0 0,-8 9 0 0,-3-11-1 15,6 7 1-15,5 2 0 0,-4-4 0 16,-1-1-1-16,7 6 1 0,-2-1 0 16,-3-2 0-16,-3-2 0 0,-1 2 0 15,4 2 0-15,-3-2 0 0,1 0-1 16,1 1 1-16,-1 4 0 0,-1-3 0 16,-6 1 0-16,3-6 0 0,-4 6 0 0,1-1 0 15,3-2 0-15,2 5 0 0,-1-8 1 16,-1 3-1-16,6 3 0 0,0 0 0 15,-4 1 0-15,1-4 0 0,-4-5 0 16,2 5 0-16,0 1 0 0,2 3 0 16,-2-4 0-16,2 1 0 0,-2 1 0 15,5 3 1-15,0-3-2 0,-2-2 1 16,-1 0 0-16,3-2 0 0,0 2 0 16,-2 2 0-16,-3-4 0 0,0 0 0 15,5 6 0-15,-5-4 0 0,0 5 0 16,2-1 1-16,-2 5-1 0,4 4 0 0,-2-5 0 15,-2 2 0-15,3-1 0 0,4-1 0 16,-2-2 0-16,-2 1 1 0,6-2-1 16,4 3 0-16,0-8 0 0,4 7 0 15,-1 0 0-15,4-7 0 0,7 6 0 16,-6-6 0-16,16-1 0 0,3 2 0 16,-4-7 1-16,-1 6-1 0,10 0 0 15,-9 0 0-15,-8 0 0 0,12 0 0 0,0 8 0 16,1-1 0-16,-4 2 1 0,12 0-1 15,-4 4 0-15,-2-1 0 0,-6-4 0 16,2 0-1-16,-10-1 1 0,-3-2 0 16,-3-4 0-16,-6-2 0 0,-4 2 0 0,-5 4 0 15,2-3 0-15,-3 5 0 0,-2-6-1 16,-2 6 1-16,-1-2 0 16,0 2 0-16,-7-2 0 0,-2 3-1 0,-1 0 1 15,-1 4-1-15,-1-4 1 0,-1 9-1 16,-4-4 1-16,-8 2 0 0,-5 5-1 15,-7-4 1-15,-7 7 0 0,-9-1 0 16,-2 6 0-16,3 4 0 0,-18 2 0 16,2-2 1-16,11 16-1 0,-14-5 0 15,-14 2 0-15,15 10 1 0,-8-2-1 16,-9-9 0-16,9-1 1 0,5 4-1 0,9-2-1 16,6-4 1-16,0-1-1 0,11 1 0 15,15 4-1-15,-1-12 1 0,6-1 0 16,16-3 0-16,4-20 0 0,5-3 0 15,9-1 0-15,14-5 1 0,15-6-1 16,12 6 0-16,26-4 2 0,4 3 0 16,9-6 3-16,12 0 1 0,10 7 1 15,-10-6 1-15,-5 1 0 0,-8 8 0 0,-7 0-2 16,-11 4-1-16,-7-2-2 0,0-7 0 16,-12 2-3-16,-3 4-5 0,-14-1-7 15,-15-10 79-15,-19-4-287 0,0 3 149 16,-6 3-72-16,-16 11-1015 0</inkml:trace>
  <inkml:trace contextRef="#ctx0" brushRef="#br0" timeOffset="450524.0829">9700 5717 99 0,'10'7'76'0,"-10"-7"20"16,-2 0-3-16,-5 0-5 0,2 0-9 15,-6 2 1-15,-3-4 2 0,5-5-9 16,-8 7-10-16,4 7-7 0,1 1-1 15,0 5-2-15,6 4-2 0,1 11-10 16,0 0-6-16,0-1-6 0,-13-2-4 16,11-2-4-16,10 0-6 0,-6 4-4 15,8-9-4-15,8 2-1 0,12-2-1 0,-3-5-2 16,6-6-1-16,-2 5-1 0,3-9 8 16,-5-11-11-16,-2 9-11 0,-4-2-19 15,-3-6-146-15,-3-1 91 0,-1-12-130 16,1-7-508-16</inkml:trace>
  <inkml:trace contextRef="#ctx0" brushRef="#br0" timeOffset="450708.4179">9628 5387 622 0,'-5'-6'184'15,"2"6"-87"-15,5 8 72 0,-1-1-115 16,1-4-33-16,-9-13-5 0,4 8 1 15,-2 1-6-15,3 1-18 0,-7-5-21 0,-1 5-21 16,3 0-121-16,5 8 65 0,2 4-113 16,15 9-396-16</inkml:trace>
  <inkml:trace contextRef="#ctx0" brushRef="#br0" timeOffset="450995.0878">10127 5689 559 0,'-3'8'164'0,"1"-3"-67"15,-6-3 72-15,-5-7-100 0,1 2-31 16,-6-4-2-16,-2 0 2 0,-3 7-7 16,1 0-12-16,-1 0-9 0,3-1-9 15,7 1-5-15,3-5-28 0,3 3-113 16,4-1-32-16,3 3 28 0,5 5-170 16,0 1-86-16</inkml:trace>
  <inkml:trace contextRef="#ctx0" brushRef="#br0" timeOffset="451157.0929">10192 5853 259 0,'-3'5'287'0,"-1"-3"-155"0,-6-2 26 15,0-2 5-15,-3-4-107 0,-7-8-27 16,2 8-3-16,-4-3 1 0,-9 3-5 16,-4-6-10-1,-1 5-12-15,-1 1 112 0,-1-1-279 16,7-1 145-16,6 6-43 0,6-3-964 0</inkml:trace>
  <inkml:trace contextRef="#ctx0" brushRef="#br0" timeOffset="451725.0693">10575 5500 455 0,'8'3'195'0,"-1"9"-84"16,6 15 60-16,-7 1-67 0,-6 0-45 15,-3 8-12-15,0 6 0 0,-2 6 0 16,2 0-24-16,-1-3-11 0,4-2-6 16,2 7-9-16,0-16-14 0,-6 3-15 0,3-11-59 15,1-2-92-15,-4-24 49 0,-4-12-119 16,10-8-311-16</inkml:trace>
  <inkml:trace contextRef="#ctx0" brushRef="#br0" timeOffset="453356.0213">10041 3482 237 0,'8'5'136'16,"-3"-2"-23"-16,-1 2 14 0,1 0-29 16,0-4-21-16,-2 4-5 0,0-1-5 15,0 7-7-15,2 4-7 0,-3 3-2 16,1-1-2-16,1 6 4 0,-1 0-2 16,-5 1-3-16,1-3-2 0,2 6-3 15,8 3-5-15,-8-12-6 0,6 3-6 16,-5-2-7-16,8 0-5 0,-9-12-4 0,1-10-4 15,-5-7-4-15,3 5-1 0,-5-18-1 16,6-2 0-16,-4-2 0 0,0-12 0 16,3-1 0-16,-2 3 0 0,7-3 0 15,-2-1 0-15,-1 1 0 0,5 14-1 16,-1-6 0-16,-1 6-1 0,5 4-1 16,3 2-1-16,2 7-1 0,2-2 0 15,8 4 0-15,-5-1 0 0,-5 10 1 16,6 2 2-16,1 0 1 0,-3 20 1 0,5 7 1 15,-1 6 0-15,-3 3-1 0,6 16 1 16,1-6 0-16,-1 0 0 0,1-4-1 16,-2-2 3-16,-7-15-2 0,-10-4-4 15,-4-6 30-15,-3-7-241 0,-1-8 139 16,0-1-106-16,7-13-873 0</inkml:trace>
  <inkml:trace contextRef="#ctx0" brushRef="#br0" timeOffset="455708.8876">11790 4625 321 0,'11'-7'166'0,"2"4"-25"0,-9 3 15 16,4-8-46-16,0-4-23 0,2 14-10 0,-10-5-14 15,-3-2-15-15,-4-4-14 0,-3 9-7 16,2 4-10-16,-14 12-1 0,-1-4-5 16,-3 21-3-16,-6-2-3 0,-1 21-1 15,7-1-1-15,1 9 1 0,5 0-1 16,8 6-1-16,6-13 1 0,6-5 0 16,6-2 1-16,6-6 1 15,8-13 1-15,5 1 0 0,9-8 2 0,3-14 1 0,-1-6 0 16,7-6 0-16,2-6-1 0,-3-3-1 15,-3-10-1-15,-2 4-2 0,-14-1 1 16,-5 1-4-16,-3 2-7 0,-12 1-13 16,-3-2-8-16,-4-1-173 0,-1-7 98 15,-10 1-118-15,1 7-602 0</inkml:trace>
  <inkml:trace contextRef="#ctx0" brushRef="#br0" timeOffset="455870.3116">11848 4128 769 0,'28'-23'236'16,"3"-2"-132"-16,-4 3 94 0,-11-4-140 15,-1 8-36-15,-3 3 77 0,-9 1-294 16,4 8 164-16,-7-3-58 0,1 0-1082 16</inkml:trace>
  <inkml:trace contextRef="#ctx0" brushRef="#br0" timeOffset="480178.3104">13379 4401 427 0,'8'0'189'0,"2"2"-46"0,-8-2 32 0,-1-3-68 16,-1-2-25-16,-5 5 0 0,-3-5-20 15,-3 1-7-15,-8-1-8 0,-6 1-7 16,-3-3-5-16,-13-1-3 0,1 1-4 16,-6 7-5-16,6-2-2 0,-7-3-6 15,-2 7-3-15,-3 3-2 0,4 8-3 16,-10-1-3-16,0 1-2 0,5 0-2 16,4 4 2-16,-6 1-1 0,12 4-2 0,5-2-4 15,1-5-8-15,6 1-11 0,6-8-13 16,-3-1-12-16,11 5-20 0,6-12-158 15,1 6 83-15,8 1-94 0,2-7-556 16</inkml:trace>
  <inkml:trace contextRef="#ctx0" brushRef="#br0" timeOffset="480459.4776">13394 4799 446 0,'-5'-2'207'0,"-2"-2"-57"0,1-5 39 16,-9 3-68-16,-9-8-26 0,-9 3-10 0,-3-1-8 15,-12 2-12-15,-4 10-14 0,3 0-10 16,1 5-7-16,-5 10-9 0,-5-3-8 15,0 4-2-15,-9-4-4 0,-1 8-3 16,-6-7-4-16,1 2 0 0,-2 5 55 16,6 6-294-16,-1 1 164 0,7 13-95 15,15 1-1066-15</inkml:trace>
  <inkml:trace contextRef="#ctx1" brushRef="#br0">11555 2453 0</inkml:trace>
  <inkml:trace contextRef="#ctx1" brushRef="#br0" timeOffset="319.5433">17993 415 0,'0'0'16,"0"0"-16,0 0 16,0 0-16,0 0 15,0 0 1,0 0-16,0 0 15,0 0-15,0 0 32,0 0-17,0 0-15,0 0 16,0 0 0,0 0-1</inkml:trace>
  <inkml:trace contextRef="#ctx0" brushRef="#br0" timeOffset="609463.6096">10582 15879 1524 0,'-92'46'4'15,"-2"0"1"-15,3 2 3 0,-3-2-4 16,-43-1-2-16,-3 49 0 0,47-48 5 0,-46 45-3 0,47-43 1 16,-47 44 3-16,47-47 7 0,-47 49-2 0,45-48 1 15,2 47-2-15,47-1 2 0,-1 2 0 0,-2 43 0 32,2-43 2-32,46 45 1 0,0-2 0 15,0 3-2-15,46 45-1 0,-46-46-3 0,94 46-3 16,-49-45-1-16,1-3-2 0,48 3-1 15,-3-1 0-15,3-47-1 0,43 1 1 16,-43-47-1-16,45 0 1 0,-47 2-1 0,1-48 0 16,-1-48-1-16,-44 48-1 0,43-92 0 15,-45-1-1-15,48-45 0 0,-48-1 0 16,-46-1 0-16,45-45 0 0,-45 0-1 0,46 0-1 16,-46 0 1-16,0 0 0 0,0-1 1 15,-46 1-1-15,1 46 1 0,-1 1 0 16,-2 45 0-16,-44-47 1 0,47 49 0 0,-49-3 0 15,2 3 1-15,45 45-1 0,-45-2 2 16,46 2 1-16,-47 46 2 0,1 46 1 16,44-46 1-16,-43 48 2 0,45 44 2 0,-48 1 1 15,49-1-1-15,-1 1 1 0,-2 45-1 32,48 1 0-32,-46 0-3 0,0 1-5 15,46-3 1-15,0 3-1 0,-45 45-4 0,45-46-5 16,0 0-5-16,0 47-4 0,-46-95-5 15,46 49-12-15,0-49-13 0,0 3-14 0,-48-3-15 16,48 3-25-16,-46-48-23 0,46 0-42 16,-46 1-84-16,-1-1 38 0,47-46-92 15,-46 0-251-15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25T17:38:27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14087 3758 277 0,'0'0'167'0,"0"0"-61"16,0-20 25-16,0 20-35 0,0 0-18 15,0-19-20-15,0 19 3 0,0 0-8 16,0 0-7-16,0 0-5 0,0 0-6 0,0 0-7 15,0 0 1-15,0 0 3 0,0 19 0 16,0-19 0-16,0 0 0 0,0 0-3 16,0 0 4-16,0 20-4 0,0-20-4 15,19 20-3-15,-19 0 1 0,0 20-4 16,0 1-5-16,20-1 2 0,-20 20 0 16,0-19 0-16,20 19 0 0,-20 0 4 15,20 1 2-15,-20 18 1 0,0 3-2 16,20-23 0-16,-20 3-1 0,0 17-2 0,20-39-5 15,-20 21-1-15,0-21 0 0,21 0-4 16,-21 1-3-16,0-41-4 0,-21 0 1 16,21 0-3-16,-20-20 0 0,0 20-1 15,20-41-1-15,-20 1 2 0,20 0-1 16,-20-1 2-16,20 1 0 0,0-20 0 0,0-1 0 16,0 1 0-16,0-1 0 0,20 2 0 15,-20-1-2-15,0-21 0 0,20 21-1 16,-20 20 0-16,20-21-1 0,-20 21-1 15,20 0 1-15,1-1 1 0,-1 1 0 16,0 20 1-16,0-20 0 0,0 21 1 16,0-1 1-16,0-2 1 0,0 2-1 15,1 0 1-15,-1 20 0 0,-20 0 0 16,20 0 0-16,0 0-1 0,0 20 0 16,0 0 0-16,-1 2-1 0,23 17 0 15,-2-19-1-15,-1 40-1 0,-19-19 1 16,20-1-1-16,2 0 0 0,-23 20 1 15,1 1 0-15,0-21 1 0,0 41 0 0,0-41 0 16,-20 39-1-16,20-37 0 0,-20 37 1 16,0-39-5-16,0 21-2 0,0-1-2 15,0-40-10-15,0 1-8 0,-20-21-16 16,20 20-25-16,-20-20 121 0,20-20-292 16,0-1 133-16,0 1-42 0,0-20-946 15</inkml:trace>
  <inkml:trace contextRef="#ctx0" brushRef="#br0" timeOffset="611.9917">15432 3578 151 0,'0'0'179'0,"0"-20"-43"0,0 20 1 0,0 0 2 0,0 0-41 0,0 0-16 16,0 0-13-16,0 0-11 0,0 0-13 16,-20 0-10-16,1 20-8 0,-1 0-3 15,0-1-3-15,-2 21 3 0,-18 2 2 16,21 17 3-16,-1 21-3 0,0 1-2 16,0 20 3-16,0-21 0 0,20 21-3 15,-22-2-3-15,44 2-6 0,-22 0 3 16,20-21-3-16,0 21-1 0,0-41-4 15,0 21-1-15,-1-41-2 0,1 21 0 16,22-41-2-16,-2 20 1 0,-1-20-5 0,1-20-3 16,21 0-10-16,-21 0-12 0,0 0-13 15,0 0-5-15,1-20-32 0,-21 0-146 16,20-20 76-16,-20 20-82 0</inkml:trace>
  <inkml:trace contextRef="#ctx0" brushRef="#br0" timeOffset="2441.435">15875 4201 874 0,'20'0'-583'0,"-20"20"930"15,20 0-277-15,-20 19 180 0,0-19-151 16,19 22 97-16,-19-3-157 0,0 21 2 0,20-18-1 16,-20-3 3-16,20 1-8 0,-20 21-4 15,22-21-4-15,-2 0-5 0,-20 0-7 16,20-19-5-16,-20-1-7 0,0 0 4 15,19 0-2-15,-19-20-2 0,0 0-2 16,0 0 0-16,0-20-1 0,-19 0 0 16,19-21 0-16,0 21-1 0,0-20 1 15,0 0 1-15,-20 20-1 0,20-21 0 16,0-19-1-16,0-1-2 0,0 1-3 16,0 1 0-16,0-22-3 0,0 21-1 0,0-1-1 15,20 1 1-15,-20 20 1 0,19-1 2 16,1 1 2-16,0 40 2 0,0-20 1 15,0 20 1-15,2 0 2 0,-3 0 0 16,1 0 0-16,0 20 1 0,0 0 0 16,-20 0 1-16,20 21 2 0,0-21 0 15,0 20 2-15,1 19 1 0,19 3-1 16,-20-3 0-16,0 3-1 0,0-23-1 0,0 21 0 16,-1-18-1-16,-19 17-1 0,22 1 0 15,-2-19-1-15,-20-1 0 0,20 0-1 16,-20-20 0-16,0-20 2 0,20 21-6 15,-20-21-7-15,-20 0-11 0,20 0-23 16,-20-21-26-16,20-19-36 0,0-20-121 16,0-1 53-16,0 1-108 0,0-21-358 15</inkml:trace>
  <inkml:trace contextRef="#ctx0" brushRef="#br0" timeOffset="2663.5007">16597 3919 390 0,'0'0'176'0,"20"0"-56"15,2 0 38-15,-22 20-58 0,20-20-26 16,0 20-9-16,-20 20-8 0,19-19-8 0,1 19-10 16,0 0-8-16,0 19-8 0,-20-17-5 15,20-2-3-15,2 19-2 0,17 3-3 16,-19-23-3-16,20 1-1 0,0 21-2 16,-19-21-1-16,-1 0-1 0,0 1-4 15,-20-21-9-15,20 0-17 0,-20 0-18 16,0-20-15-16,0 0-15 0,0 0-119 0,0-20 48 15,0 20-56-15,20-40-388 0</inkml:trace>
  <inkml:trace contextRef="#ctx0" brushRef="#br0" timeOffset="2833.855">17060 4441 163 0,'0'0'143'0,"0"-20"-17"16,0 20 1-16,0-20-9 0,-20 20-23 16,20-20-6-16,-20 1-9 15,0 19-9-15,0-20-9 0,0 20-8 0,-1-22-8 16,-19 22-7-16,0 0-8 0,20 0-6 15,-19 0-8-15,17 0-5 0,-18 0-4 16,20 0-1-16,0 22-8 0,20-22-8 0,-19 0-20 16,-1-22-20-16,0 22-139 0,-2-20 71 15,22 20-112-15,0-20-462 0</inkml:trace>
  <inkml:trace contextRef="#ctx0" brushRef="#br0" timeOffset="3065.4228">16939 3758 409 0,'21'20'156'0,"-1"0"-39"0,0 0 44 16,0 21-67-16,0-1-20 0,0 0-4 31,0 0-3-31,0 1-9 0,1 19-13 16,-1 0-11-16,0-19-8 0,0 19-6 15,0-1-5-15,-20-17-4 0,20 17-4 0,-1-19-2 16,-19 2-2-16,20-3-1 0,2 1 0 15,-22-20-4-15,20 21-9 0,-20-41-10 16,0 0-19-16,0 0-21 0,0 0-37 16,-20-21-99-16,20-19 46 0,-22 0-93 15,22 1-307-15</inkml:trace>
  <inkml:trace contextRef="#ctx0" brushRef="#br0" timeOffset="3319.3794">17201 3578 474 0,'20'0'199'0,"-1"20"-62"16,1-20 46-16,22 0-78 0,-2 19-28 16,-21-19-13-16,41 20-8 0,-19 0-13 15,-1 0-12-15,0 2-12 0,21-2-6 16,-21 19-5-16,20 1-3 0,1 21-3 16,-1-21-1-16,-1 20-1 0,-39-20-1 15,2 1-1-15,-2 19-2 0,-20-20-5 0,0 21-4 16,-20-1-4-16,-2-1-5 0,2 2-2 15,-19-1-7-15,-1 1-9 16,0-1-4-16,-1-20-4 0,-19 21-34 0,0-21-99 16,-1 0 56-16,1 1-80 0,-1-41-364 15</inkml:trace>
  <inkml:trace contextRef="#ctx0" brushRef="#br0" timeOffset="3791.9055">17945 4844 378 0,'20'0'151'0,"0"0"-72"0,-20 0 49 16,0 0-56-16,0-20-15 0,-20 20-3 16,0 0 3-16,-22 0 3 0,3 0 1 15,-1 20-4-15,-41-20-6 0,21 0-4 16,-41 0-5-16,1 20-4 0,-21-20-3 15,0 0-2-15,-19 21-5 0,0-21-3 0,-20 20-5 16,-1-20-3-16,-22 20-4 0,23 0-1 16,-21 0-2-16,0 20-1 0,1 1-3 15,-1-21 0-15,1 40 0 0,-1-19 0 16,20-1 0-16,0 19-1 0,1 3-1 16,19-22-1-16,0-1-3 0,0 1-3 15,20 2-7-15,2-3-5 0,18 1-5 16,19 0-6-16,23-19-6 0,-1-1-9 15,19-20-13-15,21 20-162 0,0-20 97 16,20 0-109-16,0 0-584 0</inkml:trace>
  <inkml:trace contextRef="#ctx0" brushRef="#br0" timeOffset="4309.8463">15071 5669 687 0,'40'0'216'0,"19"0"-100"15,-17 20 85-15,18-20-124 0,-21-20-36 16,23 20-6-16,-3-40-2 0,1-1-6 16,21 21-9-16,-21-20-7 0,1 20-6 15,-1 20-2-15,-1-19-2 0,-17 19 1 16,-22 19 1-16,20-19 1 0,-21 20 0 16,1 0-1-16,-20 0 1 0,0 20 0 15,0 21 0-15,-20-21-3 0,1 20-1 0,-21 1-1 16,20-1 1-16,-22 1-1 0,3-21 0 15,19 19 1-15,-20 3 0 0,20-3 0 16,0-19 1-16,-1-2-1 0,1-15 1 16,20 17 0-16,0-20 2 0,20 0 2 15,-20-2 0-15,41 2 2 0,-1 0 0 16,0-20 2-16,21-20-1 0,-1 20-1 16,19 0-1-16,2-20-1 0,-1 2-1 0,1-2-1 15,20 0 1-15,-21 0 1 0,-21 20-8 16,23-20-5-16,-23-3-14 0,-17-15 89 15,-2 18-292-15,-21 0 142 0,1 20-67 16</inkml:trace>
  <inkml:trace contextRef="#ctx0" brushRef="#br0" timeOffset="41333.1844">1968 1468 388 0,'20'-20'206'0,"2"20"-98"16,-2-40 47-16,-20 20-54 0,19-1-30 15,-19-19-16-15,0 20-2 0,-19 0 6 16,19 0 0-16,-20 20-9 0,-22 20-8 16,22-20-5-16,-19 20-3 0,-1 0-6 0,-22 20-8 15,3 1-1-15,-1 19-2 0,-1 1 0 16,21-1-1-16,-20 21-2 0,39 19-1 16,-39 1 0-16,20 0-3 0,1-2-2 15,17 2-2-15,-18-20-2 0,40-1 0 16,0-20 0-16,0 21-3 0,20-2-2 15,0-17-3-15,22-3-3 0,17 3-2 16,-19-42-1-16,41 0-1 0,19-1-1 16,1-19 2-16,20-19 1 0,-22-1 1 15,2-42 1-15,0 23 0 0,-21-41 1 16,1-1 0-16,-41-20 1 0,20 21 1 16,-19-41 1-16,-21 0 0 0,-20 42 3 0,0-22-4 15,-20 21-6-15,-21 19-5 0,1 1-2 16,-20-1-2-16,-1 21-2 0,-19 0-1 15,19 20 4-15,-19 20 7 0,-1 0 5 16,-18 20-1-16,-2-20-7 0,21 20-11 16,19 0-17-16,-19 0-48 0,19-20-102 15,1 0 52-15,1 0-110 0,17 0-337 16</inkml:trace>
  <inkml:trace contextRef="#ctx0" brushRef="#br0" timeOffset="42089.6546">3355 1287 166 0,'0'-20'227'0,"0"20"-71"0,0 0-13 15,0-19 10-15,0-3-51 0,0 22-23 0,-19-20-12 16,-1 20-15-16,0 0-3 0,-42 20-1 16,23 2-14-16,-1 17-5 0,-21 1-4 15,1 0-5-15,0 41 1 0,-1 0-3 16,21 19-3-16,0 1-1 0,-21 20-3 16,21 0-1-16,1 0-3 0,19-2-1 15,-22 2-1-15,42 0 0 0,0-22-3 16,0 3-2-16,22-21-4 0,-2-22-4 15,19-19-4-15,21-2-4 0,1 5-3 16,-1-43-3-16,21 0 2 0,19 0-11 16,1-19-1-16,-2-5-22 0,2 6-25 15,-19-22-112-15,-3 1 56 0,2-1-102 0,-1 18-367 16</inkml:trace>
  <inkml:trace contextRef="#ctx0" brushRef="#br0" timeOffset="43589.8506">3998 1206 354 0,'0'0'158'15,"0"20"-47"-15,0-20 38 0,0 0-53 16,0 0-14-16,0 0-9 0,0 22-5 16,20-3-4-16,-20 1-11 0,0 20-9 15,20 0-7-15,-20 1-8 0,0-1 0 0,0 21-4 16,20-21-1-16,-20 40 0 0,0-19-2 15,0-1-1-15,0-19-4 0,0-1-1 16,0 0-3-16,0-1-4 0,0-17-3 16,0-2-4-16,0 0-2 15,-20-20-1-15,20-20-2 0,0 20 0 0,0-20 0 16,-20-2 0-16,20 3 0 0,0-21 1 16,0-20 1-16,0 19 0 0,0-19 0 15,0-1-1-15,20 21 0 0,0-20 0 0,22 19-1 16,-23 1-1-16,1 0-1 0,20-1-3 15,-20 1-2-15,0-20-3 0,0 41-1 16,21-23 0-16,-1 22 0 0,-20-20 3 16,20 21 3-16,1-1 3 0,-21-2 3 15,0 2 3-15,0 20 1 0,0 20 0 16,0-20 1-16,-1 22-1 0,23-2 1 16,-22 19 0-16,0-19-1 0,0 20 1 15,-20 1 0-15,19-1 1 0,1 0 0 16,0 21 1-16,-20-21 0 0,0 21-1 0,0-21 0 15,0 0 0-15,0 21-2 0,0-21-2 16,-20 0 1-16,20-20-1 0,-20 0-2 16,20-20-12-16,-19 0-15 0,19 0-16 15,0 0-25-15,-20 0-136 0,20-20 62 16,20 0-96-16,-20 0-455 0</inkml:trace>
  <inkml:trace contextRef="#ctx0" brushRef="#br0" timeOffset="44031.3453">5304 845 328 0,'0'0'140'0,"-19"0"-51"16,19 0 42-16,-20 0-46 0,20 0-19 15,-20 20-4-15,0-20 4 0,-22 20-4 0,23 19-8 16,-1-19-8-16,-20 42-10 0,40-3-6 15,-20 3-5-15,0 17-4 0,-1 2-2 16,21-21-4-16,-20 21-2 0,20-21-2 16,0 1-1-16,0-1-3 0,0 1-2 15,20-1-2-15,1-20 0 0,-1 21-2 16,0-41 0-16,0 20-1 0,20-21 0 16,-21-19-2-16,23 0-1 0,-22 0 1 15,20 0-3-15,-21-19-8 0,1-1-14 16,0-20-13-16,-20 0-148 0,20-1 83 0,2 21-111 15,-2-40-512-15</inkml:trace>
  <inkml:trace contextRef="#ctx0" brushRef="#br0" timeOffset="44687.7786">5646 1065 543 0,'20'42'141'0,"-20"-3"-47"16,20 1 65-16,-20 0-103 0,0 21-8 16,21-1-1-16,-21-19-3 0,-21 19-6 15,21-20-8-15,0 1-9 0,21-1-6 0,-21 0-3 16,0-20-3-16,0 1-2 0,0-21-6 15,0 20-2-15,0-20-1 0,0-20-2 16,0 20-1-16,-21-21 0 0,1 1 1 16,20 0 2-16,-20 0 2 0,20 0 0 15,-20-20 2-15,20 19-1 0,0 1 1 16,-20 20 1-16,20-20-1 0,0 20 1 16,0 0 1-16,0 0-1 0,0 0 1 15,0 0 0-15,0 0-1 0,0 0 1 16,20 0-1-16,-20 20-2 0,0-20 1 15,0 0-1-15,0 0 0 0,0 0-1 0,0 0 0 16,0 0-1-16,0-20 0 0,20 20 0 16,-20 0-1-16,0-20 1 0,20 20 0 15,-20-40-1-15,20 19 1 0,1 1 0 16,-21-20 0-16,20 0 0 0,0-1 1 16,0 1 0-16,0 0 0 0,0 1 1 15,-1-3-1-15,1 2 1 0,2 21 0 16,-22-21 0-16,20 18-1 0,0 22 1 0,0-20-1 15,-1 20 0-15,1 0 1 0,-20 0 0 16,20 0 1-16,0 20 0 0,-20 2 1 16,22-2 0-16,-22 0 0 0,20 19 0 15,-1 1 0-15,1 21 1 0,-20-21 2 16,20 22 0-16,0-3 1 0,-20-19 1 16,0 21-2-16,20-1 1 0,-20-19-2 15,0 19-2-15,20-20-1 0,-20-20-2 16,-20 1 0-16,20-1-1 0,0-20-6 0,0 0-17 15,-20-20-21-15,20-1-32 0,0 1-110 16,0-20-5-16,0 0-11 0,0-21-128 16,0 1 46-16</inkml:trace>
  <inkml:trace contextRef="#ctx0" brushRef="#br0" timeOffset="44911.6881">6329 783 265 0,'0'0'178'0,"21"0"-63"16,-21 22 26-16,20-22-26 0,-20 0-28 16,20 20-12-16,0 0-6 0,0 0-5 15,-20 19-12-15,20 1-12 0,0 2-11 16,-1 17-10-16,-19 3-8 0,22-23-4 16,-2 1-4-16,-20 22 0 0,0-23-2 0,20-19-4 15,-20 20-6-15,0-20-18 0,0 1-19 16,0-1-38-16,0-20-98 0,0 0 46 15,20 0-104-15,-20-20-307 0</inkml:trace>
  <inkml:trace contextRef="#ctx0" brushRef="#br0" timeOffset="45081.3439">6650 1186 302 0,'-20'0'148'0,"20"0"-49"0,0 0 33 0,0 0-43 15,-39 0-24-15,19-20-8 0,0 20 1 0,-20 0-7 0,-1 0-9 16,1 0-11-16,0-20-7 0,20 40-6 15,-21-20-5-15,21 0-6 0,0 0-11 0,0 0-8 16,0-20-16-16,20 20-33 0,-20-19-83 16,20-1-20-16,20-2 6 0,-20 2-127 15,0-20 5-15</inkml:trace>
  <inkml:trace contextRef="#ctx0" brushRef="#br0" timeOffset="45296.2342">6551 684 271 0,'20'0'181'15,"0"0"-50"-15,-1 0 18 0,1 20-29 0,0 0-21 16,2 0-15-16,-22 19-9 0,20 23-10 16,-1-22-11-16,1 19-13 15,-20 3-12-15,20-3-10 0,-20 22-7 16,20-21-5-16,0 1-4 0,0-1-1 16,1 1-2-16,-21-21-3 0,0 0-5 15,20-20-11-15,-20 1-19 0,0-21-13 0,0 0-19 16,-20-21-90-16,20 1-29 0,0-20 11 15,-21-21-93-15,21-19-84 16</inkml:trace>
  <inkml:trace contextRef="#ctx0" brushRef="#br0" timeOffset="45496.5786">6811 644 292 0,'21'20'184'0,"19"-20"-76"15,0 20 27-15,0-20-34 0,-20 20-35 0,21-20-19 16,-1 20-8-16,0 20-6 15,-1-21-7-15,3 43-9 0,-2-22-10 16,-1-21-9-16,-19 43-2 0,0-3-6 16,-20 1-1-16,0 21-2 0,0 20 1 0,0-21-4 15,0-19-5-15,-20 19-17 0,0-19-11 16,1-1-12-16,-21 1-23 0,0-21-56 16,-1 0 13-16,1 1-28 0,-20-21-157 15</inkml:trace>
  <inkml:trace contextRef="#ctx0" brushRef="#br0" timeOffset="46066.8769">6771 2133 397 0,'-20'19'175'0,"-20"1"-62"0,1 0 47 16,-23-20-53-16,-17 20-28 0,-2-20-5 15,-19 20 3-15,-1-20-3 0,-20 21-11 16,0-1-11-16,22 0-13 0,-22 20-7 16,0-20-7-16,-20 0-8 0,22 0-5 15,-2 1-4-15,0-1-2 0,21 0-1 0,-1 0-1 16,0 0-4-16,1-20-4 0,-1 0-2 15,22 0-7-15,-2 0-12 0,21 20-15 16,19-20-21-16,1 0-18 0,20 20-134 16,-20-20 66-16,20 0-99 0,20 0-439 15</inkml:trace>
  <inkml:trace contextRef="#ctx0" brushRef="#br0" timeOffset="46426.2974">5144 2454 409 0,'39'20'196'15,"3"-20"-84"-15,18 20 43 0,-1-20-64 16,3 20-31-16,-3-20-17 0,1 20-9 0,1-20-4 0,-1 0-7 0,-20 19-10 16,-19-19-6-16,-1 0-3 0,-20 0-3 15,0 22-1-15,0-2-1 0,-20 0-2 16,-1 20-1-16,-19-1-2 0,0 23 0 15,-20-23 0-15,-1 1 1 0,21-2 1 16,-19 25 1-16,17-23 2 0,2-2 2 0,1-18 0 16,19 23 0-16,0-23 1 0,-2 0 1 15,22-2 0-15,0 2 0 0,0 0 0 16,42-20 0-16,-2 0-1 0,19 0 0 16,3 0-1-16,-3-20-1 0,22 20 0 15,-1-38 0-15,1 18 1 0,-21 0 1 16,-1-23-17-16,3 23-15 0,-3 0-55 15,1-18-81-15,1 18 48 0,-1 0-126 16,-20 1-265 0</inkml:trace>
  <inkml:trace contextRef="#ctx0" brushRef="#br0" timeOffset="46801.3562">7716 783 389 0,'20'22'116'0,"0"-2"-42"0,-1 0 48 16,3 20-72-16,-2-21-8 0,20 21-2 16,-1 2 3-16,1-3-2 0,2 21-7 15,-3 1-7-15,1-1-2 0,22 1-2 16,-43-1-4-16,21 21-3 0,0-1-4 16,-20 21-2-16,-20 20-3 0,0 0-2 15,-20 20-2-15,-20 0-1 0,0-1-2 0,-41 41-1 16,-18-20-9-16,-2 20-4 0,-20-21-14 15,-40 21-16-15,20-40-112 0,0 18 55 16,22-60-79-16,-2 2-386 0</inkml:trace>
  <inkml:trace contextRef="#ctx0" brushRef="#br0" timeOffset="47645.3582">9565 845 361 0,'0'20'176'0,"0"0"-61"0,0-20 34 15,-21 0-58-15,21 0-15 0,-20 19-17 16,0-19-5-16,0 20-7 0,-20 0-5 16,1-20-8-16,-3 22-5 0,-17-22-6 15,-1 20-3-15,-21-20-4 0,21 20-2 0,-21-1-4 16,21-19-3-16,-1 0-1 0,1 20 0 16,20-20-5-16,20 0-6 0,-21 0-10 15,21 0-12-15,0 20-13 0,20-20-4 16,0 0-148-16,0 20 73 0,0-20-77 15,20 42-502-15</inkml:trace>
  <inkml:trace contextRef="#ctx0" brushRef="#br0" timeOffset="47848.3654">9845 1388 85 0,'-19'20'141'0,"-1"-20"-22"0,0 20-7 15,0 0 2-15,0-20-18 0,-21 20-17 16,1-20-8-16,-20 0-7 0,-1 20-18 16,1-20-10-16,-19 0-7 0,-3 0-4 15,3 0-2-15,-2 0-20 0,21 0-149 0,-21 0 91 16,21 21-85-16,-1-21-562 0</inkml:trace>
  <inkml:trace contextRef="#ctx0" brushRef="#br0" timeOffset="57037.071">11092 825 310 0,'20'0'174'0,"0"-20"-66"0,-1-2 31 16,-19-17-37-16,0 19-24 0,22 0-12 15,-22 0-1-15,-22-20-2 0,22 40-6 0,-19-21-7 16,-21 1-8-16,20 20-8 0,-20 0-5 15,-21 0-4-15,21 20-6 0,-20 21-2 16,-1-1-3-16,1 20-3 0,-21 1-1 16,21 18-2-16,-19 3-1 0,18 17 0 15,1-18-1-15,20 20 0 0,-1-1-1 16,1 1-1-16,40 0-1 0,0-20-1 16,0-1-4-16,20-19-2 0,20-21-2 15,21 0-2-15,-1-20 0 0,21-20-1 0,18 0-1 16,2 0 1-16,0-40 2 0,-1 0 0 15,-19-21 1-15,-1 1 1 0,-19-21-1 16,-1 1 2-16,-21-21 0 0,-19 0 1 16,0 22 0-16,-20-3 0 0,0 1 0 15,-20 21 0-15,-19 1-3 0,-1 17-6 16,-22-17-3-16,23 19-3 0,-21-2-2 16,-1 42-3-16,1-19-3 0,0 19 1 15,-1 19 2-15,1 23 1 0,21-22-1 16,-3 20-6-16,2-21-19 0,20 21-31 15,1 2-84-15,19-22 48 0,0-20-103 0,0 19-268 16</inkml:trace>
  <inkml:trace contextRef="#ctx0" brushRef="#br0" timeOffset="57370.8619">12056 684 365 0,'20'0'197'0,"0"-20"-98"0,0 20 44 16,-20-20-50-16,0 20-26 0,0-21-20 15,0 21-3-15,0 0 3 0,-20 0-2 16,-20 21-8-16,20-21-6 0,-39 40-4 16,-3 0-2-16,23 19 0 0,-43 23-1 0,23-3-1 15,-1 2-3-15,-1 21-3 0,1-3-3 16,20 2-2-16,-1 20-3 0,21-20-3 15,0 0 0-15,20-1-2 0,0-19-1 16,20-21-3-16,0 1-4 0,1-21-4 16,19-20-3-16,-20-1-3 0,40-19-5 15,1 0-4-15,19 0-4 0,-19 0-7 16,-1-39-14-16,-1-1-23 0,-17-41-37 16,-2 21-78-16,-1-1 36 0,-19-19-98 0,0 19-231 15</inkml:trace>
  <inkml:trace contextRef="#ctx0" brushRef="#br0" timeOffset="57780.8787">12157 865 350 0,'20'20'214'0,"-20"-20"-80"0,0 19 29 16,20 1-46-16,0 0-33 0,0 22-18 0,0-3-9 16,-20 21-4-16,20 1-6 0,1-1-8 15,-21 21-6-15,20-21-6 0,-20 21-4 0,20 0-3 16,-20-1-3-16,0-19-3 0,0-1-2 15,0-20-3-15,20 1-4 0,-20-41-2 16,-20 0-2-16,20 0-3 0,0 0-1 16,0-21-2-16,0 1 1 0,-20-40-1 15,20-1 0-15,0-19-1 0,0-21-2 16,-20 0-3-16,40 21-4 0,-20-21-4 16,20 20-7-16,0 21-4 0,0 1-2 15,-20-3 0-15,20 43 4 0,0-21 4 16,-20 20 5-16,41 0 8 0,-21 20 6 0,20 0 5 15,-20 20 2-15,19-20 3 0,3 20 3 16,-2 20 1-16,-1-21 0 0,1 21 1 16,2 22 3-16,-23 17 2 0,21-18 1 15,-20 19-3-15,0 1-1 0,0-21 0 16,0 21-3-16,-20-20-3 0,0-21-2 16,0 0-2-16,21 0-5 0,-21-40-8 0,0 0-22 15,-21 0-38-15,21 0-121 0,-20-40 67 16,0-20-129-16,0 19-400 0</inkml:trace>
  <inkml:trace contextRef="#ctx0" brushRef="#br0" timeOffset="58132.4431">12860 744 308 0,'40'0'258'15,"-20"0"-109"-15,21 0 18 0,-21 0-26 0,20-20-61 16,-20 0-25-16,20 0-12 0,21 20-6 15,-1-20-7-15,-21 0-6 0,23-1-6 16,-3 1-6-16,-19 0-4 0,-18 20-3 16,17-20-1-16,-39 20-2 0,0 0-1 0,0 20-2 15,0-20 0-15,0 20-3 0,-19-20-2 16,-23 41-1-16,22-21 1 0,-20 20 0 16,21-20 1-16,-21 20 1 15,20 1 2-15,-22-1 2 0,23 0 1 0,-1-1 0 16,0 3 1-16,20-2 1 0,0-21 1 15,0 1 1-15,0 0 0 0,20 0 2 16,0-20 0-16,-1 22 1 0,1-22-2 16,22 0-1-16,-2 0 0 0,-21 0-2 15,21 0 0-15,2-22-2 0,-22 2-1 0,19 20-4 16,-19-40-5-16,0 21-12 0,0-1-16 16,0 0-23-16,1-2-36 0,-1 2-55 15,-20 0-40-15,0 1 5 0,0-21-91 16,0-22-57-16</inkml:trace>
  <inkml:trace contextRef="#ctx0" brushRef="#br0" timeOffset="58343.3352">13644 382 109 0,'20'-19'154'0,"0"-1"-10"15,20 20-9-15,-19-20 2 0,-1 20-18 16,0 20-20-16,0-20-14 0,20 20-16 16,-1 19-13-16,3 21-11 0,-2 21-10 0,-1-1-10 15,1 21-2-15,2-20-6 0,-3 18-4 0,-19 3-5 16,20-23-5-16,-20 2-1 0,-20 1-1 15,0-3-1-15,0-18 0 0,-20-1-4 16,0 1-6-16,-20 19-10 0,1-19-16 16,-43-1 64-16,3-20-210 0,17 41 98 15,-37-41-53-15</inkml:trace>
  <inkml:trace contextRef="#ctx0" brushRef="#br0" timeOffset="119364.0792">18568 6090 98 0,'20'0'125'0,"-20"-20"-31"0,20 20 11 16,0 0 12-16,-20 0-24 0,19 20-3 15,-19-20 0-15,0 0-3 0,0 0-6 0,0 0-13 16,0 0-10-16,0 22-8 0,-19-22-7 16,19 0-5-16,-20 20-3 0,0-20-1 15,0 0-3-15,-22 0-2 0,23 0-2 16,-21 0-1-16,20 0-3 0,-20 0-2 16,-1 0-2-16,1 0-3 0,0 0-2 15,-21 0-2-15,21 0-2 0,-20-20-1 16,21 20-1-16,-3-22-2 0,-17 22 0 15,19 0-1-15,-2 0-1 0,22 22 0 16,-19-22 0-16,39 20-1 0,-20-20 1 16,20 0 1-16,0 20-2 0,20-20 1 0,0 0-1 15,19 0 0-15,-17 0-1 0,18-20 0 16,19 20 0-16,-19 0-1 0,21 0 0 16,-21-20 1-16,20 20-1 0,21 0 0 15,-21-22 0-15,21 44 0 0,-21-22 0 16,1 20-1-16,-21-20 1 0,-1 0-1 15,-19 20 0-15,-20-20-1 0,20 19-1 16,-20-19 0-16,-20 0-1 0,20 0-1 16,-20 0-3-16,1 20-4 0,-21-20-3 0,-2 0-5 15,3 0-10-15,-21 0-11 0,-1 0-15 16,1 20 59-16,0-20-225 0,-21 0 110 16,21 20-61-16,-1-2-762 0</inkml:trace>
  <inkml:trace contextRef="#ctx0" brushRef="#br0" timeOffset="120489.1964">18266 9105 249 0,'20'20'156'0,"0"-20"-45"16,-20 20 26-16,20-20-26 0,-20 0-19 15,0-20-11-15,0 20-3 0,0 0-3 0,0 0-9 16,0 0-11-16,0 0-9 0,0 0-10 15,0 0-7-15,0 20-5 0,0-20-7 16,0 21-5-16,-20-21-5 0,0 0-5 16,0 20 0-16,-21-20-1 0,1 0 0 15,0 20-1-15,20-20 0 0,-19 0 0 16,17 0 0-16,-18 20 1 0,1-20-1 16,-1 0 0-16,20 0 1 0,-22 20-1 15,23-20 0-15,-1 0 1 0,0 0-1 16,20 0 1-16,0 0 0 0,20 0 0 15,-20 0 0-15,20 20 0 0,-1-20 1 16,23 0-1-16,-2 0 0 0,19-20 0 0,-39 20 1 16,42 0-1-16,-23 0-1 0,1 0 1 15,0 0-1-15,41 0 1 0,-61 0-1 16,40 0 0-16,-19 0 0 0,-1 0 0 16,-20 0-1-16,0 0 0 0,-1-20-1 15,-19 20 0-15,0 0 0 0,0 0 0 16,0-20-1-16,-19 20 1 0,-1 0 0 15,-20 0 0-15,20 0 1 0,-21 0 0 0,1 0 0 16,0 0 1-16,0 20 0 0,-1 0 0 16,1-20 0-16,0 20 0 0,20-1-3 15,-19 1-6-15,17-20-11 0,2 22-18 16,0-22-107-16,0 0-53 0,20 0 38 16,-19 0-155-16,19 0-181 0</inkml:trace>
  <inkml:trace contextRef="#ctx0" brushRef="#br0" timeOffset="121739.3574">18266 13404 574 0,'40'0'147'16,"-20"20"-46"-16,-20-20 64 0,0 0-115 15,0 0-3-15,0 0-2 0,0 0-7 16,-20 20-8-16,0-20-6 0,0 0-6 0,-21 0-4 16,21 0-3-16,-20 20-2 0,20-20-1 15,-19 19-3-15,-3 5-2 0,2-24-1 16,-19 0-1-16,19 0 1 0,-2 0-1 15,3 18 0-15,-1-36 0 0,0 18 0 16,-1 18 0-16,21-18 1 0,0 0 0 16,20 0 2-16,0 0-1 0,0 0 1 15,20 0 1-15,0 20 2 0,21-20 1 16,-1 0 2-16,0 0 0 0,19 0 2 0,3 0 0 16,-23 0-1-16,21 0 0 0,-18-20-4 15,17 20-1-15,-19-18-2 0,21 18-2 16,-1 0 0-16,0-24-2 0,-19 24 0 15,-21-19 0-15,0-1-2 0,-20 0 0 16,0 20-1-16,0 0 1 0,-20 0-3 16,-20 0-3-16,19 0-3 0,-39 20-5 15,20 0-6-15,-21-1-6 0,1 23-7 16,-19-22-163-16,17-20 94 0,3 20-92 16,-3 0-593-16</inkml:trace>
  <inkml:trace contextRef="#ctx0" brushRef="#br0" timeOffset="142849.0847">23329 5649 298 0,'20'0'186'16,"-20"0"-81"-16,20-20 27 0,-20 20-36 15,0-21-35-15,0 21-16 0,22 0-2 16,-22-20-6-16,0 20-4 0,0-20-3 15,20 0-1-15,-20 20 0 0,19-20 1 16,-19 0-1-16,20 20 3 0,20-19 0 0,-20-1-3 16,21-2-6-16,-1 2-7 0,-20 0-5 15,20 20-4-15,0-20-1 0,1 20-2 16,-21 0-1-16,20 0 0 0,-20 20 1 16,19 0-1-16,-17 0 1 0,-22 2 0 15,0 17 0-15,0 1 1 0,0 20-2 16,-22-19 0-16,3-1 0 0,-1 20-2 15,0 1 0-15,0-1-1 0,0-1 0 16,-20 23 0-16,-1-23 0 0,-19 3 0 0,20 17 0 16,-21-41 0-16,21 25-1 0,0-23 0 15,21-22 1-15,-1 2-1 0,-2-20 0 16,22 0 4-16,0 0 4 0,22 0 3 16,-2-20 4-16,19 2 2 0,1 18 1 15,0-20 0-15,41 0 0 0,-21 20-5 16,21-20-2-16,18 0-3 0,-17 20-2 15,19 0 0-15,-2-23-2 0,22 23-1 16,-20 0-1-16,-21 0 1 0,1 0 1 16,-1 0-9-16,-41 0-10 0,-19-18-12 15,2 18 76-15,-22 0-267 0,0 18 129 0,-22-18-65 16,-18 43-910-16</inkml:trace>
  <inkml:trace contextRef="#ctx0" brushRef="#br0" timeOffset="143567.9232">22887 4320 307 0,'0'0'225'16,"0"22"-85"-16,0-22 22 0,0 20-26 16,0-1-52-16,0 41-20 0,21-18-6 15,-21 37-9-15,0 42-10 0,0 0-7 16,0 20-5-16,0 40-6 0,0 1-2 16,20 18-2-16,0 41-1 0,-20 1-3 15,20-2-2-15,0 22-4 0,-20-23-3 16,20-17-1-16,-20-22-6 0,20 1-4 15,-20-41-14-15,-20-39-11 0,20 0-173 16,-20-41 97-16,20-19-119 0,-20-1-604 16</inkml:trace>
  <inkml:trace contextRef="#ctx0" brushRef="#br0" timeOffset="162707.4862">23752 8623 294 0,'40'-80'176'15,"19"39"-98"17,-37 21 1-32,-22 0 27 15,0 20-63 16,-41 0 1-31,-19 20 22 16,-41 0 120 0,21-1-83-1,60 3-30 1,20 38-39-16,20-21-8 16,60 43-13-1,41-3-4-15,20 42-4 0,-62-20 2 16,22-1 1-16,-61-19 1 0,1-21-1 15,-21 1 0-15,-20-1 0 0,0-21 0 16,0 1-3-16,-20 2-5 0,-1-23-1 16,-19 1 0-16,0 0-1 0,1-20 2 0,-23 0 2 15,3 0 1-15,-1-20 1 0,-1 0 1 16,21-19 2-16,0-3 1 0,-1 2 0 16,21-19 0-16,0-22 0 0,0 21 0 15,20-21-1-15,0 1 1 0,20-1-1 16,0 1-1-16,0 19 0 0,1 1-1 15,-1 1-4-15,20 17-6 0,-20 3-11 16,0-1-11-16,0 0-21 0,-1-1-167 16,-19 1 92-16,-19 0-114 0,38 20-585 15</inkml:trace>
  <inkml:trace contextRef="#ctx0" brushRef="#br0" timeOffset="164301.4446">22887 7557 56 0,'0'-22'191'0,"21"22"-77"0,-21-20-6 16,0 20-14-16,0-19 32 0,0 19-68 15,0 0-6-15,20 0-7 0,-20-20-10 0,0 20-11 16,0 20-10-16,0-20-7 0,0 0-3 16,0 19 1-16,0-19 2 0,-20 0 0 15,40 20 2-15,-20-20 0 0,0 0 2 16,0 0 0-16,0 0 2 0,0 22 1 16,0-22 1-16,0 40 0 0,0-20 0 15,0-1 0-15,20 1-2 0,-20 20-3 16,0-18 0-16,0 17-1 0,0-19 0 15,0 20-1-15,0-20-2 0,0 21 1 16,0-1-1-16,0-20 1 0,0 41 0 16,0-41 0-16,0 20 0 0,0 0 1 0,0 21-1 15,0-21 0-15,0 21-1 16,20-21-2-16,-20 0-2 0,-20 41 0 0,20-21-1 16,20 1 0-16,-20 19 0 0,0 1 0 15,0-2 0-15,0 3 0 0,0-3 2 16,0 2 4-16,0-1 2 0,20 1 3 15,-20 18 1-15,0-17 1 0,0-3 0 16,0 2 0-16,0-1-4 0,0 1-1 16,0-23-3-16,0 25-1 0,0-5 0 15,0-15-2-15,-20 15-1 0,20 5-1 0,0-5 0 16,0 3 0-16,-20-2-1 0,20 3 1 16,0-3 0-16,-20 2-1 0,20 19 2 15,0 1-1-15,0-2 0 0,0 22 1 16,0 0-3-16,0-20 5 0,0 20 5 0,0-1 1 15,0 1 2-15,0 0-1 0,0 20 0 16,0-20 4-16,0 19-2 0,0 1-2 16,0 0 0-16,0 0 1 0,20 20 0 15,-20-20 3-15,0 19-1 0,20 1-1 16,-20-23-3-16,0 3 0 0,0-1-2 16,0 21-1-16,0-20-2 0,0 0 0 15,0-20-2-15,0-22-1 0,0 2-2 16,0-41-3-16,0 21-6 0,20-41-7 15,-20 0 15-15,0-19-225 0,0-21 125 0,0 0-107 16,0-21-809-16</inkml:trace>
  <inkml:trace contextRef="#ctx0" brushRef="#br0" timeOffset="174654.6794">23530 13024 137 0,'0'0'233'0,"0"0"-85"16,0-23 1-16,0 23-53 0,0-18 65 16,0-2-89-16,21 0-11 0,-21 20-8 0,20-20-11 15,0 0-9-15,-20 1-1 0,20-1-2 16,0-2-3-16,0-18 2 0,0 20-1 16,0 1-1-16,1-1-4 0,19 20-4 15,-20-20-4-15,20 0-3 0,-20 20-3 16,21 0-2-16,-21 0-1 0,0 20-1 15,20-20 0-15,-21 20-1 0,-19 19 0 16,0-19 2-16,20 20 1 0,-20 2 0 0,0-3 0 16,-20 1-1-16,20-2 0 0,-19 25 0 15,19-23-3-15,-20 18-2 0,-20 5-1 16,20-5 1-16,-2-18-1 0,-17 23-1 16,19-25 1-16,-20 2-1 0,0-21 0 15,19 23 0-15,1-22 0 0,0-20-1 0,0 20 2 16,20-20-1-16,0 0 2 0,0 0-1 15,20 0 1-15,0-20 0 0,0 20 2 16,21 0 0-16,-21-20 2 0,20 20 1 16,0 0 1-16,1-18 1 0,-1 18 0 15,0 0 0-15,-1 0-1 0,3 0-1 16,-2 0-3-16,-1 0 0 0,-19 0-2 16,0-24-3-16,0 24-6 0,1-19-8 0,-1 19-7 15,0-20-14-15,-20 0-23 0,0 0-29 16,0 20-134-16,0-18 73 0,0 18-113 15,0-20-446-15</inkml:trace>
  <inkml:trace contextRef="#ctx0" brushRef="#br0" timeOffset="175103.2732">24395 12802 333 0,'20'0'166'15,"-20"0"-45"-15,0 0 32 0,0 0-44 16,0 0-18-16,0 0-3 16,0 0 2-16,0 0-1 0,0 20-31 15,-20 0-10-15,0 2-9 0,20-2-10 16,-20 19-10-16,20 1-10 0,0-2-9 16,-21 5 18-16,21-3-1 0,0-2-2 0,21 2-1 15,-21-17-2-15,20 17-2 0,-20-20-1 16,20-2-3-16,0-18-2 0,0 20-1 15,20-20-3-15,1 20-3 16,-21-20-4-16,0-40-7 0,20 22-6 0,-21-2-11 16,1 0-12-16,22 0-12 0,-22-23-15 15,-20 5-13-15,0-2-8 0,20-23-8 16,-20 25 16-16,19-2 12 0,-19 1 13 16,0 19 16-16,0-2 23 0,20 2 28 0,-20 0 29 15,0 20 15-15,-20 0 13 0,40 20 10 16,-20-20 7-16,0 42 2 0,0-22-9 15,20 39-9-15,-20-1-18 0,0 5-13 16,0-5-8-16,0 25-8 0,0-5-6 16,0-15-5-16,-20 15-6 0,20 5-4 15,0-25-15-15,0 1-15 0,-20 3-59 16,20-23-121-16,-19-19 70 0,19 0-142 16,0 0-417-16</inkml:trace>
  <inkml:trace contextRef="#ctx0" brushRef="#br0" timeOffset="176262.7506">23290 3778 459 0,'19'0'195'0,"-19"0"-83"0,0 0 50 15,0 0-70-15,0 0-33 0,0 20-7 16,20-20-7-16,-20 20-5 0,0-20-4 16,0 20-4-16,0 21-4 0,20-1 0 15,-20 0-2-15,0 0 2 0,20 1 3 16,-20 19 1-16,0-20 0 0,22 1-3 0,-2 19-5 16,-20-21-4-16,19-19-3 0,-19 0-5 15,0-20-6-15,0 0-5 0,0 0-3 16,0-20-2-16,0-19 0 0,0-21-2 15,-19-1 1-15,19 1 0 0,-20 0 0 16,20-1-3-16,0 21-1 0,-22-20-4 16,22 19 1-16,0 21 0 0,0-20 2 15,0 20 1-15,0 20 2 0,0-19 5 16,0 19 3-16,0 0 0 0,22 0 1 16,-2 19 1-16,-1 1 1 0,-19 0 0 0,20 0 2 15,-20 0 1-15,20 0 1 0,-20 1 1 16,20 19 0-16,20 0-1 0,-19 0 0 15,-1 21-1-15,0-21-2 0,20-20-1 16,-20 20-1-16,0-40 0 0,0 19-2 16,1-19-2-16,-21 0-1 0,20-19-1 15,0-1-2-15,-20 0 0 0,20 0 0 16,-20-20-3-16,20-1-3 0,-20 1-7 16,0 0-7-16,0 0-8 0,0-1-22 0,0 1-34 15,0 0-31-15,0 1-93 0,0-3 43 16,-20-18-113-16,20 21-249 0</inkml:trace>
  <inkml:trace contextRef="#ctx0" brushRef="#br0" timeOffset="177059.2575">23792 3258 356 0,'20'0'193'0,"-20"0"-67"16,20 0 33-16,-1 18-46 0,-19 2-31 16,0 0-13-16,0 0-7 0,0 23-8 15,0-25-10-15,0 22-11 0,0-20-8 0,0 19-9 16,0 3-4-16,0 18-4 0,22-41-1 15,-2 41-1-15,-20-38-3 0,20 17-1 16,-20-19 0-16,20 20-3 0,0-20-3 16,-20 0-5-16,19-20-6 0,1 21-6 15,0-21-3-15,-20 0-6 0,22 0-6 16,-2-21-5-16,0 21 2 0,-20-20 5 16,19 0 5-16,1 20 4 0,-20-20 6 15,20 20 9-15,0-20 7 0,-20 0 4 16,20 1 1-16,-20-1 0 0,0 20 1 0,21-22 1 15,-21 2 0-15,0 20 3 0,0-20 2 16,0 20 3-16,0-20 1 0,0 20 2 16,-21 0 2-16,1 0 0 0,20 0-1 15,0 20-1-15,-20-20-3 0,20 20-1 16,0 0-1-16,0-20-2 0,-20 42 0 16,20-23-1-16,0 21-1 0,0-20-1 15,0 20 1-15,0 1 1 0,0-1 0 0,0-20-1 16,20 0 0-16,-20-20 1 0,20 0 0 15,-20 0-1-15,20 0-3 0,1-40-1 16,-1 20-1-16,0 0 0 0,0-21-2 16,0 1 1-16,0 0-1 0,-20 1 1 15,20-3 0-15,-20 22-1 0,0-20-8 16,20 21-4-16,-20 19-4 0,0-20-9 16,0 0-8-16,0 20-3 0,0 0-2 15,0 0 10-15,0 0 3 0,0 0 5 0,0 0 9 16,0 20 12-16,0-20 10 0,0 0 7 15,21 0 3-15,-1 0 2 0,-20 20 4 16,20-20 3-16,-20 0-5 0,20 0-1 16,-20 19-4-16,0-19-2 0,20 0-3 15,-20 20-2-15,20-20-3 0,0 0 0 16,-1 20-2-16,3 0-2 0,-2 2-2 0,0-2-1 16,0-1 0-16,0 21-1 0,-20-20-1 15,0 20-1-15,19 1 0 0,-19-1 0 16,0 0-1-16,-19 0 0 0,19 1 0 15,-20-1-1-15,20-20 1 0,-40 20 0 16,20 1 1-16,-21-1-1 0,21-20 1 16,0 0 0-16,0-1 0 0,0 1 0 15,0-20 0-15,20-20 0 0,-20 20 2 16,20 0 0-16,0-19 0 0,0-1 1 16,-21 0 0-16,42-20 1 0,-21 18-2 15,20-17-3-15,0-1-4 0,0 0-6 0,0-1-12 16,20 1-14-16,-21 0-12 0,3-20-23 15,-2-1-58-15,0 1-47 0,-20-1 23 16,0 1-89-16,20 1-129 0</inkml:trace>
  <inkml:trace contextRef="#ctx0" brushRef="#br0" timeOffset="177437.146">24556 3276 218 0,'0'20'172'0,"0"-20"-35"16,0 0 12-16,0 20-15 0,0 0-28 15,20 0-12-15,-40 21-12 0,40-1-9 16,-20 0-13-16,0-1-15 0,20 23-12 15,-20-23-8-15,19 1-6 0,1 22-5 0,-20-23-5 16,0-19-5-16,0 20-1 0,20-20-2 16,-20 1-2-16,0-1-1 0,0-20-1 15,0 0-2-15,22 0-1 0,-22 0-1 16,0-41 1-16,-22 1 0 0,2 0 2 16,20-41-1-16,-20 21 0 0,1-19-1 15,19 18-1-15,-20 1-2 0,40 22-1 16,-20-25 0-16,0 23 1 0,0 22 3 15,0-2 4-15,0 20 2 0,0 0 4 16,19 0 1-16,-19 38 3 0,20 2 2 0,0 0 1 16,2 21 0-16,18 18 2 0,-21-17 1 15,1-3-2-15,20 1-1 0,2-18-4 16,-23 17-1-16,21-59-4 0,-20 0-3 16,-20 0-4-16,20-20-1 0,0-19-1 15,-20-23-1-15,20 3 1 0,-20-23 1 16,0-17 2-16,0-2-2 0,-20 23-86 15,0-5-98-15,0 25 76 0,0-5-152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03:10.8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3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09:05.647"/>
    </inkml:context>
  </inkml:definitions>
  <inkml:trace contextRef="#ctx0" brushRef="#br0">18631 12320 170 0,'3'-5'95'16,"-3"-3"-12"-16,4 9 10 0,-6-9-22 16,0 2-9-16,2 1-2 0,4 5-3 15,-4-2 2-15,0 4-3 0,-4-4-2 16,8 9 0-16,-1 7 1 0,-3 6-1 15,-5 0-3-15,10 13-6 0,-4 14-5 16,4-4-3-16,-1 17-5 0,-1 7-6 16,2 11-6-16,0-8-3 0,-5 13-5 0,3-9-3 15,2 1-3-15,-8-2-1 0,1-12-2 16,7-4 0-16,0 1-2 0,2-15 0 16,0-12 0-16,-7 2-2 0,5-14-9 15,-4-10-14-15,-1 1-21 0,-1-10-21 16,2-10-45-16,-1-18-80 0,5-7 29 15,2-18-87-15,-4-19-224 0</inkml:trace>
  <inkml:trace contextRef="#ctx0" brushRef="#br0" timeOffset="373.7435">18793 12267 368 0,'5'20'127'16,"7"-7"-47"-16,-10 4 45 0,-2 8-57 15,8 3-25-15,-2 8-2 0,8-1-2 16,-3 13-3-16,3 12-6 0,4 1-6 16,2 12-7-16,3 2 2 0,-5-3-1 0,0 1 0 15,-4 2-1-15,9 0-1 0,-10-1-4 16,4-8-1-16,-7-13-2 0,1 0-3 16,-11-18-2-16,4-2-3 0,-4-13-5 15,0-5-1-15,0-8-2 0,-7-7-1 16,-3 0-2-16,0-2 0 0,-3-3 0 15,-1-11 0-15,1-1 2 0,0-4 0 16,-2-6 2-16,-8-6 2 0,-5-2 0 16,-2-3 2-16,-3 5 1 0,-7 0 1 15,7 5 0-15,-2 6 1 0,0 0 1 0,2 4 0 16,0 5 0-16,-4-5 1 0,4 3 1 16,0 2-2-16,5-1-4 0,1-1-14 15,9 9-25-15,3-1-54 0,7 0-55 16,6-1 25-16,2-3-113 0,20-4-143 15</inkml:trace>
  <inkml:trace contextRef="#ctx0" brushRef="#br0" timeOffset="580.3595">19095 12564 462 0,'-5'13'173'15,"2"-8"-85"-15,-12-5 61 0,3 0-72 16,-24-13-33-16,-6 11-4 0,4-1 1 15,-2-6 0-15,-11 14-6 0,8-1-8 16,1 7-8-16,-11-2-4 0,0-4-4 16,10 8 0-16,-6 2-3 0,-1-2-11 15,0-1-19-15,5 1-19 0,-6-5-136 0,13-1 75 16,3 6-121-16,15 2-450 16</inkml:trace>
  <inkml:trace contextRef="#ctx0" brushRef="#br0" timeOffset="1437.6291">19299 12406 312 0,'5'4'135'0,"5"-8"-39"15,-2-2 35-15,2-1-44 0,2 0-22 16,6-3-5-16,-3-3 1 0,5 3-7 15,-2-6-8-15,3-1-9 0,-4-8-6 16,3-1-3-16,-2-3-1 0,2 5-3 16,-8 2-1-16,6 2-2 0,-2 7 0 0,1 6-3 15,-1 6 0-15,6 1-2 0,0 5-2 16,-1 10-3-16,-3-2-2 0,-4 7-3 16,-13 13-3-16,1-3-1 0,-5 9-1 15,-7 14-2-15,-7 0 0 0,-4-4 0 16,2 5 1-16,3 8-1 0,-9 1 1 15,-2-4 0-15,9 9 1 0,2-2-1 16,-9-14 0-16,8-1 1 0,2-4 0 16,2-13-1-16,1 5 1 0,7-10 0 15,0-10-1-15,5 2 1 0,5-1-1 16,0-8 1-16,9-9 1 0,1-5-1 0,1 9 1 16,12-7 1-16,2 5-1 0,-2-10 2 15,4-2 0-15,6 1 0 0,-13-1 0 16,3-6-1-16,2 6 1 0,6-1-1 15,-8 1-1-15,2-4 0 0,-2 2-1 16,-3 3 0-16,-13-9-4 0,1-8-7 16,-1 6-10-16,-2-1-11 0,-2-9-26 15,-3 4-42-15,2 5-42 0,-7-2-56 0,1-13 15 16,3 1-105-16,-3 1-88 0</inkml:trace>
  <inkml:trace contextRef="#ctx0" brushRef="#br0" timeOffset="1975.3979">19962 12247 235 0,'5'2'167'16,"3"-4"-50"-16,-1-5 17 0,-2 7-22 15,6-13-31-15,-4-2-12 0,1-8-5 16,4 8-6-16,-2 0-8 0,6 4-6 15,-1-4-6-15,12 1-4 0,-2 1-4 16,1-5-3-16,-1-4-3 0,3 8-4 0,-6-8-5 16,1-1-2-16,0 8-5 0,2 3-1 15,-4-3-3-15,-4 7 0 0,-2 3-2 16,-2 3 1-16,-11-1-2 0,-2 3-1 16,0 13-1-16,0 7-1 0,-5 10 0 15,-12 0-1-15,-1 8 0 0,-2 3 1 16,-3 4 1-16,-7-8 1 0,9 2 0 15,-3 3-1-15,0-9 2 0,10-11-1 16,1 2 0-16,1-5 1 0,11-4 0 0,-4-9 0 16,10 7-1-16,1-4 1 0,1-16 0 15,10 12-1-15,7-5 0 0,-2-13 1 16,4 1-1-16,3-3 0 0,2 4 0 16,2 4 1-16,4 7 0 0,8 12-1 15,-1-1 0-15,-2 4 0 0,-9 3-1 16,-5 2-1-16,-13 2-1 0,-8-6-1 15,-1 8-1-15,-6 10 0 0,-1 6 0 16,-3 2-1-16,-11 6 2 0,-3 5 0 0,-2-12 1 16,-8 9 0-16,-8-15 0 0,4 5 1 15,6-6 1-15,-4-6 1 0,-3-1-3 16,11 0-8-16,4-9-8 0,0-5-17 16,-1-6-18-16,9-7-30 0,2-5-51 0,8-7-48 15,-7-3 14-15,6-13-81 0,11-4-110 16</inkml:trace>
  <inkml:trace contextRef="#ctx0" brushRef="#br0" timeOffset="2585.6477">21114 11838 322 0,'1'-7'160'0,"3"-1"-67"15,-1 3 38-15,0 5-45 0,7 6-28 0,-7 8-11 16,-9-13 0-16,6 11-3 0,-7 0-6 15,-8 3-8-15,-3-2-5 0,0 7-4 16,-5-4-2-16,-1 14-2 0,-2-10-1 16,4 6-2-16,4-4-2 0,6 13-2 15,4-10-1-15,3 1-1 0,-5-6-1 16,10 0-1-16,2-5-1 0,-9-5 0 16,4-4 0-16,1-1-1 0,9 2 0 15,0-2-1-15,3-5-1 0,6-5-1 16,11 3 0-16,2-1-1 0,0-10 0 15,-5-4 0-15,8-1 1 0,-1-2 0 0,6 5 1 16,6 4 0-16,-2 2 0 0,1 4 0 16,-4 5-1-16,3 5 1 0,-2 2-1 15,-3 0 0-15,-8 4 0 0,-5-3-2 16,-8 4 1-16,-3-2-1 0,-5 7-2 16,-4 1 1-16,-3 2-1 0,0-2-1 15,-7 4 1-15,1 9 0 0,-6-6 0 16,-3-2 0-16,-1 9 0 0,-4 1 0 15,-7-7 0-15,-3 2 1 0,7 14-1 0,-2-14 0 16,-1-3 1-16,4 1 0 0,2 4 0 16,-3-20 2-16,-10-10-1 0,13 3 0 15,-3-3-16-15,3 10-20 0,3-21-24 16,11-2-51-16,-3 3-62 0,8-15 14 16,1-15-89-16,5-6-156 0</inkml:trace>
  <inkml:trace contextRef="#ctx0" brushRef="#br0" timeOffset="2761.8277">21573 11576 377 0,'0'-5'209'0,"-2"5"-151"0,-11 3 69 15,4 7-48-15,-12 7-37 0,-12 3-40 16,-2-4 35-16,-3 9 2 0,-7-3-4 0,-10-4-10 15,11-3-6-15,1-7-12 0,-9-1-31 16,4 4-125-16,13-11 83 0,-14 7-109 16,5-7-467-16</inkml:trace>
  <inkml:trace contextRef="#ctx0" brushRef="#br0" timeOffset="5364.568">22038 11732 217 0,'2'-15'107'0,"3"2"-12"0,0-6 21 0,-2-4-24 15,-1-2-24-15,3-1-4 0,0-1-1 16,-3 4-9-16,1-2-8 0,-6 7-7 15,3 3-1-15,-4 7 2 0,-7 1 3 16,-6 5 1-16,0 2-2 0,-1 2-4 16,3 11-7-16,-11-3-6 0,-1 7-5 15,-8 6-5-15,6 7-3 0,-3 6-3 16,9 9-1-16,6 11-2 0,6 2 0 0,-6 10 0 16,9 0 0-16,-2 5-1 0,7-11-1 15,3 4 0-15,6-13 0 0,13-5-1 16,12-2-1-16,14-12-2 0,11-5-2 15,7-19 0-15,-12-10 0 0,1-5 0 16,-6-16 0-16,-1-14 1 0,-5-10 1 16,-2-8 1-16,-10-3 0 0,-11-15-1 15,-6 1 0-15,-9 4 1 0,0 14-1 16,-2 13 0-16,-2 15 0 0,-6 1 0 16,-4 13-1-16,-1-3-2 0,-4-5-3 0,-6 9-5 15,3 8-5-15,-6 7-6 0,-3 8-9 16,3-13-18-16,1 6-24 0,3 0-116 15,3-1 65-15,2-6-100 0,5-5-391 16</inkml:trace>
  <inkml:trace contextRef="#ctx0" brushRef="#br0" timeOffset="6003.1636">22986 11375 492 0,'9'-6'173'15,"-9"1"-69"-15,-4-5 71 0,-4-2-88 0,1 6-25 16,-4 2-2-16,2-6 1 0,-7 10 2 16,-1 4-12-16,-6 2-15 0,-2 3 0 15,-1 4-4-15,-7 3-5 0,4 14-3 16,1-2-6-16,-3 1-4 0,-7 2-3 16,6-1-2-16,1-4-3 0,6 6-1 15,3-4 0-15,-1-3-2 0,11 5 0 16,-6-5 0-16,10 1 0 0,3 7 0 15,5-3 0-15,12-7 0 0,-7-9-2 16,-9-13 0-16,11-1-1 0,-1-8-1 0,4-9 0 16,-3 4-1-16,16-2-1 0,10 5 1 15,1-6 0-15,4-1 1 0,-2-8 0 16,-3 0 0-16,-5 2 1 0,2 2-1 16,2 2 1-16,3 6-1 0,-9 2 0 15,6 2-1-15,-6 9-1 0,4 5 0 16,-2-1-1-16,-3 7 0 0,1 7-1 15,4 12 1-15,-10-3 1 0,-2 1 0 16,1 10 1-16,1 10-1 0,-15-8 1 0,4 11 0 16,-7 6 0-16,-2-4 0 0,-3-14-1 15,-12-2 0-15,-10-1 0 0,0-3 1 16,-3 1-1-16,-7-3 0 0,-3 6 1 16,8-4 0-16,0-5 0 0,-4-7 0 15,5 1 0-15,1-10 0 0,-3-1-5 16,1-9-7-16,8-9-9 0,6-4-10 15,-2 2-11-15,11-11-19 0,2-1-29 16,5-6-114-16,10 3 64 0,11 0-92 0,1-2-392 16</inkml:trace>
  <inkml:trace contextRef="#ctx0" brushRef="#br0" timeOffset="6408.169">23659 11241 233 0,'17'-23'210'0,"-7"-2"-88"16,-2 10 21-16,-8 9-6 0,0 1-56 15,-3 10-17-15,-4 3 0 0,-10-2-1 16,-4 13-5-16,-6 4-6 0,-2 10-9 16,4 13-4-16,-2-6-4 0,9 15-3 15,0 3-4-15,4 3-5 0,5 1-3 16,5 14-3-16,4-10-4 0,2 2-1 15,16 8-2-15,2-8-2 0,3-20-2 16,12 14-2-16,10-16-2 0,3-13 0 0,0-11-3 16,17-12-2-16,-14-10-1 0,-1-17-2 15,4 2 0-15,6-25-1 0,-5-6 0 16,-4-2 1-16,-6-7 1 0,-15 4 1 16,-15 9 0-16,-15 3 1 0,4 14 0 15,-4 7 1-15,-8 11 0 0,-3-10 0 16,-18 7 0-16,-4 10 2 0,2 4 0 0,-6 2 1 15,-6 18 0-15,13-8 1 0,-11 16 0 16,-4-4 0-16,0-2 1 0,4 14-2 16,-4-7-4-16,14 2-11 0,-6-2-13 15,3 2-182-15,2-15 106 0,11 1-126 16,12-4-652-16</inkml:trace>
  <inkml:trace contextRef="#ctx0" brushRef="#br0" timeOffset="139217.5096">14471 6152 143 0,'8'6'140'0,"-8"-11"-34"0,0 5-28 16,7 7 41-16,-10-1-61 0,-1 13 74 15,3-4-79-15,-3 6-4 0,8 14-5 0,-8 1-2 16,-1-2-2-16,4 2-2 0,-1 12-5 16,0-3-2-16,4 9-4 0,3 19-2 15,3-5-4-15,6 10-3 0,-4-2-2 16,3-4-1-16,-5-11-2 0,-6-1-1 15,6-17-3-15,-1 5 0 0,3-3-2 16,-4-6-2-16,-4-2-1 0,3-1-2 16,-5-7-2-16,0-10 0 0,-5 3 0 15,3-10-1-15,1 7 0 0,1-4-1 0,-10 0 1 16,10-3-1-16,-9 1 1 0,-1-8 0 16,-8-2 1-16,5 2-1 0,1 7 1 15,-1-5 0-15,1 1-1 0,-2 2 0 16,0-5 0-16,-6 1 0 0,0-4 0 15,-3 10 0-15,0 1 0 0,-3-1 1 16,-8-11-1-16,3 12 0 0,-2-13 1 16,-14 7-2-16,-2-2 1 0,-4-3 0 0,5 9-1 15,-12-1 1-15,0-5-1 0,-3 2 1 16,-5 0-1-16,-10-1 1 0,-4-6 0 16,-3-2-1-16,-6 4 0 0,-2-2 1 15,-6 0 0-15,6-5 0 0,0-3 0 16,-3 1 1-16,0-1 1 0,1 1-1 15,-12-11 1-15,2 5-1 0,4 6 0 16,0-8-1-16,2-1 0 0,-1 9 0 16,6 7 0-16,-3-2-2 0,3 2 0 0,-2 0-1 15,13 2-2-15,-3 5-1 0,1-2-3 16,4 8-4-16,3 2-1 0,-10-10 1 16,4-5 0-16,-1 0 2 0,6 6-1 15,-2-4 1-15,4-4 1 0,9 2 1 16,-5 7 0-16,4 0 1 0,-2-7 0 15,4 0 2-15,-1-7 2 0,5 12-1 16,12-12 1-16,-7 7 2 0,8-5-2 16,-3 4 1-16,7-11 0 0,-17 19 2 0,18-19 2 15,-13 19-1-15,8-15 1 0,2 16 0 16,7-15-2-16,-6 6 0 0,14-13-2 16,2 8 0-16,1-8 2 0,5 3-2 15,4-1-1-15,2 1 1 0,0-1 2 16,5-1 1-16,3 3 0 0,4-2-1 15,5 4 3-15,2 3 1 0,-5-2 0 16,15 1 0-16,-6-8-1 0,7 8 1 16,4-9-1-16,-5-7-1 0,-5-4 1 15,7-1-1-15,-2-11 0 0,1 2 0 0,-4-4-1 16,-1-5 1-16,1-3 1 0,1 8-1 16,1-8 0-16,-1 2 0 0,-3 0 0 15,5 6 0-15,-3-5 1 0,-3 2-1 16,1 5 0-16,-3 8-2 0,1-5-2 15,1-1-8-15,-1 14-9 0,-3-4-9 16,-2 1-13-16,2 3-18 0,0 1-11 16,0 1-4-16,4 2 7 0,-3 3 10 0,4 0 9 15,2-2 13-15,-2 4 19 0,3-4 14 16,-1 2 9-16,1-1 5 0,2 3 6 16,0-4 5-16,8 5 4 0,2-6 1 15,-2 3 3-15,12 0 3 0,0-3 0 16,7-2 1-16,2 5-2 0,9 2 2 15,-10-2 0-15,19 4-1 0,-14-9-4 16,8 5-4-16,11-4-5 0,15 3-5 0,-4 4-3 16,22 12-1-16,3-1 1 0,3-3-1 15,-8 4-1-15,4 0 4 0,1 10 7 16,0 4 4-16,-2 2 6 0,7 4 4 16,0 12 3-16,-11-4 3 0,-2-2 0 15,1 4-4-15,0 6-4 0,-3-9-7 16,10 6-5-16,11-5-4 0,-8 2-4 15,15-3-3-15,15 6-4 0,7-3-1 16,1-5-2-16,20-1-1 0,0-9 0 16,5-15-1-16,-6 0 1 0,-12-1 0 0,-14-13 0 15,-16 6 0-15,-15 3 0 0,-5 0 1 16,-3-1-1-16,-3 2-1 0,-6 4-6 16,-9-6-6-16,-1-6-8 0,-12 4-10 15,14 1-11-15,2-5-10 0,6 6-14 16,-1-2-19-16,8-6-97 0,-11-7 54 15,-9-4-70-15,2-3-342 0</inkml:trace>
  <inkml:trace contextRef="#ctx0" brushRef="#br0" timeOffset="179759.81">6950 6843 80 0,'2'3'77'0,"-7"-11"27"0,5-1-1 16,-2-1 6-16,2 2 1 0,5 20 8 15,-3-2-2-15,1-7-7 0,0 10-11 16,1 2-11-16,-1 5-5 0,2 3-7 16,0 9-16-16,3-4-9 0,-1 10-9 15,3 3-7-15,-5-2-8 0,0-6-9 16,-2 2-10-16,0-1 1 0,-3-7-3 15,2 1-2-15,1 4-5 0,1-1-7 0,-1-9-6 16,-5-8-21-16,-1-12-33 0,0-2-56 16,-7-10-92-16,3-8 44 15,7-10-137-15,2-5-252 0</inkml:trace>
  <inkml:trace contextRef="#ctx0" brushRef="#br0" timeOffset="180018.5897">6927 6481 201 0,'-3'-6'135'0,"3"-3"-40"16,0-1 13-16,-7 2-27 0,4 3-20 16,1 4-18-16,0-1 2 0,1-3-11 15,-1 0-8-15,4 3-7 0,-2-4-5 16,0 1-2-16,0 3-3 0,3-3-9 15,0 2-19-15,-1-2-49 0,1 0-49 16,1 5-10-16,1-4-9 0,-2 1-122 16,4 1 100-16</inkml:trace>
  <inkml:trace contextRef="#ctx0" brushRef="#br0" timeOffset="180563.2479">7176 6803 460 0,'11'28'125'0,"1"13"-34"0,3-2 50 15,-4-3-90-15,-2 2-3 0,-6 2 1 16,-3-7-5-16,2-3-5 0,4 1-2 16,-3 3-2-16,1-6 1 0,2-2-1 15,-1-1 0-15,-1-3-3 0,-4-2-3 0,0-2-3 16,-2-3-5-16,2 0-6 0,2-1-2 15,-1-2-4-15,-4-5-2 0,10 4-2 16,-4-9-1-16,2 0-2 0,0-4-1 16,-10-5 0-16,12-4-2 0,-7 2 0 15,-2-10 1-15,0-8-1 0,6-1 0 16,-9 1 0-16,8-7 0 0,-11 2 1 16,11-3 0-16,-6 2-1 0,9-2 1 15,-9 9-1-15,6-7 0 0,1 4-1 16,1 5 1-16,1 4-1 0,-1 0 0 15,-5 5 1-15,7 7 0 0,1 1 0 16,2 2 1-16,-5-2 0 0,3 7 1 0,1-1 0 16,-1-4 0-16,3 10-1 0,-1-5 1 15,-1 1 0-15,-1 11 0 0,-3-4 1 16,12 12-1-16,-6-5 0 0,4 3 0 16,0 4 1-16,0-2-1 0,-4 5 1 15,-1-2 0-15,-1 3 0 0,-1 3 0 16,-1 2-1-16,-2-6 1 0,-2 3-1 15,2-5 0-15,0-3-1 0,-5-2 0 16,3-4-1-16,4 1 1 0,-9-4-2 0,0-4-2 16,2-1-6-16,-1-1-6 0,7-5-7 15,-12-3-9-15,-1-5-17 0,10-1-23 16,2-9-54-16,-5 3-63 0,5-10 34 16,-1 4-106-16,7-6-198 0</inkml:trace>
  <inkml:trace contextRef="#ctx0" brushRef="#br0" timeOffset="180891.5044">7684 6518 360 0,'4'3'165'16,"1"-1"-42"-16,-2-2 34 0,4 6-53 15,-2-1-31-15,-2 4-8 0,7-1 0 16,0 4-10-16,-2-1-11 0,4 2-8 16,-1 1-4-16,-1 7 0 0,0 7 0 15,0 1-3-15,0 0-3 0,3 5-3 16,5 2-1-16,2 5-2 0,2 4-3 16,-1 8-3-16,-2 0-3 0,-8 2-3 0,1-7-2 15,-4 5-2-15,-3 0-1 0,2-5-1 16,-6-8-1-16,3-2 0 0,-4-8-5 15,3-2-8-15,-6-15-14 0,-2-1-17 16,5-1-22-16,-2-9-40 0,0-9-103 16,1 6-7-16,-2-22-3 0,1 1-126 15,0-14 54-15</inkml:trace>
  <inkml:trace contextRef="#ctx0" brushRef="#br0" timeOffset="181084.7375">7971 7038 228 0,'7'-1'152'16,"-7"-4"-28"-16,-2 5 14 0,-6-5-22 15,-1-2-23 1,1 0-10-16,-10-6-9 0,-2 0-11 16,-5 0-11-16,2 3-10 0,-5-4-8 15,8 8-5-15,3 2-4 0,2 4-5 16,1-1-3-16,-3-1-3 0,0 9-3 16,2 1-7-16,4-3-9 0,-1-2-17 0,2 1-26 15,4-3-46-15,-1-1-96 0,4 0 44 16,3-5-122-16,3 9-278 0</inkml:trace>
  <inkml:trace contextRef="#ctx0" brushRef="#br0" timeOffset="181522.2779">8324 6516 306 0,'7'7'125'0,"-7"-7"-17"16,-5 5 23-16,3-2-50 0,-3 4-13 15,3-1 0-15,2 4-4 0,0-1-7 16,5-3-7-16,-3 7-3 0,1 9 0 0,4 3-1 16,-4 8-5-16,2 2-4 0,-1 3-6 15,-1-8-7-15,4 16-5 0,1 2-5 16,0 4-5-16,4-11-3 0,-7 5-2 15,-2-17-2-15,2-3-1 0,-2 1-1 16,-3-3-3-16,2-7-8 0,0-5-8 16,1-6-16-16,-3-4-15 0,-5-4-25 15,8-4-43-15,-6-1-76 0,8-6 33 16,-5 1-85-16,8 2-228 0</inkml:trace>
  <inkml:trace contextRef="#ctx0" brushRef="#br0" timeOffset="181792.3652">8591 6844 111 0,'0'-6'145'16,"-3"-1"-18"-16,-2 0 0 0,-2-6 4 15,0 18-26-15,-3-17-12 0,-1 8-8 0,-1-5-8 16,-4 9-14-16,-6 12-11 0,-3-2-10 15,0-10-8-15,-4 10-4 0,-1-9-7 16,-2 4-6-16,7-3-5 0,-3-2-5 16,0-2-1-16,5 2-6 0,3-3-11 15,-10 10-10-15,9-1-29 0,2-1-36 16,1-5-100-16,-2 0 47 0,15-1-111 16,-3 1-294-16</inkml:trace>
  <inkml:trace contextRef="#ctx0" brushRef="#br0" timeOffset="182018.834">8153 6577 244 0,'7'5'154'15,"-2"-3"-19"-15,-5-5 15 0,-7-2-24 16,6 5-23-16,1 1-5 0,10 6-7 0,1 13-11 0,1 0-16 16,-1 0-13-16,9 6-10 0,-3 2-10 15,-1-8-8-15,1 5-8 0,11 10-6 16,-3-4-4-16,-2-4-2 0,2-5-2 0,-2 4-6 15,-4-19-9-15,-5 8-14 0,0-9-17 16,-4-6-26-16,-7-8-51 0,2 3-80 16,-5-15 33-16,5 7-98 0,-3-7-234 15</inkml:trace>
  <inkml:trace contextRef="#ctx0" brushRef="#br0" timeOffset="182221.9536">8535 6594 160 0,'0'10'190'15,"-2"7"-44"-15,-1-1-3 0,-1-3-2 0,-2 1-38 16,-8-1-20-16,-2 2-11 0,-6-2-13 16,-6 5-12-16,-2 14-11 0,0-4-7 15,-1 5-6-15,3 2-5 0,0-4-4 16,-6-7-3-16,1 4-2 0,7 2-6 16,3-2-9-16,8-2-17 0,5-3-27 15,1-4-104-15,3-8-31 0,6-7 15 16,10-1-145-16,13-3-69 0</inkml:trace>
  <inkml:trace contextRef="#ctx0" brushRef="#br0" timeOffset="182612.6239">8869 6607 203 0,'-8'10'228'0,"5"2"-96"0,6-6 14 16,-3-6 5-16,-7 9-70 0,9-1-16 15,-5-1-10-15,8 6-3 0,1 5-8 16,-2 2-12-16,-3 7-9 0,4 1-6 16,-3-3-5-16,-2 1-3 0,0 2-2 15,0-3-3-15,-5-3-6 0,5 11-9 16,0-5-15-16,-2-1-28 0,-1-3-26 15,6 0-101-15,-3-5 45 0,5-5-105 16,-3-3-289-16</inkml:trace>
  <inkml:trace contextRef="#ctx0" brushRef="#br0" timeOffset="182833.9733">9088 6844 263 0,'-12'-6'138'16,"1"12"-49"-16,1-11 32 0,-5 4-27 0,-2 1-36 15,-2-5-8-15,-5 5-2 0,1 5-3 16,-3-5-12-16,-4-2-11 0,5 9-12 16,5-1 2-16,-10 1-2 0,0-4-1 15,4 9-4-15,3-4-8 0,-2 5-18 16,13-6-29-16,2 6-95 0,7 0 54 15,-4 1-104-15,2-8-307 0</inkml:trace>
  <inkml:trace contextRef="#ctx0" brushRef="#br0" timeOffset="183084.0027">9078 6589 293 0,'8'2'127'15,"-3"3"-29"-15,-3-5 29 0,0 0-46 16,-4 6-19-16,2 6-3 0,-5-4 2 16,0 7-3-16,0 3-9 0,0-1-8 15,-1 8-5-15,4-4-4 0,-1-1-5 16,-1-2-10-16,1-4-7 0,3-6-5 0,2 7-2 16,-4-5-12-16,-5-7-19 0,9 4-37 15,-4 3-105-15,2-10 60 0,-11-5-122 16,9-2-340-16</inkml:trace>
  <inkml:trace contextRef="#ctx0" brushRef="#br0" timeOffset="183599.7077">9106 6567 211 0,'-3'9'188'0,"1"-1"-60"0,-3 4 12 16,-1-6-10-16,1 8-42 0,-4 4-17 0,-5-7-8 15,-1 8-10-15,-4 7-13 0,-5 1-12 16,-1-1-10-16,3 9-7 0,-8-2-5 16,-1-5-2-16,8 9-1 0,-2-2-1 15,-3-12 1-15,4 2-18 0,3-5-14 16,1-7-26-16,3-2-57 0,2-9-58 15,4 3 15-15,-2-3-96 0,-1-2-149 16</inkml:trace>
  <inkml:trace contextRef="#ctx0" brushRef="#br0" timeOffset="183803.9132">8634 6616 287 0,'3'8'157'16,"-1"-2"-27"-16,0-1 25 0,-2-3-32 0,5 5-30 0,1 6-5 0,7 0-4 15,12 7-12-15,5 7-17 0,0-2-16 32,11-4-10-32,3 2-9 0,7 2-6 0,-5-5-5 15,11 7-11-15,-9-3-16 0,-4-2-16 16,-14-6 0-16,0 4-161 0,-13-3 79 16,-11-4-94-16,3-4-536 0</inkml:trace>
  <inkml:trace contextRef="#ctx0" brushRef="#br0" timeOffset="204979.5398">22128 6160 48 0,'0'-20'70'16,"0"8"17"-16,6 4-6 0,1 1 4 15,0-4 1-15,1 6-1 0,-6-13-4 16,1-2-11-16,4 0 0 0,1 2-2 15,-5-6-13-15,-1 8-7 0,0 6-6 16,4-3-5-16,-4-1-3 0,-4-4-12 16,-3 5-10-16,2-2 3 0,-4 2-2 15,-3-1-2-15,-1 6-1 0,-6 1-1 0,2 3 0 16,0 4 0-16,-5 6 1 0,2 2 0 16,-5 6 0-16,0 9-1 0,-5-2 2 15,-2 1 0-15,2 16 2 0,8 4 1 16,-8-1 1-16,8 10 2 0,6 2 0 15,-1 0-2-15,4-1-1 0,6 4-2 16,7-1-2-16,-4-7-3 0,7-15-2 16,0 2-1-16,10-9-2 0,5-6-1 15,6-13-1-15,-3-5-2 0,1-2-3 0,5-10 0 16,0-15-2-16,-5-5 0 0,5-16-1 16,-1-6-4-16,-5 4-2 0,-5-5-2 15,-5-8-2-15,2 19 2 0,-5 4-1 16,-6 10 3-16,-3-4 5 0,-2 19 4 15,1 3 5-15,6 12 2 0,-7-2 2 16,-4 0 2-16,3 12 3 0,7 2 1 16,2 8 1-16,-4-4 2 0,2 2 2 15,1 10 0-15,6 13 0 0,-5-8-2 0,-6 0-1 16,1 6 0-16,5-8-3 0,-1-1-2 16,-1-2-2-16,4-1-1 0,-3-9-2 15,2-3-1-15,-3-4 1 0,4 0-6 16,-1-6-8-16,2 1-18 0,-2-8-33 15,-3 0-134-15,-3-8 74 0,1-12-123 16,4 0-455-16</inkml:trace>
  <inkml:trace contextRef="#ctx0" brushRef="#br0" timeOffset="205337.9841">22540 6407 38 0,'24'26'323'0,"-1"-4"-160"15,-8-2-12-15,-7-12-11 0,-6-3 19 0,4 0-118 16,-1-5-3-16,-11-10-2 0,-6 2-12 16,4-1-11-16,0-4-4 0,6 7-2 15,-10-4 1-15,6 1 0 0,-4-6 0 0,-4-1-1 16,0-1 0-16,-3-14 2 0,-1 3 0 16,0-6 0-16,3 3 0 0,-4 3 0 15,6 0 1-15,13 6 0 0,0 9-1 16,7 1 0-16,-1-8 0 0,-2 12 2 15,7-15 2-15,-4 6 2 0,9-3 2 16,1 2 3-16,10 5 1 0,-4 13 2 16,8-2-2-16,-9 1-1 0,-2-4-3 15,8-4-3-15,-5 11-4 0,5-9-3 0,5 7-2 16,4 0-1-16,-11 9-5 0,1-18-6 16,-9 21-9-16,4-10-8 0,-2 4-15 15,-4 1-17-15,6 6-23 0,-2-6-51 16,-10-1-75-16,8 8 38 0,-2 9-96 15,-2-3-240-15</inkml:trace>
  <inkml:trace contextRef="#ctx0" brushRef="#br0" timeOffset="205625.7624">23102 6282 130 0,'9'17'184'0,"-3"0"-114"0,1 2 43 16,0-7 23-16,-4 1-53 0,5-4-42 16,-6-8 33-16,1 3 5 0,0-3-10 0,-3-1-21 15,-6-1-23-15,-4-6 9 0,3 0-1 16,2-1-2-16,-5-10-2 0,-1-2-2 15,-1-7-5-15,2-4-2 0,-3 3-2 0,5 0-2 16,3-1-3-16,1 5-2 0,3-1-1 16,-6-4 2-16,7 6 3 0,5 3 2 15,2-4 1-15,1 4 1 0,10-2 1 16,0 2-1-16,6 14-1 0,9-9-3 16,11 3-3-16,-2 5-3 0,9-1-2 15,-1 8-1-15,3-5-2 0,-2 0 0 16,6 4-1-16,-4 1-4 0,0-2-5 15,-17-5-13-15,-6 2-14 0,-7 4-16 16,-13-6-168-16,-8 2 87 0,-2-3-110 16,-3-4-579-16</inkml:trace>
  <inkml:trace contextRef="#ctx0" brushRef="#br0" timeOffset="228393.0841">21405 5755 242 0,'2'-5'129'15,"0"7"-40"-15,-6-5 28 0,6 4-32 16,-2-1-13-16,-2 2-12 0,2 3 16 15,0 3-2-15,4 4-6 0,-1 8-3 16,-3 5-2-16,0 3-2 0,2 0-4 16,1 17-5-16,-6-12-6 0,4-2-7 15,-4 21-4-15,6-6-3 0,-1 4-4 16,-2 8-3-16,1 8-4 0,6-16-2 0,-5 11-3 16,4-3-4-16,-7-5-3 0,4-5-2 15,-1-6-3-15,-4-4-2 0,-1-10-1 16,1-1-5-16,0-8-7 0,1-5-8 15,-4-14-10-15,-5 0-13 0,2-5-15 16,-4-5-22-16,2-3-22 0,3-7-117 16,4 1 60-16,3 0-90 0,2-5-392 15</inkml:trace>
  <inkml:trace contextRef="#ctx0" brushRef="#br0" timeOffset="228877.4773">21713 6181 219 0,'2'-8'97'0,"-2"1"-1"0,3 6 17 15,-8-6-31-15,7 4-4 0,-5-5 3 16,1 6-1-16,-1-1-5 0,0-1-6 0,-2 1-4 16,8 15-2-16,-10-19-4 0,7 12-5 15,-6-5-6-15,-1 2-7 0,0-1-7 16,-3-4-7-16,4 3-5 0,-4 8-4 15,0-9-4-15,-7 4-2 0,4-5-1 16,-5 9-2-16,0 4-1 0,-2-2-1 16,2 2 0-16,-4 6-1 0,0-4 0 15,-6 2-1-15,-3-2-1 0,-4-3-1 16,2 3 0-16,-10-3-2 0,8 2 1 0,-2 1-1 16,-6 1-1-16,-8-6 1 0,11 3 1 15,0 3 1-15,-6-6-1 0,13 0-6 16,11 9-7-16,1-7-10 0,4 1-17 15,7-4-13-15,4 5-31 0,-6-12-56 16,4-5-75-16,6 5 36 0,2-7-106 16,3 2-227-16</inkml:trace>
  <inkml:trace contextRef="#ctx0" brushRef="#br0" timeOffset="229315.0263">21604 5856 204 0,'7'14'247'16,"-1"-6"-105"-16,-6 4 9 0,0-4 4 16,0-1-76-16,-13 4-21 0,2-4-5 15,-4 9-2-15,0-4-6 0,-7 8-5 16,9 3-4-16,-7 4-3 0,-5-3-4 15,-1 10-5-15,1-1-4 0,-2 8-4 16,-6-1-4-16,5 13-2 0,-7-12-4 16,7 14-1-16,-17-15 1 0,5 1-5 15,-1-9-9-15,3 1-11 0,1-13-15 0,21 1-19 16,4-6-29-16,-3-8-50 0,2-2-71 16,-4-5 31-16,3-7-93 0,14 2-190 15</inkml:trace>
  <inkml:trace contextRef="#ctx0" brushRef="#br0" timeOffset="229596.309">21085 6006 328 0,'12'6'178'0,"5"-4"-37"0,-1 5 24 16,2 6-37-16,7 3-33 0,5 4-7 16,-7 2-8-16,7-6-12 0,2 8-10 0,2-4-14 15,9 13-13-15,4 0-4 0,8 10-5 16,-6 2-7-16,1-2-6 0,-12-8-5 16,-5-2-3-16,-11-8-4 0,-4-6-10 15,-8-5-19-15,-2 1 74 0,-9-2-255 16,1-8 127-16,-22-4-79 0,7-1-847 15</inkml:trace>
  <inkml:trace contextRef="#ctx0" brushRef="#br0" timeOffset="244540.639">18468 2839 343 0,'5'-9'151'0,"-3"-4"-29"15,3-7 21-15,-5-1-52 0,3-6-32 16,-8 2-5-16,-1 2-6 0,-1-2-15 16,-3-1-9-16,-3 7-3 0,1 3 1 15,-1 4-1-15,0 1-1 0,0 2 0 16,-4 6-1-16,-3 0 1 0,2 3-2 15,3-2-2-15,-5 9-1 0,4 8-2 16,-1-1-2-16,-5 6-2 0,-1 0-1 16,3 5-2-16,2 2-1 0,-7 9 1 0,7-4 1 15,5 7 5-15,1 9 2 0,1-9 2 16,7-3 0-16,4 7 0 0,2-6-2 16,3-6 0-16,0 4-6 0,5-14-3 15,5 4-1-15,-2-15-3 0,-1-5-1 16,4 0-1-16,7-3-1 0,1-9 0 15,4 2-2-15,-2-11 1 0,-4-11-1 16,-7 1 1-16,3-8 1 0,-2-5-2 16,-1-1-3-16,2 3-6 0,-2 1-3 0,-12 0-3 15,-3 7 1-15,3 9-1 0,2 9 2 16,-3-2 5-16,-7 8 5 0,2 3 5 16,1 4 3-16,1-2 0 0,-1 10 2 15,2 4 3-15,2 11 6 0,4 4 5 16,1 5 5-16,3 1 2 0,-2 3 3 15,0 0 0-15,1-1-2 0,-1-4-6 16,-1-2-5-16,1-2-4 0,-2-6-3 16,3 3-2-16,-1 4-4 0,0-3-11 15,-6-12-13-15,3-7-26 0,-3-3-13 16,-1-12-155-16,3-6 73 0,4-7-114 0,0-18-490 16</inkml:trace>
  <inkml:trace contextRef="#ctx0" brushRef="#br0" timeOffset="244822.1391">18768 3004 473 0,'14'17'192'0,"-9"-6"-91"0,-4-11 52 15,-2 0-75-15,-4-6-40 0,-2-6-9 16,0 2 1-16,-4-8-1 0,-7 3-1 0,3 2 0 16,-4-5-1-16,5 9 1 0,-5 3 0 15,6-6-2-15,-5 2-3 0,3 0-3 16,0 0-3-16,2-1-5 0,3 2-3 15,5 1-3-15,-3-3-1 0,6-1-1 16,2 2-1-16,0-7 0 0,7 2 1 16,4 2-1-16,1 0 1 0,3 0-1 15,3 4 0-15,2-2-1 0,1 3 0 16,3-1-4-16,-3 3-4 0,7 1-9 16,-5 3-13-16,-1-1-20 0,1 6-31 0,0-1-123 15,-8 4 63-15,8 1-107 0,1 1-400 16</inkml:trace>
  <inkml:trace contextRef="#ctx0" brushRef="#br0" timeOffset="245075.6419">19140 3027 469 0,'6'27'191'0,"1"-15"-75"0,-7-7 48 16,0-5-74-16,2-5-46 0,-6-2-1 16,4-6 1-16,-6-7-1 0,-4 7-11 15,-2-6-2-15,-3 3 3 0,-1-2-1 0,-1-2-2 16,4 0-5-16,3 0-4 0,0 0-3 15,8-2-4-15,1 1-2 0,-3-6-2 16,3 1-3-16,2-1-2 0,4 1-1 16,10 4 0-16,2-3 1 0,4 9-1 15,9-2 1-15,2-1 0 0,-3 4-1 16,11 2 1-16,0 0-1 0,8 0 0 0,-2 4-4 16,3-4-3-16,-10 11-13 15,8-4-12 1,-12-6-8-16,-2 11-181 0,-5-4 96 0,0-2-111 0,-13 14-632 0</inkml:trace>
  <inkml:trace contextRef="#ctx0" brushRef="#br0" timeOffset="248340.1538">24158 1862 271 0,'0'-16'179'16,"-2"8"-60"-16,2-1 17 0,-1 4-33 15,-4 5-29-15,-4-6-11 0,-14-8-7 16,-5 6-4-16,-15-2-3 0,-7-1-4 0,-11 1-3 16,6 3-4-16,-13 4-3 0,-11-9-6 15,-14 7-5-15,-13 8-4 0,-2-6-4 16,-11 1-4-16,8 4-3 0,-7 5-3 16,14 11-2-16,-16 3-2 0,16-7 0 15,-5 7-1-15,19 9-1 0,4-3 0 16,16 2 0-16,2 11-1 0,12-7 1 15,0 1-1-15,6 0 2 0,7 1-1 16,3-5 0-16,5 3 1 0,7 2 0 16,2-7 0-16,2-3 0 0,6 5 0 15,10-4 0-15,-2-1 1 0,0 3-1 0,-3 4 1 16,11-4 0-16,2 12 3 0,-2 8 3 16,4 0 2-16,-5 5 3 0,1 5 2 15,7-3 4-15,-10 11-1 0,2 0 0 16,3 2-3-16,6 7-1 0,1-12-3 15,3-5-2-15,0 5-4 0,0 0 0 16,-4-20-2-16,-4 5-1 0,5-3-1 0,-6-19-1 16,-1-4-1-16,-3 3 0 0,1-4 0 15,1-3-1-15,-4 2 0 0,0-5-2 16,5 5-3-16,0-5 0 0,2 0 0 16,1-4 1-16,-2-4-1 0,8-5 2 15,6 4 0-15,5-1 3 0,8-3 1 16,3-2 0-16,4-2 1 0,2 2 2 15,9-6 2-15,-1-3-1 0,9-9 2 16,13 0 1-16,-1 1 0 0,0 4-1 16,14 0 0-16,4 6 0 0,-6 1 0 0,13-1 0 15,2-5 0-15,-3-8 0 0,1-8-1 16,13 0 0-16,2-3 0 0,12 2 0 16,10 3 1-16,-1-12 0 0,2 10-1 15,11-7 2-15,-9 7 2 0,0-10 0 16,1 16-1-16,-3 7 0 0,-19 3 0 15,-3 12 1-15,-2-6-2 0,-9 17-2 16,-6-7-1-16,-8-4-1 0,-7 5-1 0,-14-4-1 16,-4-2-2-16,-16 1-1 0,-3-14-2 15,-6 3-3-15,-12 3-1 0,-7-19 0 16,5 6 0-16,-8 2 1 16,-2-9 1-16,6-3 2 0,-1 7 3 0,-10-9 0 15,10 0 2-15,1 12 0 0,4 2 0 16,-3-2-1-16,-5 3-1 0,-2-2-1 15,-8-7 0-15,-7-1-1 0,1 0-1 16,-4-5 0-16,-5-7 0 0,-2 0 1 16,1 7 1-16,-14-13 0 0,-5-1 0 0,-10-6 1 15,2-2 1-15,-10-8 0 0,7 4 0 16,-2 1 1-16,1 8 0 0,-4-10 0 16,-4 6-1-16,-1 2 0 0,0 9-1 15,8 7 0-15,-2 8 0 0,8-4 0 16,1 7 0-16,4 0 1 0,1 1 0 15,6 9 1-15,2 3 1 0,3 5 0 16,-5 4 0-16,2-4 1 0,2 4 2 16,-6 3-1-16,-4 7 1 0,-2-1 0 15,-10 6 0-15,-12 6-1 0,0-1 0 0,-14 1 0 16,-1 0-1-16,-5-3 0 0,-7-2 0 16,-18-3 1-16,7-3 0 0,2 11-6 15,-3-9-7-15,-4 0 4 0,10 6-199 16,9 7-22-16,-11 3 44 0,16-4-205 15,22-1-175-15</inkml:trace>
  <inkml:trace contextRef="#ctx0" brushRef="#br0" timeOffset="248684.0049">22562 1851 664 0,'15'31'174'0,"-3"12"-41"0,-2 2 68 15,4 15-129-15,6 14-13 0,-1 17 3 16,0 7-12-16,-4 17-13 0,-3-3-11 15,0 11-5-15,2 5-5 0,1-7-3 0,2 6-2 16,3 1-1-16,-4-14-2 0,-1-3-3 16,-1-6-3-16,-3-24 0 0,-3-10-3 15,1-18-2-15,-9-23-23 0,0-18-19 16,-2-12-31-16,2-5-125 0,-2-19-24 16,2-27 1-16,5-10-143 0,7-14-31 15</inkml:trace>
  <inkml:trace contextRef="#ctx0" brushRef="#br0" timeOffset="248922.2548">23104 1871 349 0,'22'21'0'16,"1"12"-43"-16,0-1 232 0,3 9 89 16,-2 12-75-16,2 2 16 0,7 13-166 15,-5 5 173-15,4 8-183 0,1 5-10 16,4 14-9-16,-6-4-5 0,4 10-4 15,0 0-3-15,3-12-3 0,-7-17-2 16,2-4-4-16,-4-10-1 0,-6-12-4 16,-5-5-5-16,-5-11-6 0,-4-10-18 0,-6-18-19 15,0-4-22-15,-3-3 23 0,0-22-183 16,-1-19 78-16,-1-19-65 0,0-14-593 16</inkml:trace>
  <inkml:trace contextRef="#ctx0" brushRef="#br0" timeOffset="249112.5902">23898 1644 655 0,'33'33'219'0,"15"25"-96"0,-5 5 80 0,4 11-111 16,2 26-35-16,13 21-3 0,-4 13-5 16,-2 7-6-16,-6 13-12 0,-7 0-11 15,-5 0-9-15,-13-15-9 0,1 4-16 0,-8-22-6 16,-1-13 89-16,-9-20-292 0,-6-21 147 15,0-22-65-15,-1-17-1013 0</inkml:trace>
  <inkml:trace contextRef="#ctx0" brushRef="#br0" timeOffset="304345.9516">16233 8047 258 0,'5'7'147'0,"3"-2"-40"0,-5-5 29 15,6 0-27-15,-1-2-25 0,0 4-4 16,5-2-5-16,-1 0-6 0,-4-5-4 15,9-2-16-15,4 6-7 0,-2-6-5 16,4 1-5-16,7 4-2 0,1-3-7 16,-3 5-3-16,11-5-4 0,-3 5-3 15,9-2-3-15,-9 2-4 0,6-5-1 16,1 5-2-16,5-3-1 0,-13 3 1 16,11-3 0-16,-5 3-1 0,-12 3 1 15,-10-3 0-15,3 0 0 0,-9 2 0 0,-4-1-1 16,-1 6-1-16,-5-2-2 0,-1 2-1 15,-2 6-1-15,-12-5 0 0,-6-3 0 16,-7 8 0-16,-5-4 1 0,-8 2 0 16,5 9 2-16,-3 2 0 0,2-2 1 15,6 13-1-15,-3-7 0 0,-4-11 1 16,12 10-1-16,-4 5 1 0,6-12-1 16,9 2 0-16,7 0-1 0,-2-20 1 0,7-7-2 15,7 7 1-15,1-18-2 0,6-2 1 16,12-3 1-16,-1-4-1 0,2 1 2 15,4 1 0-15,1 8 0 0,1-2 1 16,5 7 0-16,-2-6-1 0,-1 1 1 16,-2-1-2-16,-6-4 1 0,-4 2-1 15,-3-4 0-15,0 2-1 0,-7-1 0 16,-10-4 0-16,-3-4 0 0,-5 3-1 16,2-4 1-16,-12 6-1 0,-6 4 1 0,4-4 0 15,-10 12-3-15,-6 3-3 0,-5 4-16 16,5 7-26-16,-7 5-149 0,0 8 88 15,-3 14-128-15,7 1-518 0</inkml:trace>
  <inkml:trace contextRef="#ctx0" brushRef="#br0" timeOffset="315287.5191">20538 5949 88 0,'0'7'138'0,"0"-2"-8"0,5 13-15 0,-8-16 6 16,0 3-22-16,3 8-7 0,0-1-8 15,-4 1-9-15,1-6-9 0,3 9-5 16,2 22-1-16,1-1-5 0,2 16-4 16,3 5-6-16,2 3-4 0,2 4-4 15,-2-1-1-15,3-4-4 0,-5 6-5 16,-1-19-5-16,1 1-5 0,-3-4-4 15,0-10-4-15,-1-6-4 0,-11-5-1 16,10-5-4-16,-4-18-10 0,-4 2-13 0,1 3-13 16,-4-13-35-16,3-6-45 0,2 1-103 15,3-2 47-15,1-5-123 0,-1-18-286 16</inkml:trace>
  <inkml:trace contextRef="#ctx0" brushRef="#br0" timeOffset="315943.8352">20827 6427 185 0,'5'-4'187'0,"-4"8"-54"15,3-3 6-15,-6 1-4 0,-1-9-50 16,-1 7-18-16,3 5-3 0,-6 2-7 16,-1-7-12-16,-5 0-7 0,-6 5-4 0,5 3-1 15,-6 0-2-15,-7-1-4 0,2 0-5 16,-5 4-4-16,-3-4-4 0,-8 0-3 15,1 1-3-15,-11-2-3 0,8 1-1 16,-7 0-2-16,8-2 0 0,6-4 0 16,8 6 1-16,0 0-1 0,1-2 2 15,2 1-3-15,-1 3-1 0,4-3-8 16,2 1-12-16,7-6-16 0,5 4-27 16,4-5-80-16,1 0-51 0,3-6 23 15,3-3-122-15,6-7-137 0</inkml:trace>
  <inkml:trace contextRef="#ctx0" brushRef="#br0" timeOffset="316308.5361">20822 6112 209 0,'0'1'183'16,"0"4"-105"-16,-5 2 44 0,-2-4-11 15,-1 2-43-15,-5 0-12 0,-6-3-12 0,1 11 15 16,-5 0 13-16,2 6-25 0,2 2-4 15,-7 12-2-15,-2 4 0 0,-2 9-3 16,-13-1-6-16,0-4-6 0,1 6-5 16,4 1-5-16,3 0-4 0,5-3-4 15,2-2-2-15,3-3-1 0,2-9-2 16,3-13-7-16,5 2-16 0,4 2-23 16,1-12-148-16,2-10 85 0,-4 0-126 15,5-7-513-15</inkml:trace>
  <inkml:trace contextRef="#ctx0" brushRef="#br0" timeOffset="316558.5923">20333 6306 537 0,'30'23'196'16,"-14"2"-65"-16,3-2 51 0,2 2-95 16,7-5-33-16,4 6-9 0,4-4-11 15,12 16-11-15,2-3-12 0,0-1-8 16,4 5-6-16,4 2-4 0,-9-13-18 0,-5 2-37 16,-6 3-125-16,-8-8 73 0,-12-13-122 15,-4 1-433-15</inkml:trace>
  <inkml:trace contextRef="#ctx0" brushRef="#br0" timeOffset="320094.5417">17844 7724 159 0,'-4'-5'93'0,"8"5"-20"0,-1 0 5 15,2 0-26-15,3 4-13 0,-4-3-6 16,1-1-2-16,-2 0-4 0,0-6 3 16,0 7 6-16,1 4 7 0,-4-5 12 15,1 2 7-15,3 3 3 0,-3 2 2 16,3 1 1-16,-3 10-2 0,-1 7 0 16,4 1-9-16,-4 9-4 0,-2 0-3 15,2-2-9-15,-7 0-5 0,4 4-5 16,5 1-4-16,-6 10-5 0,4-2-4 0,0 12-6 15,2 4 2-15,-2-8-1 0,2-1-2 16,-7 7-1-16,5-7-1 0,-5 0 0 16,2 4-2-16,1-11 0 0,2-5-1 15,-5-7-3-15,3-8 0 0,-1-8-1 16,1-3-2-16,1-3-4 0,-1-6-9 16,-1-6-8-16,1-10-15 0,0 1-14 15,2-16-16-15,7 0-19 0,5-3-51 16,-3-1-77-16,11 1 42 0,-3-2-89 0,-5-3-269 15</inkml:trace>
  <inkml:trace contextRef="#ctx0" brushRef="#br0" timeOffset="320502.8611">18333 8147 365 0,'-5'7'169'0,"-2"6"-44"16,2-13 31-16,3 13-54 0,-4-13-28 15,-9 0-8-15,2-5-6 0,-6 10-7 16,1-3-10-16,2 3-6 0,-1-5-4 15,-1 8-2-15,-4 9-3 0,1-11-4 16,-9 2-3-16,0 4-5 0,-2 3-3 16,-1-5-2-16,-6 8-1 0,0-5-2 15,0-1-1-15,-9-4-2 0,1-1 0 0,-3 6-1 16,9-6 0-16,-7 4-1 0,13 4-1 16,0-1 1-16,9-3-1 0,-2-3-1 15,1 2-3-15,-1-3-5 0,-4 5-7 16,-1-6-11-16,5 1-8 0,5-5-26 15,-2-2-32-15,17 5-28 0,-2-5-85 16,0-2 35-16,12-3-100 0,-2 3-220 16</inkml:trace>
  <inkml:trace contextRef="#ctx0" brushRef="#br0" timeOffset="320909.1546">18192 7892 239 0,'8'6'187'0,"0"6"-77"0,-8-5 29 16,-11-1-15-16,1-3-48 0,-12 7-13 0,-3-1 0 15,-5 4 4-15,9 0-11 0,-1 4-9 16,3 3-4-16,0 5-4 0,-2-1-3 16,-7 5-3-16,-4-10-6 0,-3 16-4 15,-1-2-4-15,1 7-4 0,0 8-3 16,-1 10-4-16,-2-11-1 0,-2 2-2 15,0 3-2-15,-6-16 0 0,6-8 0 16,3-3-2-16,-1 2-11 0,7-7-11 16,9-7-9-16,1-5-64 0,6 4-113 0,8-12 61 15,-6-8-119-15,13 3-410 0</inkml:trace>
  <inkml:trace contextRef="#ctx0" brushRef="#br0" timeOffset="321176.6936">17520 8059 265 0,'4'0'155'16,"6"0"-33"-16,-17-7 18 0,14 2-33 16,-1 2-20-16,4 0-7 0,4 3-5 15,2 0-6-15,4 11-9 0,10 1-6 16,0 3-5-16,-2 3-7 0,3 2-7 0,7 17-6 15,-1-3-8-15,-4-1-5 0,9 6-5 16,2 9-3-16,-4-15-5 0,1 5-6 16,4 5-6-16,0 3-5 0,-12-17-14 15,-10 2-16-15,-1-9-130 0,-1-2-30 16,-9-12 32-16,1-3-162 0,-1-5-112 16</inkml:trace>
  <inkml:trace contextRef="#ctx0" brushRef="#br0" timeOffset="324225.89">18904 7842 85 0,'9'0'100'0,"-1"2"-23"0,-8-2-3 15,7 1-4-15,1 6-7 0,-3 1-6 16,-4 2-3-16,-7-2 0 0,4 1 3 0,5-4 4 15,-6 3 3-15,2 4-1 0,-8 7 1 16,-1 1-1-16,10 5-1 0,-5 7-2 16,5 4-5-16,-1 12-6 0,-3 2-8 15,16 8-7-15,-9 2-7 0,-1 3-8 16,3-12-6-16,-12 4-3 0,1-2-3 16,9-14-3-16,-13 5 0 0,12-6-3 15,1-5 0-15,-13-7-1 0,10-4 1 16,-2-20-6-16,-3-2-8 0,7 3-12 0,-2-6-28 15,-2-1-26-15,4-9-120 0,6-7 56 16,7 0-114-16,-1 0-363 0</inkml:trace>
  <inkml:trace contextRef="#ctx0" brushRef="#br0" timeOffset="324571.6974">19330 8200 332 0,'7'7'176'0,"-7"6"-74"0,0-13 35 0,-7-7-44 16,-6 9-42-16,-2 4-14 0,-8 6-3 15,-4-14-3-15,-2-1-9 0,-10 6-4 16,-5-3-3-16,-1 14 0 0,-1-6 5 15,1-10 1-15,-2 4 1 0,4 1 0 16,2 2 0-16,-9 0-1 0,-5-5-1 16,11 2-3-16,-4 9-3 0,3-2-2 15,8 4-2-15,4 0-1 0,0-1-2 16,8 1-2-16,2 0-6 0,2-4-10 0,-1-3-15 16,5 1-25-16,2-7-32 0,2-8-89 15,7 4-14-15,4-4-3 0,2-5-111 16,7 6 34-16</inkml:trace>
  <inkml:trace contextRef="#ctx0" brushRef="#br0" timeOffset="324899.8276">19309 7890 216 0,'-2'8'186'16,"2"1"-94"-16,0 1 28 0,-7-1-7 0,-4 1-51 16,-1-1-14-16,-6 2 0 0,-7 4 4 15,0 7-1-15,-1-1-7 0,-12 4-6 16,-7 2-5-16,-1-6-4 0,1 9-3 15,-12-7-4-15,9 9-5 0,5 3-4 16,2 3-6-16,-7-2-1 0,11-3-1 16,-1 7-8-16,0-7-9 0,2 2-38 0,4-15-50 15,1 6-76-15,9-12 35 16,1-6-137-16,11-3-190 0</inkml:trace>
  <inkml:trace contextRef="#ctx0" brushRef="#br0" timeOffset="325134.2288">18609 8014 204 0,'19'12'245'0,"0"-5"-84"16,3 6 3-16,0-2 4 0,-1-2-67 15,9 12-26-15,1 4-13 0,-4-8-13 16,16 21-13-16,-3-5-12 0,0 2-9 15,4 5-9-15,9 4-2 0,-6-9-7 16,1 8-7-16,-5-5-14 0,0 0 8 16,-8-4 7-16,-12-10-181 0,-5 0 96 0,-4-9-55 15,-11-11-670-15</inkml:trace>
  <inkml:trace contextRef="#ctx0" brushRef="#br0" timeOffset="326875.1418">19942 7648 522 0,'-10'-13'233'16,"-3"13"-70"-1,-9 10 52 1,-18 33-101-1,-18 21-37-15,2 33-17 16,3 5-4-16,8 6-9 0,20-5-31 16,7-14-17-16,6-4 7 0,1-6 5 15,-7-7-8-15,6-11-6 0,12 0-8 16,5-1 13-16,15-4 1 0,-4-4-2 16,13-6 0-16,10-3-1 0,-4-13 0 15,-7-15 0-15,9 5-1 0,3-5 0 0,-9 3-2 16,4-5-5-16,-4 0-10 0,-4-6-10 15,-2-7-19-15,-7-5 19 0,7-8-189 16,-4-12 93-16,-2-3-85 0,-4-5-622 16</inkml:trace>
  <inkml:trace contextRef="#ctx0" brushRef="#br0" timeOffset="327503.4746">20514 8329 393 0,'-7'-20'150'16,"0"5"-49"-16,2 7 44 0,7 3-61 0,-7-8-34 16,-8 6-6-16,3 6 0 0,-3-8-7 15,-7 4-10-15,-3 10-7 0,1-5 1 16,-3 17 2-16,2 3 2 0,0 1 0 16,-1 16-3-16,3 4-3 0,-4 19-3 15,-5-12-3-15,9 12-5 0,-1-6-2 16,11 1-1-16,1-15-186 0,8 0 185 15,2-7-2-15,12-7 0 0,-1-3-2 0,7-9 0 16,2-8-1-16,2-6 183 0,-4-1-184 16,5-8-2-16,2 3 0 0,-2-13 0 15,1-4 0-15,-5-3 1 0,6-4-4 16,-13-7-4-16,3-2-2 0,5 6-1 16,-10-12-1-16,-2-2-1 0,-5 11-2 15,4 1 6-15,-1 4 5 0,-10 12 3 16,0 9 3-16,8 4 3 0,-3 6 2 15,2 2 2-15,2 4 3 0,2 1 3 16,3 6 1-16,5 2 2 0,-3 2 2 0,-1-3 1 16,4 6 1-16,5 7 1 0,-8-7 1 15,4 3 1-15,-1 2 0 0,-3 1 0 16,1-4-1-16,3 3-1 0,-2-4-3 16,6 1-3-16,-2-2-3 0,-3-2-2 15,1-3-4-15,-1 3-1 0,-1-5-1 16,0-1-1-16,-2-4-9 0,-2 0-14 15,0-8-12-15,-5-1-19 0,2 2 89 0,-1-9-249 16,1-5 108-16,-1-5-31 0,-1 1-813 16</inkml:trace>
  <inkml:trace contextRef="#ctx0" brushRef="#br0" timeOffset="327816.0136">20973 8695 288 0,'5'2'160'16,"-7"-4"-62"-16,5-1 62 0,11 6-65 15,-9-7-21-15,3 4-21 0,-11-5 4 0,6-2 6 16,-3-1-28-16,-15-14-28 0,0 2 19 16,3 0 2-16,-1 0 0 0,2-4 1 15,7 4-3-15,-1-4 1 0,4-4-1 16,-3-2-3-16,-1 4-1 0,0 4-4 16,5 4-1-16,0 8-4 0,5-3-2 15,-3 6-2-15,10-1-2 0,-6-4-2 16,-1-6-1-16,0 12 0 0,3-11-1 15,6 5 3-15,-6 6 1 0,4-6 2 16,9 22 2-16,4-7 0 0,-7-4 0 0,7 6-1 16,-2-4-1-16,-5-1-2 0,-3 0-3 15,0-1-7-15,-5 2-11 0,5-1-10 16,0 0-24-16,-5 7-22 0,3-7-109 16,4 13-37-16,1 1 21 0,0 0-135 15,9 3-92-15</inkml:trace>
  <inkml:trace contextRef="#ctx0" brushRef="#br0" timeOffset="328144.8727">21481 8571 341 0,'15'18'193'0,"-6"-4"-76"0,1 6 44 16,0-7-43-16,0 0-37 0,-4 0-15 16,2-4 1-16,-6-4-6 0,5-2-16 15,-6-3-16-15,1-2-8 0,-4-3-8 16,-1-6-5-16,-5-8-4 0,4 1 0 0,-2 3-2 15,-1-10 1-15,-4 4-2 0,2-6 1 16,-2 4-1-16,-3-13 0 0,1 9 0 16,3-3 0-16,2 6 0 0,-2-5 1 15,2 8-1-15,3-6 1 0,6 7 1 16,-7 0 0-16,12 2 0 0,3 8 1 16,7-1 1-16,11 4 0 0,6 0 0 15,8-1 1-15,2-3-1 0,4-1 1 16,-6 5-1-16,11 4 0 0,-3 0 0 0,1-1-1 15,-7-1 0-15,2 5 0 16,-7 0-8-16,-3 0-9 0,-4 0-15 0,-7 0-14 16,-1-6-161-16,-12 6 82 0,-2-13-106 15,1 8-554-15</inkml:trace>
  <inkml:trace contextRef="#ctx0" brushRef="#br0" timeOffset="329007.8197">22758 7931 94 0,'6'-11'103'0,"3"1"9"0,-3-7-11 15,1 4-4-15,-1-2-3 0,-1 0-2 16,-1 0-9-16,2 5-9 0,1 2-7 0,-2 1 0 16,3 6-1-16,-1 1-4 15,1 6-4-15,0 3-6 0,-3-1-4 0,2 12-3 16,-4 6-7-16,-1 1-4 0,-2 4-4 16,3 6-2-16,-4 11-2 0,6 8-3 15,-7-6-2-15,2 15-1 0,5-2-2 16,2 3-4-16,-4-1-3 0,4 4-1 15,-4-16-4-15,7 0-2 0,-5-13-5 16,-10-10-8-16,8-5-11 0,0-10-11 16,-6-9-32-16,6-6-166 0,1-1 91 0,1-11-119 15,8-5-593-15</inkml:trace>
  <inkml:trace contextRef="#ctx0" brushRef="#br0" timeOffset="329234.9222">23071 8321 626 0,'-5'-2'233'0,"2"11"-113"16,1 2 80-16,-6-8-102 0,-4 1-45 15,-1-9-10-15,-5-2-1 0,-4-4 0 16,-3 9-9-16,-3 0-10 0,-5-3-8 0,1-1-2 0,-4 7-3 16,-2 9 0-16,1-6-2 0,-1-4-2 15,-7 6-6-15,4-1-7 0,-4 2-13 16,0-7-18-16,2 0-33 0,19 0-34 15,2 0-122-15,9 0 56 0,13 5-120 16,-4-12-354-16</inkml:trace>
  <inkml:trace contextRef="#ctx0" brushRef="#br0" timeOffset="329625.5895">23430 7698 461 0,'2'5'181'0,"3"1"-36"0,0 4 42 16,-2 2-74-16,-3 6-21 0,7 17-2 15,-2 10-6-15,3 4-13 0,-1 4-13 16,1 15-10-16,-3 5-6 0,2 2-8 16,-2 4-7-16,0 4-6 0,-2-3-5 15,2-1-4-15,0-4-4 0,0-9-3 16,0-4-2-16,-3-14-6 0,-6-12-6 15,6-6-17-15,-4-10-15 0,-3-20-31 16,-8-5-171-16,5-20 90 0,1 0-127 0,10-15-591 16</inkml:trace>
  <inkml:trace contextRef="#ctx0" brushRef="#br0" timeOffset="329960.7713">23735 7469 516 0,'24'0'238'0,"7"12"-106"16,4-2 60-16,-4 3-76 0,11-2-51 15,-6 9-16-15,-6-8-3 0,10 3-6 0,1 11-10 16,2 14-11-16,9 13-8 0,2 17-3 16,-2 9-3-16,-4 9-5 0,-5 15-2 15,-10 1-1-15,-13 6-1 0,-15 7-1 16,-5 6-5-16,-8-10-5 0,-19-4-3 16,-13-3-3-16,1 2-5 0,-18-14 79 15,-12-11 34-15,2-5-287 0,-10-18 181 31,-8-25 22-31,14-9-1290 0</inkml:trace>
  <inkml:trace contextRef="#ctx0" brushRef="#br0" timeOffset="347445.0014">19365 977 138 0,'5'-11'108'0,"-2"-2"-14"16,-3 11 7-16,2-11-10 0,-4 4-18 15,-1 9 2-15,1 2-5 0,1 3-6 16,-1-3-9-16,2-1-9 0,0 6-4 16,3 0 3-16,1 6-9 0,1 7 1 15,0 13-3-15,3-2 0 0,0 6 4 16,2 9 0-16,5 12 0 0,-3-3-4 0,8 13-3 15,-4 5 0-15,9 1-3 16,-3 1-5-16,6-2-4 0,5 3-5 0,5 4-1 16,-15-19-4-16,2-3-3 0,-3-5-1 15,-17-17-2-15,0-4-2 0,-2-6 0 16,0 9 0-16,-3-10-2 0,-5-3 0 16,5-4-1-16,-1-3-1 0,-6-9 1 15,-10 1-2-15,2 1 1 0,-4 2 0 16,-5-6-1-16,-2-3 1 0,4 6 1 15,-8-2-1-15,1 1 1 0,-5 1-1 16,-2 0 1-16,-10 6 0 0,-2 2 0 0,-9-2 1 16,-16-1-1-16,-3 1 1 0,-2-11 0 15,-11 3 1-15,-1-5 0 0,7 5 1 16,9 3-1-16,-9 7 2 0,8-2 0 16,-9-1 1-16,4 4 0 0,6-6 0 15,4-6 0-15,2 2 0 0,17-1 0 16,13 8-1-16,-6-13 0 0,8 0 0 0,6 7 1 15,4-2-1-15,-3-3 0 0,3-4 0 16,3-5 0-16,1 9 0 0,11-2 1 16,-1 0 2-16,9-7 2 0,-2 1 0 15,8 4 0-15,-5-18 1 0,1-5 0 16,-4-1-3-16,-4-4-1 0,-4-20-1 16,2 9-2-16,-4-14-1 0,-4-18 0 15,0-8 0-15,-5-5 0 0,1 3 1 16,2-5-2-16,-3 2-7 0,1 5-1 15,3 0-4-15,2 1-2 0,-5 12-5 0,1 8-4 16,9 12-5-16,0 9 5 0,0 2 1 16,13 9 4-16,0 13 2 0,-7-3 5 15,5 1 4-15,1-1 6 0,9 10 2 16,-3-6 2-16,-5-4 0 0,0 12-1 16,11-1 1-16,-1-6 0 0,4 18 0 15,2-19 1-15,3 4 0 0,2 9 0 16,6-8 0-16,9 18 0 0,4-13 3 0,6-1 3 15,7 4 2-15,9-11 5 0,-4 6 3 16,10-1 4-16,9 0 1 0,15 2-1 16,19 4-4-16,13 1-1 0,10-9-6 15,10-9-3-15,10-3-4 0,-6-11-3 16,-2-9 0-16,-17 3 1 0,-20-9 2 16,-32 6-98-16,-24 8-126 0,-32 18 98 15,-14-4-171-15</inkml:trace>
  <inkml:trace contextRef="#ctx0" brushRef="#br0" timeOffset="353892.7143">18878 1402 297 0,'28'-7'561'15,"-3"-8"-222"1,16-3-126-16,4 3-33 15,1-7-60-15,-11 4-98 0,2 5-100 16,-9 0 2-16,-3 6 0 0,1 0 82 16,7 2-1-16,6 5 1 0,4 0 0 15,5-1 1-15,3 2-1 0,-3-1-1 16,-1 0 0-16,4 5-2 0,5-6-1 0,9-3 0 16,1 3 1-16,2-1 0 0,-2-3 2 15,-4 0 2-15,-4-1 0 0,8-3 1 16,-1 1 0-16,-1 0-1 0,-4-4-1 15,5 4-3-15,-12-5-1 0,5 9 0 16,0-2-1-16,5-3 0 0,-5 3 0 16,5 6-1-16,-2 6 1 0,-3-11-1 15,-8-1 1-15,4 11-1 0,3 1 0 16,-6 3 0-16,5-3 0 0,7-1 0 0,-6 8 1 16,-3 1-1-16,-1 4 0 0,-1 0 1 15,-1 7-1-15,-1 3 0 0,-4-1 0 16,-1 9 0-16,-7 1-1 0,-10-4 1 15,4 13-2-15,-7 2 1 0,-4-1 1 16,-1-1-1-16,2 2 0 0,-7-13 0 16,3 11 1-16,0-1 0 0,-1-3 0 15,1-1-1-15,0 5 1 0,-10-13 0 16,2 1 1-16,2-3-1 0,-2 4 1 16,5 6-1-16,3-6 1 0,5 3-1 15,-1-1 0-15,-2-6-2 0,-4-11-1 0,1-2-2 16,-6 4-2-16,-2-6-2 0,-8 1-3 15,8-2-3-15,-9 0-3 0,5-2-7 16,0-1-10-16,-9-7-12 0,4 3-24 16,4-3-28-16,-11-5-117 0,9 3 58 15,-6-4-104-15,3-4-372 0</inkml:trace>
  <inkml:trace contextRef="#ctx0" brushRef="#br0" timeOffset="354467.6299">21876 2416 55 0,'16'-2'250'0,"-1"7"-95"0,0-5-21 16,5 9-18-16,-8-9 30 0,1 11-84 16,-3-16-9-16,-2 5-8 0,-1 5-6 15,-2-10-6-15,-5 7-4 0,3 13-5 16,-4-10-5-16,1 15-5 0,-9-12-4 15,-7-5-4-15,1 7-2 0,-13 7-1 16,-1-11 0-16,1 3 0 0,0-9 1 16,-5 0 1-16,-4-19 1 0,-2 4 0 15,1-6 0-15,-6-14 0 0,5 5-1 0,6-5 1 16,-1 4-1-16,6 1 0 0,10 10 0 16,3 0 1-16,15 14 1 0,2 1 2 15,4 3-1-15,11 2 0 0,8-5 1 16,5 8 1-16,4-8 2 0,1 5 1 15,2 7 2-15,6-2 1 0,2-2 1 16,-2 7 0-16,11-8-2 0,-7-2-1 16,-6-2-1-16,4-8-2 0,-7-3-1 0,-13-2-2 15,1-6 1-15,-7 2-2 0,-13-4-3 16,3-7-2-16,-6-3-1 0,-3 3 1 16,2-8-1-16,-2 10 1 0,0 2-1 15,-4-1 77-15,1-6-293 0,-4 5 161 16,2-12-76-16,-3-6-1058 0</inkml:trace>
  <inkml:trace contextRef="#ctx1" brushRef="#br0">3199 2008 0,'0'0'0</inkml:trace>
  <inkml:trace contextRef="#ctx0" brushRef="#br0" timeOffset="360140.1386">21684 4063 165 0,'-2'-31'379'16,"-5"16"-23"0,-9 15-190-1,1 35 49 1,-22 26-46-1,-1 32-137 1,13 8-15-16,9-5-7 0,11-25-2 0,5-36-2 16,10-28-3-16,5-1-2 0,10-12-3 15,-2-1 0-15,7-6-1 0,-7-9 0 16,-2-6-1-16,-12-3 1 0,1-7 0 16,-5-1 2-16,-4-5-1 0,11 9 1 15,-6-3 0-15,-6 11 1 0,4-1 0 16,-4 6 1-16,-5-2 0 0,-10 2-6 15,0-3-9-15,7 10-14 0,-4-5-16 0,5 12-23 16,3-3-24-16,-1 4-125 0,1 0 58 16,-2 7-88-16,-1-5-389 0</inkml:trace>
  <inkml:trace contextRef="#ctx0" brushRef="#br0" timeOffset="360362.8159">21955 4179 332 0,'27'27'352'16,"3"-1"-173"-16,1 3 12 0,2 4-141 15,-4-7 141-15,-8-6-166 0,-1-5-12 16,3-3-5-16,-6-11-11 0,-6-1-22 15,3-6-139-15,-9-1-27 0,-5-8 37 16,0 0-198-16,-7-8-100 0</inkml:trace>
  <inkml:trace contextRef="#ctx0" brushRef="#br0" timeOffset="360531.3583">22096 4111 492 0,'-5'24'198'0,"-5"0"-87"16,2 5 49-16,-7-1-76 0,-8 3-56 0,-3-4-5 15,-1 1-2-15,-5 3-7 0,1-4-11 16,4 1-24-16,1 5-31 0,6 5-110 16,2 5 66-16,0-3-129 0,3-5-353 15</inkml:trace>
  <inkml:trace contextRef="#ctx0" brushRef="#br0" timeOffset="360985.2561">22245 4106 387 0,'7'0'187'0,"-2"5"-67"16,0-1 40-16,-5 1-53 0,0 3-44 15,2-3-11-15,-2 2-1 0,0 4-5 16,-5-3-11-16,3 7-8 0,4 2-4 0,-6 1-2 16,3 0-2-16,6 2-2 0,-5-5-5 15,3 5-3-15,0-3-3 0,-1-4-1 16,3-3-2-16,0 1-1 0,5-11-1 15,2 0-2-15,-1 0 0 0,9-5-1 16,-3-3-1-16,-11-12 0 0,4-5 0 16,0-3 0-16,2 2 1 0,-6 3 0 15,-1 3 1-15,-5 1 0 0,2 6 0 16,-7 0-3-16,0 1-2 0,-5 4-2 16,0 1 0-16,4 6-1 0,-1-4-2 15,-3 0-4-15,2 3-3 0,3 0-3 0,0-1-6 16,1 1-10-16,1 2-11 0,6 0-65 15,-3 0-61-15,4-6 44 0,1 6-106 16,1-2-229-16</inkml:trace>
  <inkml:trace contextRef="#ctx0" brushRef="#br0" timeOffset="361229.7013">22552 4065 251 0,'20'-7'150'0,"-13"6"-38"0,-1-9 29 15,-12 1-27-15,7 1-29 0,3 8-17 16,-3 2-3-16,-2-2-6 0,-4 6-21 15,-4-1-14-15,6 4-4 0,-5-1-6 16,-2 2 2-16,6 2-1 16,-9 1-2-16,2 5-2 0,4 0-3 15,7 2-1-15,2 2-2 0,8-4 0 16,-7 3 0-16,10-11-1 0,-3 4 0 16,-5-3 1-16,0-6-2 0,7-5-2 0,4-5-1 15,-1-1-1-15,0-6 1 0,-3-8-1 16,-2-1-7-16,-2-1-17 0,3-4-11 15,4 4-140-15,0-5 79 0,0 3-114 16,3 7-477-16</inkml:trace>
  <inkml:trace contextRef="#ctx0" brushRef="#br0" timeOffset="361404.308">22806 3846 280 0,'1'25'160'15,"6"-3"-70"-15,-4 4 36 0,4 2-41 16,1 4-39-16,-1 6-9 0,3 2-20 16,3 3-17-16,-3 8-52 0,-3-3-75 15,-1-8 41-15,-1-7-109 0,0-5-186 0</inkml:trace>
  <inkml:trace contextRef="#ctx0" brushRef="#br0" timeOffset="362716.7384">18183 1703 159 0,'9'12'156'0,"-6"-12"-46"0,-8-12 10 16,5 7 1-16,0-3-42 0,5 6-11 15,-2 2-6-15,-4 0-7 0,1-5-10 16,-5 0-10-16,-4 5-8 0,-2 5-5 16,-1 2-4-16,-4 1 1 0,2 2-2 15,1 10-3-15,2 8 1 0,-4 7 0 16,3-2 2-16,4 12-1 0,3 3-1 16,0-11 0-16,5-6 0 0,0-6-4 15,5-9-3-15,1-11-4 31,11-5-1-31,4-8-3 0,6-5-1 0,8-12-1 0,6-6-2 0,-3-6 0 0,-1-3 1 0,-4 7-1 16,-11 0 1-16,-8 2 0 0,-7 7 0 16,0 4 0-16,-7 1 0 0,-7-8 1 15,-1 7-1-15,-1 0 1 0,-7-6 1 16,-1 4 0-16,2 4 2 0,-3 3-2 16,-5-7-2-16,6 11-2 0,-2-2-24 15,0 6-24-15,3 7-68 0,14 0-54 16,-6 12 25-16,8-2-127 0,-10-10-129 0</inkml:trace>
  <inkml:trace contextRef="#ctx0" brushRef="#br0" timeOffset="363076.1576">18401 1652 217 0,'11'11'140'0,"1"-9"-9"0,-2 1 8 16,0-1-21-16,1 5-17 0,4-14-6 15,-3 7-7-15,-1-2-15 0,4 4-12 16,5 10-12-16,-2-2-9 0,4-7-7 16,3 7-9-16,1 2-6 0,-7 1-5 15,2-5-5-15,-4 4-2 0,1-6-3 16,0 8-7-16,2 0-12 0,-12-14-30 16,-3 0-26-16,0 7-72 0,-6-9-50 15,1-1 9-15,-10-7-108 0,1-3-110 16</inkml:trace>
  <inkml:trace contextRef="#ctx0" brushRef="#br0" timeOffset="363235.6105">18634 1635 320 0,'-5'22'177'16,"-1"-1"-75"-16,-6 6 40 0,-1-2-41 16,-5-4-34-16,-1 3-18 0,4-6-5 0,2 5-4 15,0-6-11-15,5-4-13 0,-2 5-11 16,-4 2-16-16,1-7-21 0,3-6-35 15,0 1-89-15,7 4 46 0,5-2-112 16,-2-5-272-16</inkml:trace>
  <inkml:trace contextRef="#ctx0" brushRef="#br0" timeOffset="364001.3215">19294 1375 173 0,'8'18'195'0,"4"4"-66"15,-7-2-16-15,-2 6-6 0,4 1-53 0,-2 8-25 16,-2 11-11-16,5-1-19 0,-1-2-17 15,1 3 2-15,-6-4-101 0,1-11 54 16,-3-3-69-16,2 4-339 0</inkml:trace>
  <inkml:trace contextRef="#ctx0" brushRef="#br0" timeOffset="365641.7931">18780 1718 275 0,'10'4'137'0,"-5"-9"-22"0,-3-4 12 16,4 9-45-16,-1 0-17 0,-8-5-11 16,0 5-8-16,1-1-15 0,4 2-10 15,-4-1-3-15,0 5-3 0,-3-3-4 16,-1 3-3-16,1-2-2 0,-5 2-1 16,1 0-2-16,8 12 0 0,-2-1 5 15,3 3 3-15,0 5 2 0,6-4 2 16,-1-6 1-16,2-1 2 0,9 5 4 0,4-8-4 15,-3-5-3-15,1-5-1 0,2 0-2 16,-9-8-1-16,8-9-3 0,-1 2-2 16,-1-3-3-16,-4 1 0 15,-2 7-1-15,-7-5-1 0,-3 6-1 0,-2-8-1 16,-3 2 1-16,-9-5-1 0,2 5 0 16,-9-5 1-16,3 9 0 0,5 4 0 0,3 0 0 15,-5 3 1-15,3 4 0 0,1 4 0 16,-2-2 1-16,4-4 1 0,3 2-8 15,0 7-21-15,5 0-22 0,0-1-46 16,-5-7-81-16,3 7 33 0,9 9-107 16,-4-15-235-16</inkml:trace>
  <inkml:trace contextRef="#ctx0" brushRef="#br0" timeOffset="365906.9941">18986 1622 66 0,'10'-8'111'0,"3"3"-1"15,-8-2-14-15,0 1 2 0,-4-1-13 0,1 2-10 16,-7 2-9-16,5-2-9 0,-3 5-7 16,-1 6 0-16,1 1 1 0,-5 5 2 15,1 1 0-15,4 2-3 0,-5 6-1 16,-1 1-4-16,4 1-4 0,2-1-5 0,10-3-5 16,1 10-4-16,2-5-4 0,8-2-5 15,7-9-2-15,0-6-4 0,-12-7-2 16,2-8-4-16,5-9-3 0,-7 9-2 15,2-6 0-15,2 8-2 0,-7-2-1 16,-7-4 0-16,2 5-1 0,-5-6 0 16,-7-2-5-16,-1-5-5 0,-4 7-13 15,-4-7 105-15,4 7-276 0,-6-9 134 16,0-4-44-16,3-2-937 0</inkml:trace>
  <inkml:trace contextRef="#ctx0" brushRef="#br0" timeOffset="408813.2572">6915 14322 37 0,'7'-17'76'0,"3"4"-2"0,-3-5-8 16,1-4 7-16,-3-1-2 0,1 8-4 15,-6 2-3-15,-1-8-6 0,-4 12-3 16,1-2-3-16,-4-4-4 0,-5-2-6 16,3 1-5-16,-2-3-3 0,-3-1-4 15,-1 6-4-15,-2-1-3 0,-9 3-4 16,-9-8-2-16,-1 0-3 0,-3 2-4 15,2 1-1-15,-1-1-2 0,0 12-2 16,0-4-1-16,-1 5-1 0,-8 3 0 16,5-5 0-16,-2-4-1 0,-10 6 1 0,2-8-1 15,-1 9 0-15,-8-1 1 0,16 5 0 16,-2 0 0-16,0 2 0 0,3 8 0 16,0-2-1-16,-6-1 1 0,6-12-1 15,0 10 1-15,1 0-2 0,4 1 1 16,5 4 1-16,-3-5-1 0,0 2 0 15,3 3-1-15,0 8 1 0,-5-11-1 0,4 1 1 16,4 9-2-16,-4-11 1 0,-4 3 0 16,7-3 0-16,3 6 1 0,4 9 0 15,1-1 0-15,-5-5 0 0,-1-2-1 16,-3 1 1-16,-2-1 0 0,-2 5-1 16,13-3 0-16,5 12 0 0,-5 1 0 15,4-8 0-15,-1 6 1 0,2 1-1 16,0-3 1-16,5-2 0 0,2 6 0 15,2-6 1-15,-1 8 0 0,-5-2 0 0,4 5 0 16,2 3-1-16,2-4 1 0,4 1-1 16,4 8 1-16,1-7-1 0,0-1 0 15,3 0 3-15,14 7 3 0,6-11 3 16,5 5 1-16,5-3 1 0,8-3 1 16,-6-13 1-16,3-3-2 0,5 1-3 15,4 0-3-15,18 6-2 0,4-5 0 16,6 1-2-16,4-5-1 0,11-1-1 15,11 12-1-15,5-1 1 0,22 7 1 0,16-1-2 16,18 1 1-16,-11-12 2 0,20-4 2 16,-7-3 0-16,-2-8 1 0,-4-1-1 15,-6-6 0-15,-19-13-1 0,-1-5-3 16,-19-11-1-16,-9-9-1 0,-19-18-1 16,-9-15 0-16,-20-5-1 0,-14 4-1 15,-17 1 2-15,-5 0-1 0,-19 7 0 16,-1-4 1-16,-13-1-1 0,-15-10-1 15,-14 6-1-15,-11-11 0 0,-13 17-3 16,-5 6-1-16,3 15-4 0,-7 18 0 0,-9 17 0 16,-4 18 0-16,-10 4-3 0,-13 11-3 15,-8 17-7-15,4 14-7 0,-2 9-19 16,1 11-113-16,-4 2 61 0,4 7-82 16,4-9-400-16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25T17:45:18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18546 1690 73 0,'0'-40'110'0,"0"19"8"16,0 1-11-16,22-20 3 0,-22 20-9 0,0 0-8 15,0 0-10-15,20-1-7 0,-20 21-7 16,0 0-5-16,0 0-3 0,0 0-1 16,20 41-2-16,-20-21-3 0,0 40-7 15,20 1-4-15,-1 19-6 0,1 1-5 16,-20-2-3-16,20 23-6 0,-20-1-3 15,20-2-5-15,2 22-5 0,-2 0-3 16,-20-22-2-16,19 3-1 0,-19-21-3 16,0-2-5-16,-19-21-8 0,19-15-9 15,0-43-13-15,-20 20-26 0,20-20-49 0,-22-39-76 16,22-3-29-16,0-18 4 0,-20-21-137 16,20-18 8-16</inkml:trace>
  <inkml:trace contextRef="#ctx0" brushRef="#br0" timeOffset="249.3314">18788 1468 76 0,'20'-40'184'0,"0"0"-68"0,-20 19-8 16,20-19-24-16,-20 40 44 0,0-20-61 0,0 20 1 15,0 20 0-15,0 0 2 0,0 0-2 16,0 1-3-16,0 39-7 0,41 1-9 16,-41-1-8-16,20 21-7 0,0-1-8 15,0-19-6-15,-20 19-6 0,0 1-2 16,20 18-3-16,20 2-2 0,1 20-2 15,-1-1-2-15,0-19 0 0,0 20 0 16,-21-22 1-16,3 2-1 0,-2-19-1 16,0-3 2-16,0 2-3 0,-20-21-8 15,0-22-18-15,0-18-31 0,-20 0-31 16,0-20-113-16,20 0 48 0,-20-20-120 0,20-20-329 16</inkml:trace>
  <inkml:trace contextRef="#ctx0" brushRef="#br0" timeOffset="485.7686">19251 2674 245 0,'0'0'278'15,"0"0"-143"-15,0 0 12 0,0-19 5 16,-20-1-91-16,0 0-20 0,-2 0-6 16,-17 0 4-16,-1-2 3 0,0-17-2 15,-21 19-7-15,1-40-7 0,0 19-6 16,-21 1-5-16,22 0-4 0,-23 0-3 0,23 20-5 15,-3-1-5-15,3 1-11 0,-1 20-13 16,19 0-14-16,1-20-42 0,0 20-42 16,20 0-67-16,0 0 26 0,40 0-110 15,-20 0-138-15</inkml:trace>
  <inkml:trace contextRef="#ctx0" brushRef="#br0" timeOffset="720.1735">19271 1952 379 0,'0'0'198'16,"0"-20"-97"-16,0 40 39 0,0-40-58 15,-20 20-27-15,0-22-16 0,-22 3-5 16,3-1 5-16,-1 0 2 0,-20 0-1 16,19 0-1-16,-19 20-5 0,0-20-3 15,-1 20-4-15,1 0-4 0,-1 0-5 16,21 0-3-16,-19 0-4 0,19 20-3 0,-2-20-1 15,3 0 0-15,-1 20-10 0,0 0-11 16,19-40-13-16,1 20-19 0,0 0-9 16,0-20-142-16,20 0 63 0,0-1-81 15,0 1-462-15</inkml:trace>
  <inkml:trace contextRef="#ctx0" brushRef="#br0" timeOffset="1079.5917">19552 1448 209 0,'20'0'341'16,"20"0"-159"-16,-20 0 0 0,-20 0-84 16,20 0 96-16,-20 0-143 0,0 0-8 15,0 20-6-15,0 21-8 0,-20-21-5 16,0 20-6-16,20 0-5 0,-20 21-4 0,20-1-1 15,0-20-3-15,-20 41 0 0,20-22-1 16,0 3 0-16,0-22-1 0,0 19 1 16,20-37 0-16,-20 18 0 0,20-21-1 15,20-19 0-15,1 20 0 0,-1-20 0 16,0 0-1-16,0 0 0 0,1-20-1 16,-1 20 0-16,-20-19-3 0,19-1-2 15,1 0-4-15,-18-2-5 0,-2 2-4 16,0-19-11-16,-1-1-16 0,1 20-19 15,0-22-23-15,-20-17-27 0,20 39-32 0,-20-41-51 16,0 21 9-16,0-20-53 0,0 19-103 16</inkml:trace>
  <inkml:trace contextRef="#ctx0" brushRef="#br0" timeOffset="1274.5411">20154 1448 188 0,'-20'-40'180'0,"20"40"-35"0,20-20-2 16,-20 20-16-16,0-21-19 0,0 21-17 15,0 21-19-15,0-1-7 0,22 0-8 0,-22 0-4 16,0 41-4-16,19-1-3 0,-19 0-3 15,20 41-6-15,-20-20-6 0,20 18-6 0,-20 3-7 16,20-1-6-16,-20 18-4 0,20-18-5 16,-20 20 0-16,20-22-1 0,-20-17-3 15,20-3-5-15,-20-17-4 0,21-23-20 16,-1-19-33-16,0-20 17 0,0 0-169 16,0 0 78-16,0-20-107 0,0-19-510 15</inkml:trace>
  <inkml:trace contextRef="#ctx0" brushRef="#br0" timeOffset="1486.9908">20537 1206 301 0,'20'0'273'0,"0"20"-131"16,19 21 25-16,-19 19-8 0,22 1-82 15,-22 19-21-15,-1-19-10 0,-19 19-3 16,20 1-5-16,-20 20-12 0,0-21-9 15,20 1-10-15,-20 18-4 0,0 2-1 16,0-21 1-16,0 1-5 0,0 20-12 16,0-21-18-16,0 1-31 0,0-1-131 15,-20-21 68-15,40-17-121 0,-20 17-435 16</inkml:trace>
  <inkml:trace contextRef="#ctx0" brushRef="#br0" timeOffset="3613.2592">17764 3657 318 0,'0'20'206'15,"20"22"-67"-15,-20-23 23 0,20 21-45 16,-20 20-21-16,0-19-17 0,0 39-18 16,20-19-2-16,-20 39-12 0,20-39-8 15,0 38-6-15,-1-17-4 0,1 17-5 16,2 2-5-16,-2-20-4 0,0 19-2 15,0-39-2-15,-20-1-2 0,0-19-7 16,0 19-8-16,0-60-6 0,0 20-4 16,-20-20-38-16,20-20-7 0,-20 0-151 0,0-20 80 15,20-1-131-15,-22-19-459 0</inkml:trace>
  <inkml:trace contextRef="#ctx0" brushRef="#br0" timeOffset="3852.1333">17945 3457 533 0,'20'39'237'0,"0"3"-99"0,-1-2 48 16,1-20-92-16,0 19-38 0,-20 1-18 15,0 2-12 1,20-3-8-16,2 21-5 0,-2 1-4 16,-20 19-1-16,19 1-3 0,1-1-1 15,20 21 0-15,-20-2-1 0,21 2 0 16,19-20 1-16,-20 19-1 0,0-19 1 15,1 0-2-15,-1-21 0 0,0-20-4 16,-40 1-5-16,19-21-21 0,-19-20-22 16,0 20-97-16,0-20-53 0,-19 0 30 15,19-20-149-15,-20 20-148 0</inkml:trace>
  <inkml:trace contextRef="#ctx0" brushRef="#br0" timeOffset="4555.3478">18086 3598 373 0,'20'-20'140'16,"-20"0"-31"-16,0-22 39 0,0 3-62 16,19-1 0-16,-19 0-4 0,0-21-7 15,20 1-6-15,0 22-6 0,0-5-9 16,20 3-9-16,-19 40-7 0,39-20-6 15,-20 20-4-15,21 0-6 0,-21 20-5 16,20 0-6-16,-21 23-4 0,23-23-3 16,-23 38-3-16,21 25-2 0,-18-5 1 15,-3 3-5-15,-19 38 1 0,0-18 0 0,-20 0 0 16,0 19 2-16,0 1 0 0,0-40-1 16,0-1 3-16,-40 1 0 0,1-22 1 15,-3-19 1-15,22 2-12 0,-39-3-7 16,19 1-13-16,-2-20-19 0,3-20-16 15,-1 0-145-15,0 0 69 0,-1 0-96 16,21-20-472-16</inkml:trace>
  <inkml:trace contextRef="#ctx0" brushRef="#br0" timeOffset="5868.7396">19733 4300 124 0,'0'0'74'0,"20"-20"7"0,-40 20 5 16,20 0-17-16,0 0 0 0,0-19-2 16,20 19-3-16,-20 0-3 0,0-20-3 15,0 20-5-15,0-20 0 0,0 20-2 16,20-20-2-16,-20 20-1 0,20 0-3 16,0 0-4-16,-1-20-3 0,-19 20-4 15,22-22-1-15,-22 22-3 0,0-19-7 16,20-1-6-16,-20 0-5 0,20 20-3 15,0-20-2-15,0 0-2 0,19 20-2 0,3 0 0 16,-22 20 0-16,19 0 1 0,-19 0 0 16,20 0-1-16,2 21 1 0,-23-1 1 15,1 0 2-15,0 19 3 0,0-17 0 16,-20 17 1-16,20 3 1 0,0-3 1 16,-20 1-2-16,0 1-3 0,0-1-3 15,0 1-1-15,-20-1-2 0,0-19-1 16,-20 19-1-16,1-20-1 0,-3 1 0 0,-18-1-1 15,21-40 0-15,-3 20-1 0,-17-20-1 16,19-20-1-16,0 20 1 0,-1-20 1 16,21-21-1-16,0 1 1 0,0 0 1 15,20 0 1-15,-20-1 2 0,20 21 0 16,0-20-1-16,20 20 1 0,-20-1 2 16,20 21-1-16,20-20 1 0,-21 20-1 15,23-20 0-15,-22 20 1 0,20 0-1 16,-1 0 0-16,23 20 0 0,-23-20 0 15,1 20-1-15,0 1 0 0,-18-1 0 0,17 0-2 16,-19-20 0-16,0 20-4 0,0-20-3 16,0 20-5-16,-20-20-12 0,20 0-16 15,-20 0-32-15,0-20-128 0,0 0 72 16,0 20-115-16,0-20-433 0</inkml:trace>
  <inkml:trace contextRef="#ctx0" brushRef="#br0" timeOffset="6540.6974">20898 3758 325 0,'20'-20'171'0,"-20"20"-55"16,0-19 31-16,-20 19-41 0,20-20-23 15,0 20-15-15,-20 0-6 0,20 0-9 16,-20 0-13-16,0 20-11 0,20-20-12 16,-19 19-8-16,-23 21-4 0,22-20-1 15,0 20-1-15,0-19 0 0,-19 19-1 0,19-20 1 16,-2 20-1-16,2-20 1 0,20 0 0 15,-20 21 0-15,20-21 4 0,0 0 3 16,0 20 1-16,20-20 1 16,-20-1 1-16,20 3 0 0,2-22-1 0,-2 0-3 15,0 0-4-15,-1-22-1 0,1 22-2 16,20-19 0-16,2-1 0 0,-23 0 1 16,21 0-1-16,-20 20 0 0,20 20 1 15,1-20 0-15,-1 0-4 0,0 20-2 16,0 0-1-16,1 21-1 0,-21-21-1 0,20 20-3 15,-20-20 0-15,-20 19 2 0,0-19 1 16,20 22-1-16,-20-23 0 0,0 21 1 16,-20 0 1-16,0-18 0 0,0 17 1 15,0 1 1-15,0 0 0 0,-1 1 1 16,1-21 0-16,-20 0 2 0,20 0-2 16,-20 0-3-16,20-20-7 0,-21 20-11 15,21-20-15-15,0 0-20 0,0 0-21 0,0 0-79 16,20-20-20-16,-20 0 6 0,20 0-83 15,0 0-43-15</inkml:trace>
  <inkml:trace contextRef="#ctx0" brushRef="#br0" timeOffset="6947.0067">21420 3758 39 0,'20'0'159'0,"-20"0"-90"16,22-20 6-16,-22 1-3 0,0 19 35 16,0 0-54-16,0 0 7 0,0 0 6 15,0 0 6-15,0 19-7 0,0 1-8 0,0 0-12 16,0 20-5-16,0 1-4 0,0-1-2 15,0 0-4-15,19 0-6 0,-19-20-6 16,0 21-3-16,0-1-5 0,0-20-2 16,0 20-3-16,0-21-1 0,0 3-1 15,0-2 0-15,0 0 0 0,20 0 2 16,-20-20 2-16,20 0 0 0,-20 20-1 16,20-20 0-16,0 0-1 0,20-20 0 15,-19 0-3-15,-21 20-2 0,20-20-3 16,0 0-7-16,0-2-8 0,0 3-12 0,0-1-14 15,-20 0-22-15,20-20-43 0,0 20-61 16,1 0 29-16,-21-21-82 0,20 1-178 16</inkml:trace>
  <inkml:trace contextRef="#ctx0" brushRef="#br0" timeOffset="7137.2203">21944 3657 269 0,'20'20'152'0,"-20"-20"-41"0,20 22 19 16,-20-22-36-16,0 20-19 0,0-1-8 15,0 1-5-15,-20 20-6 0,20 0-4 0,0 1-5 16,0 19-4-16,0 0-7 0,0 21-5 16,20-2-9-16,0 3-6 0,-20 19-3 15,19-22-5-15,-19 2-2 0,20-21-4 16,-20 1-8-16,0-21-6 0,20 0-7 16,-40-20-166-16,40 0 93 0,-20 1-101 15,0-1-592-15</inkml:trace>
  <inkml:trace contextRef="#ctx0" brushRef="#br0" timeOffset="9199.9792">22627 3699 157 0,'20'0'207'0,"-1"-22"-69"15,-19 22-1-15,0-20 6 0,0 0-57 16,0 0-19-16,-19 1-11 0,19 19-7 16,-20-20-9-16,0 20-8 0,0 0-6 15,-2-20-5-15,-17 40-4 0,19-20-3 16,-20 0-4-16,20 0 0 0,-21 20 1 16,21-1 2-16,-20 1 1 0,0 0 1 15,0 0 3-15,19 2 2 0,1 17 0 16,0-19 0-16,20 20-2 0,-20 0-1 15,20 1 0-15,0-1-1 0,0 0-2 0,0 0 0 16,20-19-1-16,0 19 0 0,0-20-1 16,1 0-1-16,-1 0-1 0,0 0-1 15,0-20-3-15,0 0-1 0,-20 0-2 16,20-20 0-16,0 20-2 0,0-20 0 16,1 0 0-16,-1 20 0 0,0-20-69 15,0 20 70-15,20 0-1 0,-21-20 0 16,-19 20 0-16,20 0-1 0,2 0 1 0,-2 20 67 15,0-20-68-15,19 20 0 0,-19 0-1 16,0 0 0-16,0 0 0 0,22 21-1 16,-23-1 1-16,1 0-1 0,0-1 0 15,0 3-2-15,-20-3 0 0,0 1 0 16,0-20-1-16,-20 22-1 0,0-3 1 16,0 1-2-16,1-20 4 0,-23 21-1 15,-18-21 1-15,21 20 1 0,-1-20 0 16,-2-20-3-16,3 0-3 0,-1 20-14 0,0-20-13 15,19 0-25-15,1-20-66 0,0 0-84 16,0 0 41-16,0-20-121 0,20-1-258 16</inkml:trace>
  <inkml:trace contextRef="#ctx0" brushRef="#br0" timeOffset="9606.5698">22928 3677 414 0,'20'0'261'0,"0"0"-122"0,20 0 40 16,-40 0-44-16,40-20-59 0,-19 20-24 16,19-20-7-16,-20 0-5 0,0 20-8 0,20-19-8 15,1-1-12-15,-1 0-6 0,-1 0-2 16,1-2-2-16,2-17 0 0,-3 39-1 15,-19-20 0-15,20 20 0 0,-20-20-1 16,0 20 0-16,1 0-1 0,-1 0 0 16,-20 0-1-16,20 20-1 0,-20-20 0 15,0 20-1-15,20 19 0 0,-20-17 0 16,0 18 0-16,20-1 0 0,-20 1 1 16,-20 22 1-16,20-3 1 0,0 1 1 15,-20 21 1-15,20-21 1 0,-20 21 1 0,20-1 0 16,-20 21 1-16,20 0-1 0,-21-22-1 15,21-17 0-15,-20 17-1 0,20-18 1 16,-20-1 0-16,20-20-4 0,-20 1-10 16,20-21-12-16,0-20-7 0,0 0-24 15,0 0-148-15,0 0 75 0,20 0-90 16,20-20-524-16</inkml:trace>
  <inkml:trace contextRef="#ctx0" brushRef="#br0" timeOffset="9819.6086">23732 4280 287 0,'0'0'148'0,"0"0"-56"15,-20 0 38-15,-1 0-31 0,1 0-19 0,-20 0-5 0,-20 0-2 16,19 0-4-16,-19 20-9 0,1-20-16 16,17 0-14-16,-18 0-11 0,41 20-7 0,-21-20-2 15,-2 22-8-15,23-22-13 0,-21 20-21 16,40-20-27-16,-20 19-117 0,0-19 58 15,20 0-111-15,0 0-376 0</inkml:trace>
  <inkml:trace contextRef="#ctx0" brushRef="#br0" timeOffset="10335.3055">23933 3758 255 0,'20'-20'168'0,"-20"1"-58"15,19-1 26-15,-38-2-25 0,19 22-25 16,0-20-10-16,0 20-7 0,0 0-5 16,0 0-12-16,0 0-12 0,0 0-11 15,-20 20-9-15,20-20-8 0,-20 42 1 16,20-3 1-16,-20 1 1 0,0 0 1 15,-2 21 0-15,3-1 1 0,-1 1 0 0,0 19-2 16,0 1-1-16,20-1-3 0,0 1-1 16,0-2-2-16,0 2-1 0,20-1 0 15,0-19 0-15,0-21-1 0,-1 0-1 16,23-20-1-16,-22 1 0 0,0-1-2 16,19-20-1-16,1 20-1 0,2-20-1 15,17-20 0-15,1 0 0 0,-19-1-1 0,19 1 0 16,-20-20 0-16,1 0-2 0,-1-1 0 15,0 1-1-15,-20 0 0 0,0 1-1 16,-1-3-4-16,-19 2 1 0,22 1 1 16,-22-3 1-16,0 2-1 0,0 21 1 15,0-1 0-15,0 0 4 0,-22 0 1 16,3 20-1-16,-1 0 0 0,-20 0 0 16,20 20 1-16,-20 0 1 0,-1 19 0 0,-19 1 0 15,20 2 1-15,-1-3 1 0,-19 21 1 16,40 1 0-16,-19-1-5 0,-3-19-11 15,22-1-3-15,-19 20 32 0,19-40-205 16,0 21 102-16,-20-1-67 0,18 0-727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13:03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17:44.669"/>
    </inkml:context>
  </inkml:definitions>
  <inkml:trace contextRef="#ctx0" brushRef="#br0">14973 9837 24 0,'0'-5'52'0,"-1"-1"4"16,1 4-4-16,3 2 6 0,-6-7 5 16,1 7 1-16,2 0 0 0,0 0-1 15,3 0-3-15,2-1-2 0,-5-9-4 16,5 10-3-16,-2-2-6 0,-3-4-8 16,-1 1-4-16,1 5 1 0,0 3-1 15,1-1-3-15,3-1-2 0,-6 4-1 16,2-3 2-16,2 8-1 0,-2-9-4 15,0 13-3-15,-4 1-1 0,1 1-4 16,0 7-2-16,0 11-2 0,-2-3-1 16,3-1-2-16,-1 5-2 0,-1-2-2 0,3-2 0 15,-3-4-1-15,1 1-2 0,0-6 0 16,-2-3 0-16,1 1-1 0,1 0 0 16,-2 0 0-16,2-2 0 0,-1-4 0 15,6 7 0-15,1-8 0 0,-8-1 0 16,7-4-1-16,0 4 1 0,6-9 0 15,-6 2 0-15,4 8-1 0,4 1 1 0,4-1-1 16,-9 2 1-16,8-2-1 0,-5-6 1 16,4-1-1-16,1-6 0 0,-1-1 0 15,-1-3 0-15,16 11 0 0,-4-10 1 16,-3-4-1-16,10-6-1 0,-2 5 1 16,-12 3 0-16,4-9 1 0,0-1 0 15,-3 5 0-15,9 9 0 0,12 1 0 16,-3-7 0-16,3-1 1 0,12 5-1 15,-5-1 0-15,-6-7 0 0,10-8-1 0,4 6 2 16,-4 3-1-16,8 4 0 0,1 1 1 16,-4 5 0-16,6 10-1 0,-2-2 0 15,3 7 1-15,-1-2 2 0,3 12 3 16,-8-10 3-16,-6 5 2 0,-2 0 0 16,-4-1 0-16,-10-4 0 0,-3-6-3 15,-5-3-4-15,-10-6-4 0,-10-3-2 0,-2 5-1 16,-3-9 0-16,-3 2 0 0,-1-12 0 15,-4 11 1-15,3-1 0 0,-7-13 1 16,-3 7 0-16,1 8 0 0,0-3 0 16,-1 1 1-16,7-6-1 0,3 5 0 15,0 1 1-15,4 2-1 0,-3-2 1 16,1 6 0-16,0-4-1 0,3 5 0 16,-2-7 1-16,5 9-1 0,-3-2 1 15,2-2-1-15,1-3 0 0,2 2 0 16,-2-10-1-16,6 6 0 0,1-20 1 0,-5-1-1 15,1-5 0-15,1 0 0 0,0-2 1 16,-6 5 4-16,-1 2-1 0,-6 3-7 16,6 4-182-16,-5 4 112 0,-5-3-108 15,1 9-687-15</inkml:trace>
  <inkml:trace contextRef="#ctx0" brushRef="#br0" timeOffset="126357.7005">10991 5570 305 0,'0'0'238'0,"-2"0"-80"15,7 0 18-15,-2 0-25 0,-3 0-51 0,-3-2-23 16,0-3-10-16,-4 5-9 0,-3-2-11 15,-1 2-10-15,-3-4-7 0,-4 5-9 16,1-2 0-16,-2 2-3 0,-5-4-5 16,-2 3-2-16,-4 2-2 0,-1 2-3 15,-3-2-1-15,3 0-2 0,1 3 0 16,8 8-1-16,-9-5 0 0,-4 6 0 16,5-1-1-16,1 5 1 0,-5-6-1 15,15-2 1-15,4 1 0 0,-7-2-1 16,2-5 1-16,-3 5 0 0,1-3 0 15,9-6 1-15,3 14-1 0,2-6 0 0,3 9 0 16,3-4 0-16,-1 2 1 0,0-2 0 16,3 0 0-16,0-1 0 0,1-2 1 15,4 0 0-15,-1-7-1 0,2 4 1 16,-2-7 0-16,-1 6 0 0,2 1 2 16,1 6-1-16,1 2 0 0,0 5 0 15,-1-2 1-15,1 7-2 0,-7-5-1 16,0-3 0-16,5 2-1 0,-12-5-1 15,-6-8 0-15,5 14 0 0,-4 0 1 0,6 2-1 16,-3-3 0-16,9-12 0 0,9 31 0 16,-6-8 0-16,2 0 0 0,5 0 0 15,5 5 0-15,-5-9-1 0,0-8 1 16,-2 2 0-16,-5-2-1 0,14-3 0 16,-6 2 0-16,6 1-2 0,-4-5 1 15,-1 1-1-15,-4-3 1 0,-11-2 0 16,-4-8-1-16,12 11 1 0,-3 3 1 15,-1 1 1-15,4-2-1 0,-5-3 0 0,5 2 0 16,0-1 0-16,4-5 1 0,-1-6 0 16,0-1 1-16,2 0-1 0,0-1 0 15,3-6 0-15,-1-5 0 0,6-3-1 16,4 1-1-16,4-5 2 0,1-4-1 16,6 7 0-16,5 9 0 0,13-6 1 15,-3 3-1-15,2-2 1 0,-2 7-1 0,0-3 1 16,-6-9-1-16,2 6 1 0,5 4-2 15,-3 0-2-15,-5 6-7 0,-9-4-9 16,-7 0-5-16,-4 3-35 0,-7-4-181 16,-6 6 104-16</inkml:trace>
  <inkml:trace contextRef="#ctx0" brushRef="#br0" timeOffset="178900.2004">15683 5973 172 0,'0'6'173'0,"1"1"-46"0,-1 1 6 16,5 4-3-16,-5-12-39 0,12 0-13 15,-7 6-5-15,6 3-5 0,3 4-6 16,2-20-4-16,-3 6-4 0,4 1-3 16,3-2 0-16,5-3-3 0,0-7-4 15,4 6-6-15,-2 11-5 0,14-17-4 16,-6 5-6-16,8-3-4 0,4-1-4 16,11 3-4-16,-4-1-3 0,16 6-3 15,5 0-2-15,-3-2 1 16,-5-2-3-16,-11-1 2 0,-9 1-1 0,-8 1 0 0,-4-6 1 15,-7 10-2-15,-3 2 0 0,-3 0-2 16,-11 2 1-16,-1-2-2 0,-3 5 0 16,-7-3-1-16,5 3-1 0,-12-4-1 15,-1 4 0-15,-4-2-1 0,-3 9 0 16,-3 6 2-16,-2 4 0 0,-5-2 1 16,4 6 2-16,-4 2 2 0,-11-8-1 15,-1 8 0-15,6 4 0 0,-1 8-1 0,-3-12 2 16,-3 0-3-16,5-8-2 0,0-5-1 15,-2-10-1-15,9 0-1 0,11-2 0 16,6 4-1-16,4-7 2 0,7 0 0 16,0-4 1-16,11 0 0 0,2-3 0 15,10-15 1-15,6-3 0 0,1-1 0 16,4-2 1-16,1-12 2 0,7 7 1 16,-2 11 0-16,13-4 0 0,-14 1 1 15,4 8-1-15,-14-1 0 0,1-5-2 0,-17 5 0 16,-10 3-1-16,-10-8-1 0,10 8-1 15,-19-5 0-15,11 0 0 0,-10-2 1 16,4 9 0-16,1 1 1 0,0 9 1 16,-5-2-1-16,-1 5-3 0,-9-1-6 15,-5-4-2-15,1 10-19 0,-1-4 73 16,2-6-247-16,-4 4 125 0,8-6-69 16,7 0-830-16</inkml:trace>
  <inkml:trace contextRef="#ctx0" brushRef="#br0" timeOffset="179525.2131">17704 5682 538 0,'15'-14'183'0,"0"2"-83"0,2-1 68 16,-7 11-91-16,-10-5-36 0,-5 7-7 15,-5 0 1-15,-10 9-4 0,-5 9-11 16,-11 2-8-16,4 1-5 0,-11 6-2 16,5 8-1-16,-12-2 1 0,4 13-1 0,-6 1 1 15,14 1 0-15,-10-7-1 0,17 4 1 16,8 8 3-16,6-3 1 0,17 3 1 15,3 1 1-15,9-9 1 0,6-25-1 16,5 2 2-16,27-9-3 0,-5-13-3 16,13-2 0-16,11-8-2 0,14-5-1 15,-10-3 0-15,2-15-3 0,-9 3-7 16,-1 2-12-16,-16 5-21 0,-7 1-160 16,-6 14 91-16,-6-2-121 0,-13 10-567 0</inkml:trace>
  <inkml:trace contextRef="#ctx0" brushRef="#br0" timeOffset="180326.7523">18381 5910 697 0,'18'3'222'0,"2"2"-73"0,1-12 67 15,12 2-135-15,-4 4-15 0,5-11-8 16,1 4-16-16,-3-6-11 0,3 6-10 0,1-3-4 16,-5-4-6-16,-1 1-3 0,3 1-2 15,-1 0-3-15,-6 5-5 0,-1 8-8 16,7-5-7-16,-6 3-13 0,-2-3-16 15,2 3-94-15,-1 4-92 0,-7-2 59 16,5-5-150-16,4 5-332 0</inkml:trace>
  <inkml:trace contextRef="#ctx0" brushRef="#br0" timeOffset="180748.4912">19430 5656 254 0,'8'0'313'0,"-8"0"-152"0,-2 2 15 16,-3-2-105-16,-3 5 111 0,-10-5-145 16,-4 11 3-16,-6-3-5 0,0 2-8 15,-5 9-6-15,1 1-3 0,2-1-1 16,7 13-1-16,-2 3-1 0,-3-12-4 0,2-3-2 16,1-2-2-16,0-5-1 0,2-4-1 15,10 1-1-15,13-2-2 0,0-2 1 16,1-11-1-16,12 10-1 0,11-11-1 15,7-1 0-15,2 1 0 0,12 4 0 16,1-3 0-16,3 5 0 0,-5 0 1 16,3 13 1-16,-13 5-1 0,3 11 1 0,-11-8 0 15,-2 1-1-15,-8 3 0 0,2 1-1 16,-9 1 0-16,4 1-2 0,-10 5 0 16,-3-7-2-16,-5-1 1 0,-6-11-2 15,-11-1 1-15,4 0 0 0,-5 2 1 16,1 0 0-16,-4 0 1 0,-2 1-2 15,-9-7-8-15,2-1-12 0,0-3-11 16,7-7-12-16,3 2-17 0,9-11-23 16,16 4-50-16,-2-11-53 0,6-4 34 15,10-6-88-15,10-5-167 0</inkml:trace>
  <inkml:trace contextRef="#ctx0" brushRef="#br0" timeOffset="180967.2523">19763 5401 610 0,'6'0'196'16,"9"8"-86"-16,-3 7 78 0,0 3-103 15,3 2-41-15,-7 0-3 0,3 6 7 0,-6 8-5 16,4-6-12-16,-3 5-11 0,1 7-5 16,5-5-1-16,-6 9-3 0,1 4-4 15,4 0-2-15,3 5-1 0,-3-6-6 16,-1 9-8-16,-2-9-10 0,-3-4-17 15,4-15-20-15,-11 0-20 0,4-15-134 16,-1 1 65-16,-4-8-95 0,6-6-430 16</inkml:trace>
  <inkml:trace contextRef="#ctx0" brushRef="#br0" timeOffset="181201.6277">19889 5830 135 0,'-5'-7'132'0,"-2"1"1"0,-6-6-3 16,0 10-2-16,-4 2-12 0,4 0-9 16,-9-1-13-16,11 4-17 0,-3 2-13 0,3 2-16 15,-6-2-16-15,6-2-6 0,-3 4-10 16,-2 1-6-16,-2-3-4 0,6-5-1 16,-1 2-3-16,1-6 0 0,4 4 0 15,-2-5-6-15,7 0-11 0,-4 4-17 16,-3-4-31-16,0-4-118 0,2 3 61 15,-4-3-108-15,6-2-394 0</inkml:trace>
  <inkml:trace contextRef="#ctx0" brushRef="#br0" timeOffset="181514.1287">20151 5953 487 0,'28'39'247'0,"-2"-19"-137"16,-7-6 65-16,-3-1-62 0,-4-7-75 16,-12-6-15-16,0-6 0 0,-4-7 4 15,-1 4-7-15,-8-9-10 0,0-4-5 0,0 1 0 16,-6 1-1-16,6-3 0 0,-3 1-1 16,-4-6-1-16,0 2 1 0,8-3-1 15,1 5 1-15,2 2 1 0,9 2 0 16,4 2 1-16,-3 3 1 0,6-2 2 15,1 7 1-15,6 4 1 0,4-1-1 16,0 6 1-16,5-4-2 0,0 5 0 16,6-5-5-16,-1 5-9 0,2 0-13 15,-11-2-19-15,5 2-15 0,-13 7-19 16,7-6-37-16,-1 4-88 0,6-3 39 16,9 9-66-16,-1-1-288 0</inkml:trace>
  <inkml:trace contextRef="#ctx0" brushRef="#br0" timeOffset="181700.7198">20714 5850 555 0,'13'35'267'0,"-1"-9"-128"0,3-6 57 15,-7 7-79-15,4 1-56 0,-2-15-19 16,-2 0-6-16,-8-6-7 0,2 1-7 16,-4-9-7-16,-5-13-5 0,-4 1-17 0,-4 0-8 15,2-9-13-15,-1-11-21 0,-4-7-28 16,3-4-90-16,-1-6-46 0,-4-3 20 15,0 11-129-15,2-11-96 0</inkml:trace>
  <inkml:trace contextRef="#ctx0" brushRef="#br0" timeOffset="181802.9134">20562 5477 130 0,'-10'-22'172'0,"1"8"-28"15,3 7-10-15,6 4-6 0,0 8-32 16,3-5-23-16,0 0-22 0,2-5-17 0,0 10-16 0,2-12-18 16,1 5-20-16,-1-4-49 0,3 6-72 15,1 3 43-15,4 4-108 0,-1-9-240 0</inkml:trace>
  <inkml:trace contextRef="#ctx0" brushRef="#br0" timeOffset="182498.5123">20984 5699 578 0,'32'33'194'16,"-1"5"-80"-16,-13-13 76 0,-4 3-100 16,-9-6-27-16,1-2-8 15,-7-5 1-15,-1-4-3 0,-1-2-20 16,-2-11-14-16,1 9-8 0,3-7-4 15,-6-5-5-15,4-10-3 0,0 1-1 16,-7-5 0-16,5-15 0 0,0 5 1 0,0-3 1 16,8-8-2-16,5 5 1 0,-8 4-2 15,0-4 0-15,7 4-2 0,8 9-2 16,0 2-1-16,-5 7 1 0,1 3 2 16,11 3 0-16,-4 9 2 0,5-2 2 15,5 7 2-15,-1 4 1 0,-4 6 1 16,4 9-1-16,-1-1 0 0,2 3 0 15,-4 6 0-15,4 0-1 0,-8 1 0 16,-2-2-1-16,-2 0 0 0,-1-1-1 16,-1-4 1-16,-4-8-1 0,1 7-6 15,-4-9-5-15,1-3-6 0,0-4-7 0,-3 1-16 16,2-5-7-16,1 2-11 0,1-13-11 16,0 4-8-16,10-7-3 0,-3-8 6 15,7-10 16-15,-1-5 7 0,-2-6 13 16,3 1 22-16,-1-5 21 0,-6 7 12 15,-1-2 7-15,5 10 8 0,-8 2 5 16,1 5 3-16,-10-4-2 0,7 9-7 16,-8-5-3-16,1 10-5 0,-10-6-8 15,3 8-5-15,-5-1-4 0,1 2-2 0,-10 2 0 16,1 3 0-16,9 0 4 0,-2 0 5 16,2 8 5-16,4-1 2 0,4 6 2 15,5 0 1-15,2 7 2 0,3-5-4 16,1 10-4-16,16 1-5 0,-2 3-2 15,10-1-2-15,6 17-2 0,14-6-1 16,-7 9-1-16,8 12-2 0,-11 3 0 16,-14 3-1-16,-12 7-1 0,-4-5 0 15,-10 7 0-15,-5-9-2 0,-7 0 0 0,-5-6-2 16,-13 0 0-16,-13-17 0 0,-8 8-1 16,-2-9 1-16,-12-4 0 0,2-17 0 15,5-1 0-15,5-5 0 0,2-10 0 16,9-10 0-16,7 3-1 0,6-17-2 15,0-3 1-15,14-23 1 0,10-4-1 16,4-9-3-16,12-2-6 0,11-6-5 16,16 9-12-16,-3-16-10 0,13 14-119 0,11-4 62 15,19 10-78-15,-7 5-401 0</inkml:trace>
  <inkml:trace contextRef="#ctx0" brushRef="#br0" timeOffset="242424.8075">14171 9287 163 0,'3'2'103'0,"2"-2"-24"0,0 5 17 16,-1-4-16-16,1 4-17 0,0 2-6 15,0 0-3-15,3 6-2 0,-3 2-8 16,1-2-9-16,-2 7 1 0,2-2 3 0,-2 2-2 16,-4 3 1-16,3 2-1 0,4-2 1 15,-2 9 2-15,6 1-8 0,-2 0-6 16,-5 9 3-16,10-1-3 15,1 9-3-15,-7-7-6 0,-1 3-2 16,1 7-1-16,-5-3-2 0,-1-7-4 0,-4-2-2 16,-1-6 0-16,1-8 0 0,-3-1-2 15,-1-4-2-15,-1-2-1 0,0 0-1 16,-8 0-1-16,-1-9 0 0,-1-1-2 0,-6 2-1 16,0 3 1-16,-2-5 0 0,-5-2 0 15,-8 5 1-15,2 0 1 0,-12 1 2 31,4-1 0-31,-7 0 1 0,0 2 1 0,-11-7 0 0,-6 2-1 0,-14-1 1 16,-3-3 1-16,-8 6-1 0,2 1 0 16,-10 4 1-16,2-6 1 0,-3 1 3 0,0-4-2 15,-11 0 0-15,14-8 0 0,-8 7 0 16,15-5-1-16,-1-2-3 0,2-2-1 16,-2-5 0-16,5-9 0 0,-8-1 0 15,3-4 0-15,10 1 1 0,5 2-1 16,-4-2 0-16,9 0 0 0,-2 3 1 15,-3 2 0-15,4 2 0 0,6 13 0 0,1 0 1 16,6-3-1-16,5 8 1 0,1 3-1 16,5 4 1-16,4-7-1 0,6-5 0 31,10 6 1-31,2-1 0 0,13-5 0 16,0 7-1-16,2-7 0 0,-2-2 1 0,8 7 0 0,-6-12-1 0,3 1 0 31,5 6 1-31,-3-8 0 0,3 1 0 15,0-3-1-15,-5 0 0 0,-2-3-1 0,-2-5 0 0,-3 3-1 0,2-4 0 16,3 0-2-16,1-3-2 0,-6-3-1 0,1 4-1 16,-4-8-1-16,-2-10-1 0,2-8-3 15,5 9-1-15,-1-5-1 0,-2-2 0 16,3 17-2-16,-7-7-3 0,2-3-4 16,-3 3-2-16,2-11-11 0,1-2 0 15,8 13 4-15,-3-8 2 0,7 3 4 16,1 12 6-16,7-2 5 0,4 0 15 15,-3 2 3-15,4 7-1 0,5-4 0 16,-2 8 0-16,4-8 0 0,-2 6 0 16,3 0-1-16,0 4 3 0,1 2 2 0,-1 2 2 15,4 2 3-15,1 3 1 0,3-1 2 32,6 5 1-32,8 4 0 0,-1-4-3 0,11 2-1 0,2 4-3 0,4-1-2 31,5-1-1-31,17 4-1 0,12 3-2 15,22 7 0-15,11-1-2 0,25 10 1 16,14 3 0-16,12-1-1 0,9-6 0 16,32 6 2-16,4-8 5 0,16-17 2 0,4-2 4 15,11-2 1-15,-16-11 4 0,-5-20-2 16,-12-2-1-16,-22 2-4 0,-24-2-4 16,-20 4-6-16,-25 11-8 0,-35 0-6 15,-5 3 105-15,-19-2-294 0,-13 7 148 16,-9 0-42-16</inkml:trace>
  <inkml:trace contextRef="#ctx0" brushRef="#br0" timeOffset="259787.2557">3297 9637 189 0,'4'-5'153'15,"-1"11"-38"-15,2-12 11 0,-3-2-7 16,1-6-30-16,0-2-7 0,1 2-2 16,-6-4-6-16,0 3-8 0,1 2-8 15,-1 1-9-15,-1 1-7 0,-4 3-7 16,2-4-6-16,0 10-8 0,0 1-4 0,-6-4-5 16,-1-2-2-16,-8-1-3 15,-1 13-2-15,-3-5-1 0,8 0 1 0,-12 3-1 16,8 9 0-16,-5 3-1 0,2 9 1 15,-7 5 0-15,2-3-1 0,-1 14 0 16,5 8 1-16,-1-8-1 0,5 8-1 16,7 3 0-16,-2-4 1 0,3-4-2 15,-1 8 1-15,3-14-1 0,5 4-1 16,5-8-1-16,0-3-2 0,5-13-1 16,5 1-2-16,8-10-1 0,4-8 0 0,-3-2-1 15,8-4 1-15,-2-8 0 0,1-12 2 16,-4 4 0-16,4-17 1 0,-4-8 1 15,4-1-1-15,-1-3-1 0,0-11-3 16,0 23-3-16,0 6-2 0,-13-4 1 16,-4 6-1-16,3 11 2 0,-6 6 2 15,-6 1 4-15,2 0 3 0,-2 3 2 16,4 5 1-16,-1 3 0 0,-2-4 1 16,0 6 0-16,0 8 0 0,1 7 0 15,1 5 2-15,0 0 2 0,-2 6 3 0,0-6 3 16,1 7 3-16,1-6 2 0,3 12 1 15,2-1 1-15,-2 3-1 0,4 8 0 16,3-4-2-16,-5 1-1 0,1 2-3 16,0 1-1-16,-1-13-1 0,-2 3-3 15,-3-10-2-15,1-6-2 0,2-4-1 16,0-5-1-16,-2-8-1 0,2 0-7 16,0-3-13-16,-3-9-16 0,1-3-26 0,4-5-47 15,6-6-105-15,-1-1 46 0,6-6-114 16,0 0-318-16</inkml:trace>
  <inkml:trace contextRef="#ctx0" brushRef="#br0" timeOffset="260143.1261">3647 10033 418 0,'22'20'173'0,"-6"0"-72"0,-6-14 54 15,-10-4-58-15,0-2-33 0,-8 0-7 0,1 5 0 0,-4-12-1 16,-1 1-10-16,7 1-12 0,-2 3-9 15,2-6-7-15,-1-4-2 0,-2-1-3 0,-4-14-3 16,-3 1-2-16,8-2-2 0,1-4-1 16,-4-3-1-16,2 9 0 0,3-7-1 15,-2 3 0-15,7-7 0 0,-3 9 0 32,3-8 2-32,3 6 1 0,10 13 1 15,4 1 0-15,1-1 1 0,2 2 0 0,-5-9 1 0,-2 4-2 0,2-2 0 16,10 6-1-16,0 7 0 0,0 4 0 0,-4 4-1 15,2 1-1-15,-13-2 0 0,9 2 0 16,4 0-1-16,0 2-5 0,-3-1-6 16,5 11-10-16,-7-4-10 0,0 12-20 15,2-3-18-15,-2 4-141 0,2-1-2 16,-2 0 12-16,-4 0-149 0,-1-7-6 16</inkml:trace>
  <inkml:trace contextRef="#ctx0" brushRef="#br0" timeOffset="260482.1427">4138 10025 489 0,'3'0'177'0,"-5"3"-82"0,-3-5 63 16,14 2-80 0,-8-8-29-16,-1-10-4 0,-6 1-1 0,-3-8-2 15,1-3-3-15,-7-3-10 0,-5 3-7 0,4-6-3 16,-1-7-2-16,1 3-3 0,6 5-1 15,1-4-1-15,3 1-2 0,6 14 0 16,0 4-1-16,5-10-1 0,0 13-1 16,6-5 0-16,1-2-1 0,4-2 2 15,9 10 2-15,2-2 2 0,-1-2 0 16,6 4 1-16,-2 8 0 0,-5-8-1 16,6 14 0-16,5 2-4 0,-1-4-2 15,-7 7-1-15,11-1-2 0,-13 6-1 16,-8-7-3-16,4-3-4 0,3 5-5 15,-5-3-8-15,1-2-10 0,-3 5-15 0,2-5-25 16,-5 1-38-16,-10 4-105 0,3-11 55 16,1 1-112-16,4 3-333 0</inkml:trace>
  <inkml:trace contextRef="#ctx0" brushRef="#br0" timeOffset="261079.3675">5117 9272 429 0,'23'4'199'0,"2"-4"-85"0,-8-7 52 16,-17 4-62-16,3-9-37 0,-6-1-12 15,6-1-2-15,-13 1-3 0,-1 0-10 16,1 5-10-16,1-6-8 0,-7 6-4 16,-7-10-2-16,-4 5-3 0,-1 4-1 15,0 3-1-15,0 6 0 0,11 1 0 16,-6 13 0-16,6-1 0 0,-1 5 0 15,5 4 0-15,-4 4-1 0,9-3 0 16,5 11-1-16,-4 9 0 0,-5 1-1 16,-1 3-1-16,3 3-2 0,-2 8 1 0,3-7-2 15,2-1 0-15,-1-6 0 0,4 9-1 16,1-5-1-16,-4 1 0 0,2-5-1 16,0 11 0-16,2-7 0 0,3-8-1 15,-8-2 1-15,4-3-1 0,3-9 0 16,-4-8-1-16,0-4 0 0,-2-4 1 15,1-4-1-15,2-1 0 0,-1-3 0 16,5 3-1-16,2-5 1 0,0-3 0 16,8 1 0-16,0-6 1 0,3-4 0 15,8-1 2-15,8 0 1 0,-1-1 1 0,10 6 2 16,2 1 0-16,1-4 1 0,-3-3 0 16,5 5-1-16,-6-3-1 0,-3-1-1 15,3 6 0-15,-2 7-4 0,-4-3-3 16,7-1-7-16,0 4-5 0,-6 4-13 15,-4-8-13-15,-6-4-13 0,-11 0-173 16,-6 3 95-16,-1-2-108 0,2 9-606 0</inkml:trace>
  <inkml:trace contextRef="#ctx0" brushRef="#br0" timeOffset="261938.835">5755 9401 281 0,'7'-6'220'15,"3"-1"-90"-15,-2 2 25 0,-6-3-26 16,-11 1-47-16,14 7-26 0,-1 5-6 16,-6 4-4-16,-11 4-10 0,-2 0-9 15,-2 14-7-15,9-1-2 0,-9 11-3 16,9 2-2-16,-7 0-2 0,2 2-3 15,-2 4-2-15,0-12-1 0,4-5-1 16,7 0 0-16,4-6 0 0,4-6 0 0,7 1 1 16,4-1 3-16,7-2 0 0,4-6 0 15,-4-1 0-15,1-7 0 0,0 0-2 16,0 0-1-16,4 0-3 0,-2-5-1 16,-2-5 0-16,-2-2-3 0,3-1-6 15,-13-7-5-15,1-2-18 0,-4-1-32 16,0 2-135-16,-9 4 74 0,7-1-119 15,-12 0-459-15</inkml:trace>
  <inkml:trace contextRef="#ctx0" brushRef="#br0" timeOffset="262110.8599">5652 9027 310 0,'12'-20'148'0,"0"0"-31"0,-1-1 27 16,1-1-47-16,-2 12-27 0,0 0-10 15,-2 4-9-15,0-1-15 0,-3 2-12 16,4 3-14-16,-4 2-21 0,0 0-33 16,-4 0-108-16,7 7 67 0,-9-7-118 15,2 7-369-15</inkml:trace>
  <inkml:trace contextRef="#ctx0" brushRef="#br0" timeOffset="262582.7527">5947 8972 471 0,'19'-1'187'0,"9"-4"-66"16,-7-2 55-16,9 2-77 0,2-2-31 16,6-1-10-16,0 8-6 0,10-8-6 15,2 1-18-15,3-6-12 0,0 0-5 16,-8 11-4-16,-6-3-1 0,-7-8-2 15,-9 6-1-15,-5 2-1 0,-1 10 0 16,-7 2-1-16,-2-7 0 0,-3 6 0 16,2 1-1-16,-1 11-1 0,-6 4 1 15,-3-2 0-15,0 6 0 0,-2 4 0 0,-2 2 0 16,0-3 0-16,-1 16 1 0,3 6-1 16,0-7 1-16,2 7 0 0,3 4 0 15,3-2 0-15,-3-5 0 0,9 6 0 16,2-1 0-16,2-6 0 0,4-12-1 15,-2-1 1-15,3-4-1 0,-1-3 0 16,3-6 0-16,1 6 0 0,1-6-1 16,-6 1 0-16,1-4 0 0,-6 0 0 0,-2-3 0 15,-9-1-2-15,10-8 1 0,-10 8-1 16,-10-5 0-16,-4 3 0 0,3 0-1 16,-11-2 1-16,6-5 0 0,-8 1 0 15,6 1 1-15,-17 1-1 0,6 4 2 16,-8-6 0-16,-4-4 0 0,-9 5 5 15,9-2 5-15,-14 1-6 0,2 3-193 16,-8 0 120-16,-2-7-102 0,8 5-741 16</inkml:trace>
  <inkml:trace contextRef="#ctx0" brushRef="#br0" timeOffset="279150.9039">15492 8424 200 0,'17'3'111'15,"-3"-8"-27"-15,-2 5 19 0,-7-2-25 16,2-3-15-16,-2-1-6 0,-2-3-1 15,0 9-3-15,6 2-4 0,-6-2-6 16,0-6-1-16,-5-3 0 0,6 14 0 0,2 3-1 16,-2-1-1-16,-4-4-5 0,5 22-3 15,-5-5-4-15,10 0-5 0,0 12-3 16,-4 11-5-16,3-4-2 0,-6 14-2 16,5 15 1-16,-3-13-1 0,0-2 1 15,3 2 1-15,2 6-1 0,-1-14 0 16,-4 4-1-16,-4-1-2 0,1-6-2 15,-2-17-1-15,-7 6-2 0,-1-13-2 16,-4-5-2-16,-4-9 1 0,-6 6-1 16,2-9 1-16,-3 2-2 0,-2-3 1 15,0 3 0-15,-6-5 0 0,-1 0 0 16,-7 8 0-16,6 2-1 0,-2 0 1 0,8 3 1 16,-8 4-2-16,12-4 0 0,-12-4 0 15,-11-1 0-15,-5-7 0 0,-1 9-1 16,-4-8 1-16,3-4 0 0,13 4 1 15,-13-2-1-15,5-2 1 0,2-1-1 16,-9-5 2-16,-1 1-1 0,12-1 0 16,-5-4 0-16,-8 4 0 0,13 3 0 15,-1-3 2-15,-21-5-2 0,3-7 2 0,1 5-1 16,-19-2 0-16,7-6 0 0,12 5 0 16,-2 9 0-16,6 3-1 0,13 4 1 15,0 9-2-15,0-12 1 0,2 5 0 16,-18-5-1-16,1-5 1 0,-8 3-1 15,-3-6-1-15,0 3 3 0,13 8-1 16,-2 2 0-16,-1-1 2 0,8-3-1 16,0 3 1-16,0 1 0 0,0 0 0 15,10 0-1-15,-12 0 0 0,7 8-1 0,-2-1 0 16,-3 3 1-16,2 5 2 0,1-2-2 16,0 2 1-16,4 11 0 0,8 1 0 15,0-2 0-15,-1 1-2 0,3-3 0 16,1-6 0-16,7-6 0 0,-2-1-2 15,7-8-1-15,3-2-3 0,0-2-1 16,2 4 1-16,0 5-1 0,4-7 1 0,3 0 2 16,4 1 1-16,4 6 2 0,0-7 0 15,3-2 1-15,-2 1-1 0,0-4-1 16,2 3 1-16,-3-8 0 0,-2 3-1 16,8 4 0-16,-8-10 1 0,5 0-2 15,-1 6 1-15,1-6-1 0,1-2 0 16,4 3-1-16,-5-1-1 0,2-7-2 15,0 0-2-15,1 5-6 0,0-18-7 16,2 5-5-16,0-5-6 0,0-5-10 16,0 3-10-16,3 0-3 0,-1-5 4 0,0 6 8 15,-1-5 6-15,3 0 7 0,-4 10 11 16,3-4 9-16,0 2 6 0,-8 9 0 16,2 1 0-16,1 1 0 0,-5 8-3 15,2 1-5-15,-3 6-2 0,-3 0 1 16,12-2-1-16,1 0 1 0,-11-4 0 15,13 3 3-15,-3-1 5 0,6 3 4 16,5 1 5-16,-4 3 4 0,-5-3 4 0,10 3 3 16,1-8 3-16,-1 9 5 0,-2-6 4 15,1 7 0-15,13-6-2 0,-7 1-1 16,2-9-1-16,0 11-1 0,11-9-4 16,-8 6-3-16,10 6-2 0,9-2-1 15,-1 2 3-15</inkml:trace>
  <inkml:trace contextRef="#ctx0" brushRef="#br0" timeOffset="280948.0163">12482 8594 399 0,'12'2'103'0,"-7"5"-42"16,1-2 46-16,-1-5-81 0,-1 1-3 15,-1-1-1-15,-1-1-2 0,3-4 0 16,0-2 0-16,1-5 1 0,-1 4 4 16,-1-5 5-16,4 0 2 0,-3-2 1 15,1-7 3-15,-1 2 2 0,2 2 3 16,0 5-2-16,8 0-1 0,1 8-3 16,4 3-1-16,5-5-5 0,-2 1-3 15,-3 4-7-15,8-8-3 0,0 3-4 0,-3 1-3 16,10 4-1-16,-2 2-3 0,-1-6 0 15,2 4-1-15,10-5 2 0,-6 1 0 16,-2 7 2-16,9-2 0 0,0 6 2 16,-4-4-1-16,1-1-1 0,6 5 0 15,-12-1-2-15,2-4-1 0,-3 6 0 16,11-6-2-16,2 0 0 0,-1 0 0 16,1 7-1-16,3-12-1 0,-4 8 0 15,-3-8-1-15,4 0 0 0,9 4 1 16,-4-3-1-16,-7-7 0 0,2 4 0 0,2 2 1 15,-4 10 1-15,4-5 1 0,3 5 0 16,2 3 1-16,5 1 0 0,-4-3 1 16,-1-4-1-16,1-2 0 0,2-2-1 15,5-4-1-15,5-1 0 0,13 0-1 16,15-1 1-16,5-4 0 0,-3-1 0 16,3 0 0-16,-1-2-1 0,-8 2 0 15,-5-1 0-15,-5 3 1 0,-7 3-5 16,-12-4-5-16,-15 4-6 0,-11 8-11 0,-19-2 106 15,-13 9-293-15,-5-7 143 0,-13 10-44 16,-2 19-1004-16</inkml:trace>
  <inkml:trace contextRef="#ctx1" brushRef="#br0">4442 1677 0,'0'0'16,"0"0"0</inkml:trace>
  <inkml:trace contextRef="#ctx0" brushRef="#br0" timeOffset="285151.5325">22845 12444 94 0,'9'12'200'0,"2"-4"-97"16,1-3 6-16,-2-11-31 0,-2-6 48 16,0 17-79-16,1-7 6 0,-8-3 2 15,4 0-6-15,-1 5-5 0,-3 4-4 16,3-1 0-16,-4-10 0 0,0 4-1 15,1 1-2-15,-2-4-1 0,-3-6-3 16,8 12-4-16,-9-8-6 0,3 5-5 16,2 14-4-16,-7-22-3 0,-3 7-2 15,1-1-2-15,-6 5-1 0,0 7-2 16,-5-1-1-16,7-10-1 0,-2 10-1 0,-2-1-1 16,-6-5 1-16,1-8-1 0,-4-4 0 15,-1-1 0-15,-6 0 1 0,2 6-1 16,-1 2 1-16,6 12 0 0,-3-11 0 15,6 6-1-15,-2 5 1 0,-3-1 0 16,-3-4-1-16,-6 3 1 0,2 2 0 16,4-1-1-16,-4 1 0 0,-1 6 0 0,-4-6 1 15,3 13-1-15,-6-7 0 0,10-5 0 16,-2 7 0-16,-1 3 1 0,-2-16-1 16,-10 11 0-16,0 1 1 0,-2 4-1 15,5-5 0-15,-4 9 0 0,0-9 0 16,-4-7 0-16,-16 1 0 0,-1 1 0 15,-1 4-1-15,5-5 1 0,-4-1-1 16,5-6 1-16,-3 7 0 0,-6-7 0 0,-7 0 0 16,-4-5 0-16,1 2 0 0,-9 3 0 15,7 0 0-15,-9 0 0 0,1 3 1 16,4 2-1-16,-1 0 0 0,0-4 1 16,-4 1 0-16,6 10 1 0,-6-6-1 15,-4 1 1-15,0 0 0 0,-1-7 0 16,-6 6-1-16,-7 1 1 0,11-7-1 15,-19 6 0-15,6 3 0 0,-4 2-1 16,1-9 1-16,-13 0 2 0,5-2 0 16,-8 3 1-16,2 0 0 0,-3 2 0 15,1 2 1-15,0 0-2 0,-9 1-1 0,-2-5-1 16,0 5 0-16,1-3 0 0,-5-1 0 16,16-8 0-16,-11 4-1 0,-2-5 0 15,-3 5 2-15,3-5 1 0,-8-1 0 16,10 3 1-16,-5-1 0 0,5 9 1 15,-5 0 0-15,13 2 0 0,-7-4-2 16,6 9 1-16,1-4-1 0,8 4-1 16,-5-4 1-16,-2 2-1 0,4 0 0 0,10 3-1 15,-4 2 1-15,-1 2-1 0,12-3 0 16,0 1 0-16,-1-1 0 0,1-3-1 16,10 2 1-16,-12-1 0 0,1 1 0 15,-4-3 0-15,13 4 0 0,-2-1 0 16,7 5 0-16,7-8 0 0,-9 8 0 15,-3-10-1-15,1-1 1 0,-1 0 0 16,-2 3-1-16,9-7 1 0,-9 4-1 16,1 4 1-16,1-9-1 0,-6 5 0 15,5-3 1-15,7-2-1 0,3 5 0 0,7-2 0 16,2-5 1-16,2 1-1 0,0 6 1 16,10-5-1-16,1 3 1 0,19-10 0 15,3-4 0-15,1 9 1 0,6-6 0 16,-1 6 0-16,1-2 0 0,6-5 1 15,12 7 0-15,-5 2 0 0,13-2 1 16,2 7 0-16,8-7 0 0,-2 6 0 16,-3 8 0-16,-3-3 0 0,5-1 0 0,-4 0 0 15,4-2-1-15,10 6-1 0,-2-1 0 16,5-6 1-16,-4 6-1 0,-2-5 0 16,-1-5 0-16,4 7 0 0,1 2 0 15,1 1 0-15,1 7 0 0,-2-5 0 16,0 10 1-16,2-9-1 0,-1 3 1 15,-3 2 0-15,-1 11 0 0,5-11 0 16,-3 21 0-16,1-3 1 0,-1 1-1 0,-4 5 0 16,9 6 0-16,3 1-1 0,-10 7 0 15,5-4 1-15,3-2 1 0,1 4 0 16,-3-6 0-16,1-5 0 0,0 16 0 16,1 4 0-16,0-20-1 0,-4 7-1 15,1 4 0-15,3-11-1 0,-5-4 0 16,2 1-1-16,2-7 0 0,-5-9 0 15,6-6 0-15,-1-4-1 0,-2 4 1 16,1-7-1-16,-4-1 1 0,5 2-1 16,-2-7 0-16,0-3 0 0,1 3 0 0,-6-11 0 15,5 0 0-15,5 9 1 0,-1-7 0 16,4 7 0-16,-3-12 0 0,-4-1 1 16,6 14-1-16,0-1 1 0,1-6 0 15,5 2-1-15,4-2 1 0,-1 6 0 16,1-1-1-16,3 9 1 0,-2-8-1 15,0 3 1-15,7-13-1 0,-2 13 0 16,7-9 0-16,-3-7-1 0,4 0 1 16,2 1 0-16,4-1 0 0,-7 14 0 0,8-14 1 15,-5 5-1-15,5 9 1 0,8-12-1 16,1 5 0-16,-1-2 0 0,2 4 1 16,5 5-1-16,0-1 0 0,4-7 0 15,4 1-1-15,-3 3 1 0,3 2 1 16,-4-13-1-16,1 1 0 0,1 2 0 15,14-7 1-15,-13 11-1 0,13-6 1 0,-2 7-1 16,12 2 0-16,-3 1 1 0,6-13 0 16,-8 10-1-16,3 4 1 0,-3-1 0 15,8-3 1-15,3 3 0 0,11-6-1 16,-2 13 1-16,8-2-1 0,-10-3 1 16,0-3-1-16,3 4 0 0,11-11-1 15,-11 12 1-15,9-2-1 0,8-5 0 16,-7 2 0-16,1 9 1 0,6-19 0 15,-4 15 0-15,8-12 0 0,-9-4 1 0,3 13-1 16,1 1 2-16,9-12-1 0,-10 19 0 16,17-16-1-16,-7 8 1 0,-4 4-1 15,1-8 0-15,3-8 0 0,-5 16 0 16,17-6-1-16,-5-4 1 0,-11 9-1 16,10-14 0-16,3 0 0 0,-10 2 1 15,-1-10-1-15,11 0 0 0,-7 10 1 16,1-9-1-16,1 0 1 0,1 3 0 0,6 11-1 15,1 0 1-15,-2-7 0 0,0 2 0 16,5 2 0-16,-3 3 1 0,-5-4 0 16,5-5 0-16,1 9 0 0,8 1-1 15,-1 4 1-15,5-3 0 0,-6-6-1 16,-1 6 0-16,2-2 0 0,-6-5 0 16,6 4 0-16,-3 1 0 0,15-7-1 15,-9 7 1-15,2-5-1 0,4 17 1 16,8-12 0-16,-9 1 0 0,4-2 0 15,1-1 0-15,-8 2 0 0,1-5 0 16,4-3 0-16,-8-2-1 0,1 8 1 0,9-6-1 16,-7 9 0-16,-5-1 0 0,4-11 1 15,-9 22-1-15,3-17 0 0,-4-1 0 16,0 7 1-16,-4-2-1 0,7-1 0 16,-17 13 0-16,4-20 1 0,-11 10-1 15,-1 3 0-15,-5 4-1 0,2-7 2 16,-12 2-1-16,-6-9 0 0,-9 14 0 15,-5-1 0-15,-2-4 0 0,-7-2 0 0,-8-7 0 16,-1 11-1-16,-3-3 1 0,-17-7 0 16,-1-6-1-16,1 4 1 0,-10 0 0 15,-8 3 0-15,1-4 0 0,4 6 0 16,-2 1 0-16,-1 2 0 0,-2 0 0 16,3 2 0-16,-8-2-1 0,-5 3 0 15,4-8 0-15,3 5-2 0,-9-1 1 16,0-11-2-16,1-6 1 0,-6-10-1 15,-5-5 1-15,-3-11 0 0,0-4 0 0,-3-5 1 16,-2 2 0-16,-7-17 0 0,-6 8 0 16,-2-1 0-16,-11-7 1 0,1-11-1 15,-10 6 0-15,0-15 1 0,-6-13 0 16,5 0 0-16,-6-5 0 0,11 9 1 16,-6-2 0-16,-1 11-1 0,-5 4-2 15,2 16 1-15,-9-7-2 0,12 24 1 16,-2 8 0-16,9 16 1 0,4 6 0 15,14 11 3-15,-13 1 0 0,9 9 1 0,2 0 0 16,-10 5 0-16,-4-3-1 0,12 0 0 16,-3 9-1-16,2-4 0 0,-7-7 0 15,-1 1-2-15,-11-1-5 0,-3 5-3 16,-19-11-7-16,4 4-2 0,-13 4 75 16,7 4-293-16,-22 8 153 0,5 12-65 15,-15-4-1041-15</inkml:trace>
  <inkml:trace contextRef="#ctx0" brushRef="#br0" timeOffset="286057.8756">12121 13091 279 0,'5'8'235'0,"2"7"-109"0,-1 3 31 15,-1 9-13-15,0 6-63 0,2 20-13 16,-1 16-15-16,-2 6 2 0,1 13-4 16,-2 18-12-16,0 3-3 0,9 22-4 15,-4 10-7-15,5 2 11 0,7 2-4 16,2-2-4-16,-11-15-3 0,-1-21-7 16,-1-9-7-16,-6-27-4 0,-3-19-2 15,0-11-2-15,-7-13-15 0,-1-14-18 16,-3-8-16-16,-1-6-39 0,-11-8-136 0,4-20 62 15,5-5-110-15,4-19-455 0</inkml:trace>
  <inkml:trace contextRef="#ctx0" brushRef="#br0" timeOffset="286372.1249">13276 13142 411 0,'25'71'249'0,"-2"2"-115"0,0-5 44 15,-1 2-45-15,-2-1-53 0,5 21-22 16,0-2-5-16,3 10-4 0,2-7-9 15,-6 0-12-15,0-8-11 0,-1 16-11 16,-8-11-2-16,-9-2-2 0,1-5 0 16,-7-13-2-16,-2-13-8 0,-3 3-13 15,-1-12-14-15,-1-4-171 0,2-9 97 0,-8-2-124 16,8-14-599-16</inkml:trace>
  <inkml:trace contextRef="#ctx0" brushRef="#br0" timeOffset="287012.8196">15412 12842 285 0,'-3'-13'239'0,"5"0"-100"15,1-7 26-15,-1 1-13 0,-2 13-53 16,10 6-20-16,-4 0-1 0,3 6-1 16,1 21-9-16,-2-1-9 0,-2 14-14 15,3 23-11-15,4 17-9 0,-1 14-6 16,-4 24-6-16,3 11-4 0,-1 4-6 15,-5-4 1-15,0 5-1 0,9 14-1 0,-4-1 0 16,4 1 0-16,3-7 0 0,6 1-1 16,-6-29-1-16,3-10-3 15,-2-22-8-15,-3-12-7 0,-5-25 81 0,-4-20-293 16,-6-22 151-16,0-2-72 0,4-18-1024 16</inkml:trace>
  <inkml:trace contextRef="#ctx0" brushRef="#br0" timeOffset="287653.5054">17512 12570 376 0,'0'5'322'0,"0"4"-152"0,4 5 36 16,-4 3-21-16,6 3-89 0,-1 13-29 15,-3 8-1-15,3 16-1 0,-2 14-12 16,7 17-11-16,2 15-7 0,-12 14-7 15,6 6-5-15,-1 11-3 0,2 7-5 16,-4-7-2-16,2 14-3 0,5 1-3 0,7 5-3 16,-2-15 0-16,-1-9-2 0,3-16-4 15,-12-21-6-15,2-27-9 0,-4-6-11 16,-1-25-20-16,-2-24-34 0,-7-11-43 16,-3-3-131-16,2-12 66 0,1-20-137 15,7-10-399-15</inkml:trace>
  <inkml:trace contextRef="#ctx0" brushRef="#br0" timeOffset="288075.4416">18676 12625 718 0,'16'7'202'0,"6"11"-108"16,-2 8 96-16,-5 7-132 0,-1 16-29 0,5 12-3 15,-1 17 3-15,-1 11 0 0,2 17-6 16,3 7-8-16,-7 10-5 0,-5 4-1 16,0 1-1-16,-4-9-1 0,1-3 1 15,10-1-1-15,-9-3 0 0,-2-9 0 16,4-4-2-16,0-4-2 0,0-17-1 16,-10-4 0-16,0-12-2 0,14-8-2 15,-3 4-10-15,-11-24-7 0,5-11-18 16,-10-3-34-16,9-20-135 0,4-5-6 15,-2-25 8-15,4-23-173 0,22-4 29 0</inkml:trace>
  <inkml:trace contextRef="#ctx0" brushRef="#br0" timeOffset="288450.4668">20653 12400 585 0,'5'49'176'0,"3"3"-86"0,0 11 82 16,-1 1-109-16,-2 9-8 0,2 18-17 16,-1 10 1-16,-1 12 0 0,3 2-3 15,1-1-14-15,-8 5-8 0,3 2-7 16,1-6 6-16,1-8-4 0,-7 8-2 16,-4-21-2-16,6-1-2 0,-1 0 0 15,5-7-2-15,-11-21 1 0,-3 6 0 16,-2-22-4-16,6-10-14 0,-10-15-25 15,0-10-156-15,2-14 94 0,11-7-132 0,5-11-552 16</inkml:trace>
  <inkml:trace contextRef="#ctx0" brushRef="#br0" timeOffset="288822.339">21699 12216 477 0,'18'29'191'0,"3"8"-100"16,1 3 63-16,4 19-80 0,6-4-29 16,-9 13-10-16,-10 5-6 0,7 26 6 15,-3 2-1-15,-12 27-8 0,1 1-8 16,-2 12-1-16,-4-2-2 0,0-11-6 0,-4-5-2 16,4 3-3-16,-1-10-3 0,2-19 2 15,-2 0-1-15,-3-16-4 0,-5-18-9 16,-11-9-1-16,-4-6 0 0,-5-16-169 15,14-6 91-15,10-11-81 0,11-15-617 16</inkml:trace>
  <inkml:trace contextRef="#ctx0" brushRef="#br0" timeOffset="298404.651">11098 13696 259 0,'5'-4'162'0,"-1"-2"-45"15,-8-3 19-15,6 1-27 0,1 3-34 16,-1-3-11-16,-2 6-4 0,-5-3-7 0,3 4-8 15,1-4-7-15,-8 5-3 0,1 6-3 16,0 1-2-16,-2 1-1 0,-2 5-1 16,-4 2-5-16,2 4 0 0,0 7 1 15,4 7 0-15,-2 2 0 0,4 11-1 16,1 7-4-16,4 2 1 0,-2 10-2 16,-2-1-5-16,7 6-3 0,2-7-3 15,-5-8-1-15,9-16-1 0,-3 8-1 16,19-7-4-16,5-9 1 0,7-3-2 0,4 0 0 15,6-19-2-15,-10-6-1 0,-1-3-1 16,1-10 0-16,-6-5-1 0,-8-6 1 16,-4-6 1-16,1-6 0 0,-6 1 1 15,-6 3 1-15,5-4 0 0,-6 6 0 16,-4 5 1-16,-5-1-1 0,-4 8 1 16,-4 2 0-16,5-2 0 0,-12 4 0 15,7 4 1-15,-4 4 0 0,-1 3 0 16,3 1 0-16,3-1 1 0,-7 7-1 0,0 0 0 15,1 4 1-15,-5-1-1 0,-7 3 1 16,7-1 0-16,1 9 0 0,-11-2 0 16,8-3-1-16,4 3 3 0,3-1-2 15,-4-5 1-15,9-1 3 0,1-1-9 16,-3-3-9-16,9-4-24 0,6-4-101 16,3-4-73-16,3-5 44 0,16-5-166 15,8-4-243-15</inkml:trace>
  <inkml:trace contextRef="#ctx0" brushRef="#br0" timeOffset="298845.4231">11644 13697 342 0,'-2'18'236'0,"-5"-3"-120"15,-3 5 34-15,-8-5-27 0,0 3-69 16,-2 11-18-16,2-3-3 0,-9-1-2 15,4 2 2-15,-2 6-7 0,-3-5-7 16,5 0-4-16,6-3-3 0,1-4 0 16,2-9-3-16,10-4-1 0,-3-3-2 15,7-3-1-15,0-4-2 0,11 6 0 16,-2-11-1-16,6 10 0 0,6-21-1 0,-1 5 0 16,2 4 0-16,9 5 0 0,2-15 0 15,-9 18 0-15,9-4 1 0,6-2-1 16,-9 4 1-16,3-2-1 0,6 5 1 15,-1 6-1-15,-10 6 0 0,2-9 0 16,-9 16-1-16,-1 5 0 0,-12 5 0 0,-4-1-1 16,-3-2 0-16,-1 7 0 0,-1-1-1 15,-6-2 1-15,-6 3-1 0,-5-7 1 16,-11-1-1-16,-10-10 1 0,2 3-1 16,-1-1 0-16,7 8 0 0,1-4 0 15,3-1 0-15,-3-5 3 0,6-3-10 16,-5-7-14-16,9-5-17 0,4 0-22 15,3-5-44-15,1-9-74 0,9-5 20 16,1-6-79-16,2-8-214 0</inkml:trace>
  <inkml:trace contextRef="#ctx0" brushRef="#br0" timeOffset="299031.8326">11965 13764 454 0,'0'5'219'16,"-3"-5"-90"-16,-5-4 51 0,1 3-64 16,-10-4-45-16,-4 3-17 0,-1-11-2 0,-4 4-8 15,-7 11-14-15,3-9-11 0,-10 2-1 16,-6 15-6-16,4-8 15 0,-1 10-214 16,-5-2-10-16,0-5 56 0,5 9-216 15,3 5-186-15</inkml:trace>
  <inkml:trace contextRef="#ctx0" brushRef="#br0" timeOffset="303032.2473">12713 13590 188 0,'0'-2'85'15,"-2"-1"-15"-15,2 1 21 0,0 2-24 16,-3 2-10-16,-2 1-2 0,-7-6 2 15,-1 8 2-15,-5-4-4 0,-6 9-5 16,3 3 0-16,1 2 4 0,-2 5 3 16,-1 8 2-16,7-1-6 0,-1 6-4 15,-3 0-4-15,7 7-4 0,0-5-8 16,8 6-6-16,0 11-7 0,1-6-5 0,1 2-3 16,3 0-3-16,7-3-3 0,1-9-1 15,0-3-2-15,2-4 0 0,8 0 0 16,6-5-2-16,7-6-1 0,6 0-1 15,7-8-1-15,1-10-1 0,3-2 0 16,-1-4-1-16,-4-12 1 0,3-4-1 16,-6-16 1-16,-10 10 0 0,1-7 1 15,-9 7 0-15,-12 1 0 0,3 11 0 16,-11-4-1-16,-2 3 1 0,-15-3 0 0,-7 14-1 16,1-6 1-16,-8 17 1 0,-2-5 0 15,-1 2 1-15,-1 9-1 0,-3 3 2 16,-1-6-1-16,6 5 0 0,-6 0 1 15,3 1 0-15,0 4 0 0,8-2 0 16,-1 8 1-16,3-4 0 0,4 1-1 16,1-4 1-16,5 1 0 0,0-3 0 15,8 3 2-15,4-5-4 0,-1-6-13 16,6-2-21-16,10-2-24 0,2 0-135 0,8-7 69 16,7-3-121-16,7 9-438 0</inkml:trace>
  <inkml:trace contextRef="#ctx0" brushRef="#br0" timeOffset="303438.6375">13177 13704 104 0,'0'-7'130'0,"-5"1"-29"16,-2-1 4-16,2 2 10 0,-5 3-24 15,-11 2-7-15,11 0 1 0,-7 7-1 16,-1 0-6-16,1 13-7 0,-1 1-9 15,8 6-6-15,-1 4-6 0,-1 12-7 16,7 0-9-16,-3 0-6 0,-1 10-5 16,1-8-6-16,-4-10-5 0,3 5-3 0,0-12-2 15,9-2-2-15,0 8-1 0,2-1 0 16,11-10-2-16,2 3-1 0,5-6 0 16,-5-10-1-16,16-6-1 0,-2-4-1 15,2-2-1-15,14-5 0 0,1-6 0 16,-4 0 0-16,2-5 0 0,-6 1 0 15,-11-10 0-15,-4 8 1 0,-8 4-1 16,-10-5 1-16,-3 3 0 0,-2 14 0 16,0-9 1-16,-14 12-1 0,0 7 0 15,-3-2 1-15,-3 10-1 0,-13 5 2 16,3-7 0-16,2 5 0 0,-7-8 0 16,0 5 1-16,9 2 0 0,-6-3 5 0,6 0 3 15,3-6-25-15,1-5-15 0,4-3-164 16,11 0 102-16,1 2-154 0,6-7-551 15</inkml:trace>
  <inkml:trace contextRef="#ctx0" brushRef="#br0" timeOffset="304389.7288">14179 13435 249 0,'-1'-13'120'0,"1"2"-27"0,0 9 25 16,0 2-29-16,-5-7-16 0,-2 9 0 15,-3 5-2-15,-1 4-5 0,-13-4-3 16,1 6-6-16,-2 0-7 0,-1 6-5 16,1 2-2-16,0-1-5 0,0 13-2 15,-3 4-6-15,5 6-4 0,-2 6-1 16,10 9 0-16,3 12-3 0,1-4 0 15,3 1-3-15,-1-13-2 0,9 8-2 16,14-14-4-16,-11 1-5 0,8-7-2 16,18-1-3-16,9-8-1 0,-3-6 0 0,4-14-2 15,6 0-1-15,-7-11-2 0,-8-2 1 16,-5-3-1-16,-5-9 0 0,-9-3-1 16,-2-3-1-16,-1-2 1 0,-3-1-1 15,-3 4 1-15,-2 2 1 0,-4-1 0 16,-2-4 1-16,-6 0 1 0,0 0 2 0,-4 3 0 0,-4 9 1 15,5-4 0-15,-7 11 1 0,-4 1-1 16,9 5 1-16,-2-2 0 0,-5 9 0 16,6-4 0-16,3-1 1 0,-8-3 5 15,10 1-8-15,-4 2-11 0,1-5-13 16,2 4-15-16,3-11-166 0,6 5 86 16,13-1-114-16,-3-6-574 0</inkml:trace>
  <inkml:trace contextRef="#ctx0" brushRef="#br0" timeOffset="304740.3349">14261 13634 513 0,'16'2'243'0,"9"0"-102"0,-7-2 54 0,5-2-76 16,1-3-47-16,4 2-16 0,-5-11-6 15,0 1-8 1,9-5-8-16,14 5-9 0,-6-7-8 15,8 6-6-15,7 3-2 0,-11-1-2 16,-9-4-1-16,2 7-2 0,-8 1 0 16,-4 2-1-16,2 6 0 0,-2 0 0 0,0 8-1 15,-2-2 1-15,-5 3-1 0,-3 2-1 16,-7 1 0-16,-4 0-1 0,-8 4-1 16,4 7 1-16,-10 9-2 0,0 8 1 15,-8-1 1-15,-2 9-1 0,0 5 1 16,-3-5 0-16,-2 6 1 0,7 7 0 15,1 5 0-15,-1-6-1 0,8 13 1 16,2-4 0-16,1-17 1 0,2-6-3 16,-1-3-9-16,1-16-9 0,-2-7-4 15,7-7-28-15,8-13-173 0,-1-7 94 16,10-13-107-16,7 0-636 0</inkml:trace>
  <inkml:trace contextRef="#ctx0" brushRef="#br0" timeOffset="304902.7497">14915 14004 424 0,'-11'-17'173'16,"-4"16"-80"-16,3-4 56 0,-3 15-64 0,-5-10-31 15,-11-4-12-15,3 3-1 0,-14 9-3 16,1-21-8-16,-4 4-8 0,0 3-9 0,2-1-9 16,3 0-165-16,1 19-3 0,-1-17 37 15,2 7-194-15,1-9-74 0</inkml:trace>
  <inkml:trace contextRef="#ctx0" brushRef="#br0" timeOffset="305802.0202">16178 13530 355 0,'-5'-10'248'0,"3"-3"-113"0,12 6 32 16,-11-5-33-16,-1 1-66 0,0-4-20 15,-1 7-4-15,3-2-4 0,-3 1-9 16,-6 3-7-16,0 6-3 0,-6 0-2 0,-4 6 2 16,3 8 0-16,-14 6 2 0,0 6 2 15,-6 4 2-15,1 8-1 0,2 8-3 16,11 9-4-16,-1 5-3 0,20 6-3 15,1 14-2-15,2-11-3 0,5 4-3 16,3-5-1-16,9 0-2 0,4-15-4 16,-1-8-6-16,5-17-3 0,10-1-3 15,10-6 1-15,1-8-6 0,2-6 0 16,-1 0 2-16,-4-7 3 0,-13-2-1 16,-7-13 0-16,0-12-4 0,-8-2 7 15,-9-6-1-15,-2 0 1 0,-4 0 2 0,-5-1 2 16,0-1 3-16,-5-2 2 0,-3-8 1 15,-6 6 1-15,4 8 0 0,-3 1 2 16,-3 16-1-16,-1 16 1 0,6 0 1 16,-6 8 2-16,2-7 3 0,-8 13 1 15,-4-1 2-15,-1-6 0 0,7 12 0 0,-4 0 0 16,10 1-2-16,-1 1-1 0,1-1-2 16,-4-5 1-16,3-2-3 0,6 0-1 15,8-4-6-15,7-6 91 0,0 10-292 16,14-4 153-16,11-1-65 0,3 3-1031 15</inkml:trace>
  <inkml:trace contextRef="#ctx0" brushRef="#br0" timeOffset="306188.774">16800 13550 306 0,'-7'0'168'16,"-6"5"-98"-16,-2 1 49 0,-8 3-40 15,-7-8-27-15,-12-1-28 0,6 10 23 16,-4 5 0-16,2-2-4 0,8 7-5 0,4 0-4 0,4 8 3 0,7-8 2 16,7 7 3-16,3-6 0 0,5 3-5 15,3-3-4-15,5-11-4 0,11 8-8 16,6 0-6-16,8-1-4 0,10 3-4 16,-7 3-2-16,-4-10-1 0,3 2 0 15,-1 7-2-15,0 3 0 0,12 10 0 16,-3 11-1-16,-5 2 0 0,-13-2 0 15,-5-7-1-15,-20-5-1 0,-2-6-2 16,-13-8-2-16,-11-6-1 0,-9 1 0 16,0-15-1-16,-8-2 0 0,8-10 0 0,2-9 1 15,10-6 2-15,-7 1 0 0,12-16 2 16,11 9 1-16,4-2 0 0,3-18 2 16,3-1-1-16,14 1 1 0,14-7 1 15,4-6 3-15,3 6-4 0,9 4-9 16,4 3 1-16,-3 4-180 0,7 5 107 15,6 16-116-15,-11 8-638 0</inkml:trace>
  <inkml:trace contextRef="#ctx0" brushRef="#br0" timeOffset="306970.2481">18039 13952 793 0,'2'-4'190'0</inkml:trace>
  <inkml:trace contextRef="#ctx0" brushRef="#br0" timeOffset="307101.6224">18361 13899 559 0,'0'24'189'0,"5"-8"-107"16,5 2 67-16,3-3-100 0,-1 0-41 15,-9-15-4-15,5 12 5 0,-1-5-28 16,-6-21-129 0,6 8 83-16,-4-14-87 0,1 6-513 15</inkml:trace>
  <inkml:trace contextRef="#ctx0" brushRef="#br0" timeOffset="307248.8252">18563 13845 588 0,'21'25'200'0,"6"1"-110"0,4-4 70 15,-2-9-106-15,-6-6-39 0,-2 1-8 16,-6-8-2-16,-1 0 3 0,-4-12-7 0,3 4-55 16,-3 8-107-16,5-13 75 0,-5-2-123 15,1 8-409-15</inkml:trace>
  <inkml:trace contextRef="#ctx0" brushRef="#br0" timeOffset="307499.4525">19542 13764 682 0,'10'29'225'15,"2"1"-128"-15,-2-2 80 0,8-1-115 0,-10-7-38 16,-3-2-11-16,-5-10-2 0,9 1 0 16,-14-14 4-16,6 8-3 0,-2-3-17 15,11 0 10-15,-7-7-195 0,5 1 114 16,-3-3-104-16,10-2-703 0</inkml:trace>
  <inkml:trace contextRef="#ctx0" brushRef="#br0" timeOffset="307680.1992">19925 13850 687 0,'20'35'187'0,"3"-11"-105"0,6-5 85 0,-6-14-133 16,-5 1-27-16,0-11-5 0,4 5 0 16,-11 0 7-16,3-1-3 0,-6-14-25 15,5-10-149-15,-3-3 97 0,-2-6-110 16,2 1-563-16</inkml:trace>
  <inkml:trace contextRef="#ctx0" brushRef="#br0" timeOffset="307789.6541">20403 13812 275 0,'28'44'292'0,"0"-7"-166"0,2-6 19 16,-15-11-118-16,5-3 121 0,-4 1-148 15,-4 2-62-15,-11-5-82 0,-1 3 63 16,2-6-120-16,-2-2-324 0</inkml:trace>
  <inkml:trace contextRef="#ctx0" brushRef="#br0" timeOffset="423769.8308">7214 14992 462 0,'3'-67'284'16,"-3"-7"-121"-16,-22 1 25 15,-29 31-49-15,-5 18-81 0,-14 15-20 16,9 9-10-16,-1 14-8 0,-5-1 3 15,2 17 0-15,-3-1-5 0,7 11 3 16,3 5 2-16,8 13-7 0,-5 2-3 16,10 6-2-16,2 7 0 0,4 3-3 0,4 5-1 15,3-9 0-15,17 12-1 0,12 7 0 16,3-1-1-16,10-2-1 0,10 3-1 16,21-5-4-16,11-17-2 0,9-15-4 15,9-15-2-15,29-25-2 0,-4-14-2 16,16-14 1-16,13-19 2 0,7-25 1 15,-30-23 3-15,7-4 2 0,-17-12 3 16,-23-11 2-16,-20 13-1 0,-7 13 0 16,-23-3 1-16,-18 4-1 0,-3 3 0 0,-13-3 0 15,-11 6 1-15,-19 7-7 0,-6 14-12 16,-4 15-7-16,0 11-16 0,-16 15-12 16,3 13-162-16,-9 0 78 0,2 12-91 15,3 11-551-15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24:30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24:38.447"/>
    </inkml:context>
  </inkml:definitions>
  <inkml:trace contextRef="#ctx0" brushRef="#br0">17451 10461 366 0,'2'-10'160'0,"12"13"-41"16,-17-8 35-16,3 12-53 0,-16-14-18 15,4 7-4-15,-18-2-5 0,12 4-10 16,-19-9-9-16,-1 7-8 0,-1-1-8 15,-6 1-11-15,-18 3-2 0,2-5-5 16,-11 9-2-16,-6-9-3 0,-9-4-2 0,7 14-2 16,-3-1-3-16,-1-14-2 0,-3 9-1 15,8-4 0-15,-6 9-2 0,-1-1-1 16,17 2 0-16,1 9 0 0,3-2 0 16,5-2 0-16,7 2 0 0,2 2 0 15,8-1-1-15,0 4 1 0,5 0-1 16,6 2 1-16,1-6-1 0,2-3 0 15,10-3 0-15,7 4 0 0,-3-1 1 16,2 5-1-16,9-3 0 0,1 5 1 0,3-7 0 16,3 7 0-16,-1-2 0 0,5 5 0 15,-2 12 0-15,0 2-1 0,-4 4 0 16,4 6 0-16,0 1 0 0,2-7-1 16,6 19 1-16,0 1 1 0,-3 12-1 15,4 7 1-15,1 14 1 0,-6-4 1 16,1-4-1-16,2 7 1 0,0-1-1 15,-1-4 0-15,-6-2-1 0,-3-3-1 16,-2-5 0-16,0-15-2 0,-10-10 0 16,-2-6 0-16,-1-13 0 0,1-2-1 15,-1-16 0-15,3 1 0 0,2-2 1 0,3 5-2 16,3 0 1-16,2 0-1 0,2-11 0 16,3 5 0-16,0-11 0 0,2-3-1 15,4-7 0-15,4-4 0 0,7 4 1 16,4 15 0-16,14-16 1 0,-5 3 0 15,6 5 1-15,6-1 0 0,2 9 0 0,6-10 1 16,6 2 0-16,11 0-1 0,5 8 1 16,8 4-1-16,4 1 1 0,11-13-1 15,-1 2 1-15,1-2-1 0,9 0 1 16,-8-8 0-16,10-6 0 0,-3 1 1 16,5 0 1-16,-17-2 0 0,0 2 0 15,-10-1 0-15,-3-4 1 0,-12 3-1 16,-1-5-3-16,-12 1 0 0,-7-3-2 15,-14-13 2-15,-16-5-2 0,-4-4-2 16,-6-4 1-16,-9-14 1 0,-5-11-1 0,-2-6 2 16,-2-9-3-16,1-13 1 0,-13-20 2 15,-7-5-1-15,-1-7 0 0,-6-4 1 16,-3-11 0-16,-1 6 1 0,11 3-1 16,-6 3 1-16,-1 1 0 0,3 16 0 15,5 21 0-15,-6 14 0 0,3-1 1 16,10 29 0-16,1 11 0 0,-1 5 0 15,6 17 0-15,2 18 0 0,7-1 1 16,-5 6 0-16,8 5 0 0,-7 5 0 16,7 16 0-16,-2 1 0 0,11 1-2 0,-16 10-1 15,7 2-6-15,-3-6-10 0,4-2-10 16,-4-4 69-16,-7-3-273 0,0-7 138 16,10-18-74-16,-17 45-943 0</inkml:trace>
  <inkml:trace contextRef="#ctx0" brushRef="#br0" timeOffset="2469.8227">16886 13354 113 0,'8'-13'113'0,"-6"-5"-23"15,1 3 5-15,-6-3-4 0,3 9-26 16,3 9-12-16,0-8-6 0,-6 1-8 15,8 11-12-15,-7-11-10 0,2 7-6 16,-10-8-3-16,2 1 0 0,5 12-2 16,4 2-11-16,-6-14-29 0,0 9-77 15,2-4 49-15,8 9-84 0,0-4-279 16</inkml:trace>
  <inkml:trace contextRef="#ctx0" brushRef="#br0" timeOffset="6985.0694">15888 13555 686 0,'51'-14'279'15,"11"-5"-155"1,9-16 76-16,-16-8-137 15,-7-5-20-15,-15-7-28 0,-17 15-27 16,-16-1 13-16,0 1-2 0,-8 12 0 16,-2-2 0-16,-5 2-2 0,-11 6-1 15,-1 4-2-15,-4 18 3 0,-2 0-1 16,3 12 1-16,7 4 1 0,-11 4 2 16,10 17 1-16,2-4 2 0,1 11-2 15,-1 3 2-15,10 17 1 0,1-2 5 0,-4 11 5 16,2 1 5-16,9 9 5 0,4 10 5 15,0 6 1-15,2-4-3 0,5-2-4 16,1 1-5-16,-8-13-5 0,3-8-5 16,-4-6-4-16,-3-13-3 0,1-14 4 15,0-13 1-15,-2-8-23 0,0-19-9 16,-4-3-46-16,1-7-157 0,-7-16 89 16,5-8-148-16,0-7-553 0</inkml:trace>
  <inkml:trace contextRef="#ctx0" brushRef="#br0" timeOffset="7310.9183">16448 12925 436 0,'17'31'236'0,"6"6"-114"0,-6-11 54 16,1 3-53-16,-3-5-55 0,-4-4-18 15,-2-1 1-15,1-1-1 0,-1 5-10 16,0-1-7-16,-3 4-6 0,3-4-3 16,1 12-2-16,1 5-1 0,-1 0-2 15,-2-1-1-15,-4 10-5 0,4-8-5 16,-8 2-3-16,-5-8 0 0,2 0-2 15,-2-6-5-15,-7 2-10 0,7-14-4 0,-3 4 88 16,1-5-294-16,7-10 147 0,-6-5-59 16,6-2-1027-16</inkml:trace>
  <inkml:trace contextRef="#ctx0" brushRef="#br0" timeOffset="7534.219">16574 13135 116 0,'-10'10'304'16,"-1"4"-151"-16,-3-8-3 0,-6 1-41 15,-6 1 55-15,1-6-120 0,-5 16-5 16,-3-5-3-16,-3-11-7 0,1 8-10 16,2-8-7-16,1-1-1 0,9 4-8 15,6 0-17-15,6 2-20 0,3 3-135 16,3-10 81-16,6 6-123 0,-1 1-462 15</inkml:trace>
  <inkml:trace contextRef="#ctx0" brushRef="#br0" timeOffset="7797.2276">16949 13440 115 0,'16'17'386'0,"-2"1"-205"0,0-5-4 15,-2 1-43-15,-10-13 54 0,-4-2-148 16,2-1-1-16,-10-8 1 0,-1 2-5 16,-8-12-10-16,1-5-5 0,3 4-3 15,7-6-1-15,-14-14 0 0,9 2-2 16,10-2-1-16,-6 0 0 0,9 6 0 16,2 10-1-16,13 5 0 0,2 0-1 0,-1 0-3 15,12 5-5-15,4 2-8 0,8 0-10 16,8 0 17-16,3 6-221 0,-3 0 116 15,-5-1-102-15,-8-5-778 0</inkml:trace>
  <inkml:trace contextRef="#ctx1" brushRef="#br0">2569 807 0,'0'0'0</inkml:trace>
  <inkml:trace contextRef="#ctx0" brushRef="#br0" timeOffset="12878.9817">21128 10320 379 0,'-1'1'192'0,"-6"-1"-83"0,1-6 45 15,1 4-52-15,0 4-32 0,-7-11-14 16,-1 6 1-16,1 1-2 0,-3-3-10 16,-13 5-10-16,-5-6-7 0,-7-1-6 15,-8 2-5-15,-5-8-4 0,-7 0-2 16,-9 3-2-16,-9 0-3 0,-7 5-1 15,6-7-1-15,4 9-1 0,2-2-1 0,2 0 0 16,-2 3 0-16,-3 7 0 0,1-3-1 16,6 10-2-16,11-3-1 0,5 10-2 15,-2-4 0-15,4-2-2 0,11 7 0 16,-8 0-1-16,6 1 0 0,11 9 1 16,3 3 1-16,-7-10 1 0,15 6 1 15,-5-5 1-15,2 3 1 0,0-7 1 16,1 8 0-16,-1 0 1 0,5 4 0 15,-2-4 0-15,8 8 1 0,2 1-1 0,2 1 1 16,-2 3 1-16,2 9 2 0,1 1 1 16,-4 2-2-16,-1 7 2 0,0-4 2 15,-1 11 0-15,3 7 0 0,3 6 0 16,3 8 1-16,2 5 5 0,5 8 0 16,-1 0-2-16,1 6 2 0,0 4 3 15,12 10 3-15,0-13 0 0,2 3-2 16,3 2 0-16,1-9 1 0,-9-8-1 15,8-3-4-15,-4-12-4 0,-1-4-2 0,-5-9-2 16,5-19-1-16,-13-1-3 0,-2-13-2 16,0-10 0-16,-4-10-2 0,-4 0 0 15,3-10-1-15,0-5 0 0,0 0-1 16,5 0 0-16,5-7 1 0,4 6 0 16,4-11 1-16,3 0 1 0,11 4 0 15,-4-3 1-15,9-6 0 0,-4 5 1 16,10 2-1-16,0 4 1 0,20 1 0 15,-7 5 0-15,16 0 0 0,9 0 0 0,0 5-1 16,-3-4 1-16,13-2-1 0,-3 2 1 16,-5 1 0-16,16 3-1 0,8 2 0 15,0-1 0-15,9 1 1 0,-1 0-1 16,-9-7 0-16,-3 0 1 0,-6 1 0 16,0-2 0-16,-5-4-1 0,-2 3 1 15,-6-5 0-15,-4-1-1 0,-5-2 1 16,-11-6-1-16,-1-8 0 0,-13 4-1 15,6 1 1-15,-12-8-1 0,10 10 0 0,-11-2 0 16,2-6 0-16,-18-5 0 0,6 0-1 16,-13-11 0-16,0 7 1 0,0 0-2 15,-5-4 1-15,-4-10-1 0,-1-1 1 16,-5-19-1-16,0-11 0 0,-5-20 1 16,0-6 0-16,-5-1 1 0,-8-12-1 15,-2 2 1-15,0 9 0 0,0-8 1 16,2-4 0-16,2 3 0 0,-1 10 0 0,2 5 0 15,0 6-1-15,0 6 1 0,-5 18 0 16,2-16 0-16,0 6 0 0,3 7 0 16,-3 14 0-16,11-3 1 0,1 20-1 15,4 20 0-15,2-4-1 0,0 12 1 16,-3 5 0-16,1 2-1 0,4 6 1 16,-2-3-1-16,-7-1 0 0,5 1 1 15,-8-4-1-15,2 3 0 0,0-6 1 16,-4-4-1-16,-1-4 0 0,0-2 0 15,1-3 0-15,4 12 1 0,-5-8-1 16,-2 1-1-16,-5 6 1 0,-2-4-1 0,-13 0 0 16,-1 15-1-16,-12 3 0 0,-7 1 1 15,-18 8 2-15,-3-4-2 0,-5 6-5 16,-2 4-11-16,-2 3-7 0,6-1-4 16,-2 8-150-16,1 6-44 0,10-3 41 15,-2-1-160-15,17 1-202 0</inkml:trace>
  <inkml:trace contextRef="#ctx0" brushRef="#br0" timeOffset="13835.4708">19874 13515 557 0,'-7'-8'215'0,"2"-6"-127"16,4 3 85-16,1 4-87 0,-4-1-37 15,-1 3-11-15,0-2 2 0,-8 9 7 16,3 1-4-16,-13-1-11 0,-4-4-11 15,-27 6-6-15,6 6-3 0,1 4-1 16,-6 0-3-16,-1 9 0 0,17-5-3 16,-11 2 0-16,-10 0 0 0,17 5 0 0,-4 3 0 15,8 7 0-15,11-7 0 0,8 3 1 16,1-6-1-16,10-10 1 0,-1-3-2 16,8-2-1-16,3-4 1 0,11 1-2 15,9 0 0-15,10 1-1 0,7 5-2 16,13 5 0-16,3 2 0 0,4-1-1 15,-2-6 0-15,3 3 0 0,-3 3 1 16,-1-5 0-16,1 8 0 0,3 10-1 16,-11-1 1-16,-2-4-1 0,-9-3 0 0,-10-4 0 15,-19-3 0-15,0-1-2 0,-9 3 0 16,-4 1-2-16,-9 3 1 0,-6-3-1 16,-2 3 0-16,-1-3 1 0,-16-7 2 15,2 2 0-15,-6-2 1 0,3-1 0 16,-15-2 2-16,8 5 1 0,-6-2 0 15,8-2-2-15,-2 4-7 0,18 2-10 16,-1-7-17-16,10 0-26 0,3-4-17 0,5-6-15 16,3-6-112-16,7-12 42 0,2-2-53 15,15-5-350-15</inkml:trace>
  <inkml:trace contextRef="#ctx0" brushRef="#br0" timeOffset="14095.7473">20273 13480 242 0,'37'-3'205'15,"-9"6"-116"-15,-7 5 45 0,-4-3-14 16,-4 2-33-16,-8-5-11 0,9 6-14 16,0 18 27-16,-4-1-7 0,-1 4-14 15,-9 4-11-15,1 13-10 0,-1-16-10 16,-1 8-8-16,-8 15-7 0,4-5-7 15,4 0-6-15,-1 7-2 0,7 8-2 16,7-3-1-16,-4-4-5 0,0 4-2 16,-3-6-5-16,7-7-11 0,-4-16-19 0,-6-6-29 15,6-5-147-15,4-9 82 0,3-11-124 16,-2 0-492-16</inkml:trace>
  <inkml:trace contextRef="#ctx0" brushRef="#br0" timeOffset="14304.8491">20449 13919 377 0,'-25'-13'173'0,"2"5"-93"0,-7 1 61 15,4 14-53-15,-3-14-31 0,-7 7-12 16,1-6-1-16,-3 6 1 0,-5 0 1 16,-2-7-20-16,9 5-9 0,-6 12-5 15,14-10-1-15,5 18 0 0,5-4-12 0,1-8-18 16,12 9 87-16,3-15-236 0,2 0 116 15,14 7-63-15,2-19-771 0</inkml:trace>
  <inkml:trace contextRef="#ctx0" brushRef="#br0" timeOffset="14617.3909">21011 14186 509 0,'26'8'191'0,"-4"6"-76"0,-22-1 59 16,8-6-84-16,-8 4-33 0,-6-11-10 15,-1 2-2-15,-3-2-8 0,-8-5-11 16,3 3-8-16,-5-4-5 0,-5-8-3 16,-5 1 0-16,9-2 0 0,4-3 0 15,-1-2 0-15,5-2-2 0,3 1 0 16,5-2 0-16,1 8-1 0,4-5 0 15,0-2 0-15,7 4 3 0,13 3-1 0,5-5-1 16,6 0-1-16,19 6 0 0,1-6-1 16,-1 0-8-16,8-2-10 0,8-8-13 15,-8 14-14-15,0-9-13 0,7-2-159 16,-5-2 81-16,-6 5-95 0</inkml:trace>
  <inkml:trace contextRef="#ctx1" brushRef="#br0" timeOffset="6755.1005">9194 658 0,'0'0'15</inkml:trace>
  <inkml:trace contextRef="#ctx0" brushRef="#br0" timeOffset="27921.0634">14239 5918 137 0,'7'-8'173'0,"3"-2"-98"0,1 10 34 0,-3 0 3 15,-4-7-39-15,-1 5-14 0,-1 7-15 16,-2-8 12-16,-2 8 12 0,-1 0-22 16,1 8-4-16,-1 14-2 0,-4 1-2 15,1 0-6-15,1 13 0 0,1 16-3 16,4-1-6-16,-1 22-4 0,1 23-1 15,0 15-3-15,5 3 3 0,0 24-5 16,1 9 3-16,1 11 5 0,1-2 4 0,5 6 1 16,-1-19 0-16,3-13 0 0,5-14 3 15,5-14-4-15,-10-13-7 0,13 0-4 16,-3-21-2-16,-4-10-3 0,-1 2 0 16,0-17-2-16,-10-8-2 0,0-7-2 15,-5-5-1-15,-5-8-2 0,-2-8-1 16,-8-12-2-16,-6 0 0 0,-1-5-1 15,-6-7 1-15,0 4 0 0,1-4 0 16,-8 2 1-16,-6-3 1 0,1 5 0 0,-6 3 1 16,-4-2 0-16,-8 2 0 0,1 3-1 15,-9 9 1-15,-7-9-1 0,-6-3 1 16,6-1-1-16,-9 6 0 0,-4-7 1 16,-12-6 0-16,2 1-1 0,-15-1 0 15,8-7 1-15,-3 0-1 0,12 2 1 16,-4-7 0-16,10 5-2 0,-5 0-1 15,5-1-6-15,4 1 1 0,4 2-1 16,6 1 0-16,4 7 0 0,19 9 1 0,4 1 2 16,2-2 6-16,7 2 1 0,8 3-1 15,0 11 1-15,6-3 1 0,4-4 0 16,8 8 0-16,-1-2-1 0,3-6 1 16,0-9-1-16,6 5 0 0,-1-11 0 15,2 3-1-15,-2-3 0 0,2-1-1 16,-2-9 0-16,0-3 0 0,-7-6 0 15,2 1 0-15,-5-13-1 0,-1 3 0 0,-6-10-1 16,2-2 0-16,-3-19-1 0,3-12 0 16,-7 4-1-16,6-6 2 0,-1-12 1 15,-1-8-8-15,2 0 3 0,4-22-13 16,-3-1-19-16,2 10-4 0,4 6-1 16,1 2 0-16,0 16 8 0,5-3-1 15,4 4 14-15,3 21 19 0,4 5 5 16,2 8 2-16,5 21 3 0,15 7 5 0,-6-4 3 15,8 16 2-15,-1-4 4 0,4 8 3 16,-5-2 5-16,6 13 1 0,11 1-1 16,-6 12-1-16,16-11 1 0,-6 5-1 15,12 11-1-15,0-5-4 0,20-4-4 16,10 12-2-16,16-11-1 0,4 0-5 16,11 2-2-16,14-11-2 0,2-2-2 15,0-14-1-15,-1-2 4 0,-18-4-6 16,-13 1 74-16,-21-14-291 0,0 13 163 15,-13-27-89-15</inkml:trace>
  <inkml:trace contextRef="#ctx0" brushRef="#br0" timeOffset="32749.8413">12741 5003 820 0,'-48'0'254'15,"-24"43"-134"-15,0-3 95 16,-18 6-167-16,15 16-18 0,16-1-18 15,26-10-7-15,1-8-2 0,9 0 1 16,1-13 0-16,8 3 0 0,-1-19 0 0,6 6 0 16,9-1 1-16,0 3 0 0,7-4 1 15,10-1 0-15,4-4 0 0,-1 0 0 16,10 1-1-16,1 4-1 0,9 7 0 16,-3-4-2-16,9 7-1 0,-5-3 0 15,2-3 0-15,-14-11-1 0,0 4 0 16,-2-1-1-16,-9-8-1 0,-10 2-1 15,-4-1-3-15,-3 3-3 0,-1-7-2 0,-16 2-2 16,-4 4-4-16,-5-3-5 0,-3 3-7 16,-2 4-2-16,7 0-3 0,-4 5-2 15,-1-4-4-15,-2-3-3 0,2-1-10 16,0 2-13-16,3-7-23 0,12 3-94 16,5-8 49-16,-2 0-92 0,1-5-305 15</inkml:trace>
  <inkml:trace contextRef="#ctx0" brushRef="#br0" timeOffset="33212.9093">12928 5326 235 0,'8'-18'206'0,"-8"11"-92"15,0-6 22-15,-6 6-7 0,-3 7-55 16,-4-8-16-16,-3 8-1 0,-1 2-2 15,-1 18-3-15,1 1-7 0,-8 4-6 0,4 8-4 16,-1 9-3-16,7-3-1 0,4 8-4 16,4 12-3-16,4-12-4 0,3 8-3 15,1-1-5-15,3-1-2 0,2-11-2 16,1-4-2-16,0-17-1 0,3-2-2 16,10-19-2-16,-2 0-2 0,7-10-1 15,4-5-1-15,5-13 0 0,-16-11 0 16,0-15-2-16,-5-3-2 0,-6-7-3 15,-4 4-2-15,4-8-1 0,-4 22 0 0,2 4 0 16,-5 3 2-16,2 7 4 0,-1 24 2 16,3-5 4-16,1 6 2 0,-5 7 1 15,8 2 1-15,2 3 3 0,-2 8 4 16,-1-5 3-16,6 12 3 0,-3 3 4 16,2 5 4-16,9 19 3 0,-3-6-2 15,4 7-1-15,-2 5-3 0,0-8-3 16,-4-8-5-16,4 4-5 0,3-15-2 0,1-2-1 15,-8-14 1-15,1-10-17 0,-11 0-15 16,-6-9-11-16,0-11-33 0,-6-13-153 16,3-13 69-16,1-1-100 0,0-6-541 15</inkml:trace>
  <inkml:trace contextRef="#ctx0" brushRef="#br0" timeOffset="33994.3427">13299 5242 651 0,'24'59'266'0,"4"-4"-126"16,0-10 75-16,-3 3-104 0,3-8-49 16,-5-6-17-16,4 4-3 0,-4-1-5 15,-7-12-9-15,-1 0-11 0,-6-5-6 16,-6-6-7-16,-3-4-2 0,-3-5-2 16,-2-5-1-16,-4-5-1 0,3-5 0 15,-4-4 1-15,0-6 0 0,-5-12-3 16,5-1-3-16,-3 3-7 0,-1-15-4 15,3-1-8-15,8 13-9 0,-2-10-6 0,0-2-4 16,1 12 0-16,6 3 5 0,3-1 6 16,-2 12 7-16,4 6 8 0,3 13 12 15,11 3 14-15,4 1 11 0,-2 7 6 16,2 4 7-16,8 12 5 0,-9 1 4 16,7 8-1-16,-4 4-5 0,2-3-5 15,-5-6-6-15,-3-4-4 0,-11-6-5 16,-2-1-5-16,-1-7-2 0,0-4-3 15,-6 1-2-15,-1-10-2 0,-6 0 0 16,2-5-2-16,8-4 0 0,-11-7 0 0,2-6-1 16,-6-3 0-16,9-9-1 0,-3-1 0 15,-2-5-2-15,1-6-1 0,2 6-1 16,6 10-1-16,3-2 1 0,0 6-1 16,0 8 2-16,6 1 1 0,1 4 3 15,5 6 2-15,-6 1 1 0,3 6 1 16,9 6 1-16,5 9 2 0,-3 3 1 15,5 9 1-15,11 1 0 0,-11-1 0 16,1-8 0-16,1 8 0 0,-4-12-1 0,-1 5-1 16,1-2-1-16,-8 4-2 0,-1-9 0 15,3 8 0-15,-12-9 0 0,0 1-1 16,0 2 0-16,0-8-1 0,-2-2 1 16,-10-15-2-16,9 7 1 0,-5-7-1 15,-2-9 0-15,0-1 0 0,3-3 0 16,-6 3-2-16,4-8-2 0,-2-5-1 15,1-8-2-15,-4-6 0 0,4-7-1 0,-5 5 0 16,4 3 3-16,-4 0 2 0,0 4 1 16,-5-1 2-16,5 8 0 0,-3 7 1 15,4 7-1-15,4 4-1 0,-1 9 0 16,2 6 0-16,1 2 1 0,0 2 1 16,-1 18 0-16,3 1 0 0,2 12 3 15,4 9 2-15,0 9 6 0,5 4 1 0,0 6-1 16,-3-1 2-16,12 18 2 0,10-10-1 15,-5-14-2-15,6-12-6 0,5-9-1 16,-7-28 0-16,4-5-2 0,9-10-11 16,-5-8-2-16,-2-12 2 0,15-3 3 15,-6-2 74-15,-6-13-293 0,2 6 162 16,11-2-60-16</inkml:trace>
  <inkml:trace contextRef="#ctx0" brushRef="#br0" timeOffset="36646.8516">20484 11423 188 0,'-2'-14'77'0,"0"-6"-5"0,2-9 19 16,10-2-25-16,-5 1-7 0,4-21 1 15,-4 1 2-15,3-15-2 0,-1-11-4 16,-1-15-1-16,1-10 2 0,4-27 0 16,-6-6 1-16,4-12 3 0,1 9 0 15,1-56-1-15,4 3-8 0,-2-17-6 16,-3-20-5-16,-1-34-5 0,-3 29-5 15,1-21-9-15,0 4-7 0,-4-8-3 0,-5 10-2 16,2-1-1-16,-5 12-2 0,-5-10-3 16,-3 32-2-16,3 10-4 0,2 25-3 15,-1 20-2-15,6 29-1 0,5 16-1 16,-1 13-3-16,3 8-2 0,-4 7 1 16,10 8-5-16,1 5-7 0,-1-5-18 15,-3 9 13-15,5 7-172 0,-3 6 93 16,1 0-94-16,10-4-584 0</inkml:trace>
  <inkml:trace contextRef="#ctx0" brushRef="#br0" timeOffset="37306.4933">20530 5228 341 0,'-8'17'186'0,"0"0"-83"16,3 1 40-16,3-2-42 0,-10 9-38 15,-4-5-16-15,-6 13 0 0,-4 7-2 16,-4 13-8-16,3 8-4 0,-1 16-2 0,3 14-3 16,7 15-2-16,2 10 0 0,-1-7 0 15,5 11-2-15,11-19-5 0,-6-9-4 16,10-24-2-16,-9-6-2 0,16-29-1 16,1-12-6-16,-1-21-5 0,-3-10-4 15,16-23-11-15,5-18-12 0,-3-30-15 16,-8-15-10-16,4-24-1 0,-4-6 1 15,-4 4 5-15,-1 16 7 0,6-2 13 16,8 27 14-16,3 13 12 0,-6 26 19 16,3 11 14-16,9 29 9 0,2-3 5 15,6 10 5-15,8 15 2 0,-3 2 0 0,-3 6-14 16,5 18-12-16,9 12-10 0,6 13-6 16,-7 12-4-16,-2 0-3 0,-6-3-2 15,-5 1-2-15,-9-8-1 0,1-10-1 16,2 3-184-16,-2-6-10 0,-11-15 41 15,-4-11-200-15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25:30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26:06.707"/>
    </inkml:context>
  </inkml:definitions>
  <inkml:trace contextRef="#ctx0" brushRef="#br0">23556 2870 200 0,'-5'2'123'0,"-3"-2"-22"0,2 0 11 15,-4 0-14-15,-9 0-6 0,3 0-13 16,-12 0-3-16,-7-14-6 0,-5 0-5 15,-10-6-7-15,-9-2-13 0,1-1-13 16,-4 10 4-16,-14 4-4 0,-2 1-2 0,-15-2-2 16,-23-5-6-16,-10-6-1 0,0 1-4 15,-11 0-4-15,3 5-3 0,-11-3-4 16,0-1-4-16,0 0 2 0,0 2 0 16,-11-1-3-16,7 18-1 0,6-2 0 15,-3 4-1-15,2 9 0 0,8-2 0 16,20 12-2-16,-6-1 4 0,14 5-2 15,15 3-2-15,13 5 2 0,1-5 0 16,13 4 0-16,-4 6 0 0,5 2-1 0,1-10 2 16,4 3 2-16,-5 0-2 0,4-7 1 15,5 3-1-15,9 9 1 0,-9-10-1 16,11 5 1-16,6-6 0 0,2 1 1 16,-1-8-1-16,13 6 0 0,-3-1 1 15,3-3-1-15,-11-3 0 0,-1-2 1 16,2-4-1-16,2 6 1 0,0-8-3 15,5-3 1-15,1 4-1 0,-4-9 1 16,6 4 0-16,0 0-1 0,5-2 0 16,-5-5 2-16,4 0-1 0,-1 1 1 15,-3-2-1-15,2-1 1 0,8 2-1 0,-3-3 0 16,-2 6 0-16,4-8 0 0,-8 5-1 16,1-7 1-16,2 6-1 0,1 1 1 15,3-4 0-15,1 1 0 0,2 3 0 16,3-5-1-16,-1 5-1 0,1-2 0 15,7-8 0-15,-6 2 0 0,2 2 0 16,-2-8 0-16,0 8 1 0,-3-9 1 16,1 1 0-16,4 1 1 0,3 5-1 0,-2-2 0 15,1 2 1-15,1-6-1 0,3 1 0 16,-3 2 0-16,0 2 1 0,0-2-1 16,5 9 0-16,-3 4 0 0,1-4 0 15,2 2 1-15,2 2 0 0,-4-4 2 16,-4 2 1-16,6 0 1 0,1 8 1 15,3-4 1-15,-3 16 2 0,-1-11-2 16,9 25 0-16,-5-3-1 0,1 11 0 16,7 4 1-16,1 15-1 0,1-1 1 15,-1 8 0-15,3 5 0 0,-2 1 0 0,6 6-1 16,6 14-1-16,2 1-1 0,-3-9-1 16,-5-3 0-16,-3 3-1 0,-9-13 0 15,3 2 0-15,-4-9-1 0,8-3-1 16,0 2-1-16,-3-12-1 0,-8-14-1 15,1 3-1-15,4-1-1 0,-1-14 0 16,-8 4-3-16,8-8 0 0,4 1 1 0,-7-11 1 16,0-10 0-16,-2-3 1 0,0-1 0 15,2-13 4-15,0 3 1 0,15-9 1 16,0 5 0-16,8 0 0 0,4-2 0 16,-1 9 0-16,-4 0 0 0,1 8 0 15,0-2-1-15,-1-5 1 0,-2 9 0 16,6 5-1-16,6-12 1 0,-3 18-1 15,11-8 1-15,6 3 0 0,-1 4-1 16,2-4 1-16,1-3 0 0,11 3-1 16,16 6 0-16,4 7 1 0,19 2-1 15,18 2 1-15,-3 7-1 0,11-11 1 0,12 3 0 16,10-3 0-16,6-1 0 0,24 2 0 16,-7 4 0-16,18 9 1 0,-6 3 0 15,9 17 0-15,-12-2 1 0,4 1-1 16,-23-6 0-16,0-4 0 0,-7-10-1 15,-7-14 0-15,-16-10 0 0,2-11-1 16,-19 6 0-16,-4-15 0 0,-12-15 0 16,2-5-1-16,-5-18 0 0,3-14 0 0,-12-9 0 15,1-3 0-15,-22-14-1 0,-10 18-1 16,-9 6 2-16,-10 4-1 0,0 17 0 16,1 11 0-16,-5 17-1 0,1 0 1 15,-4 12 0-15,-4-5-2 0,-5 15 0 16,-1-7-1-16,-7 6 1 0,3-12 1 15,-5 12 0-15,5-14 0 0,6 14 2 16,1-17 1-16,1 4 0 0,2 7-1 0,5-6 1 16,-8-6-1-16,0 19 0 0,5-9 1 15,-5 0-1-15,-7 2 0 0,0-13 0 16,0 15 0-16,-4 3 0 0,6-17 0 16,-2 5-1-16,-3 6 0 0,6-4 0 15,-1 0-1-15,-8-2 1 0,8-3-1 16,1-6 1-16,-4-1 0 0,-4-11-1 0,0-10-1 15,-1-7 0-15,-2-6-1 16,5-21-1-16,-2-9-3 0,-1-18-1 0,4-1 2 16,1-9-3-16,-2 1-3 0,1-6-6 15,-2-12 0-15,-10-17-1 0,-4 4-2 16,2-5-4-16,-10-3 3 0,-9 7 2 16,-6 13 5-16,-3 1 1 0,-4 16-1 15,-2 13-1-15,11 27 0 0,4 19-2 16,-3 17 0-16,5 16 0 0,4 7 3 15,-9 6 2-15,-2 10 5 0,6 1 2 16,-3 1 3-16,-9 1 1 0,2 7 0 16,-7 10 0-16,-15 0 3 0,-10 3 2 0,-7 0 1 15,-20 7 3-15,-7 1 4 0,-24-7 2 16,-14 4 1-16,-24-7 0 0,-18-17 0 16,-35-9 10-16,-24-2 64 0,-17 2-229 15,-24-18 124-15,-26 8-34 0,1-2-853 16</inkml:trace>
  <inkml:trace contextRef="#ctx0" brushRef="#br0" timeOffset="569.1697">20006 2772 547 0,'-3'10'210'0,"-2"-2"-99"16,-5 1 67-16,0 14-93 0,-18 5-26 15,0 19-12-15,-2 16-1 0,-1 28 0 0,-6 5-9 16,-6 3-7-16,2 21-7 0,3 7-6 15,1 14-5-15,9 8-2 0,18 15 4 16,5 9-19-16,2-1-4 0,6-16-6 16,2-9-5-16,3 1-37 0,4-27-14 15,-1-12-90-15,-1-8-40 0,-3-15 24 16,6-18-118-16,2-16-166 0</inkml:trace>
  <inkml:trace contextRef="#ctx0" brushRef="#br0" timeOffset="959.7087">20989 2655 378 0,'10'-17'175'0,"0"9"-95"0,0 3 61 16,-2 5-57-16,1 3-23 0,6 12-26 16,-7 11 20-16,2 14-1 0,1 17-8 0,-2 14-10 15,-1 17-6-15,9 19 0 0,-17 28 0 16,11 17-1-16,-11 25-2 0,7 17-3 15,6 7-4-15,-5 28-6 0,6-1-10 16,1-1-14-16,6-3-14 0,-4 3-19 16,-11-53-16-16,-6-21-78 0,12-31-58 15,-4-14 30-15,5-48-102 0</inkml:trace>
  <inkml:trace contextRef="#ctx0" brushRef="#br0" timeOffset="1256.6745">22250 2605 387 0,'19'53'173'16,"-1"0"-64"-16,0 20 42 0,0 8-58 16,-6 5-21-16,3 34-9 0,6 10-7 15,-1 23-4-15,2 14-9 0,6 22-12 16,-5-10-8-16,2 17-7 0,-7-16-4 0,2 3-4 16,0-24-4-16,-3-8-5 0,-4-29-11 15,2-12-10-15,-2-21-11 0,-3-9-57 16,3-19-97-16,-1-21 53 0,1-7-102 15,7-33-342-15</inkml:trace>
  <inkml:trace contextRef="#ctx0" brushRef="#br0" timeOffset="1491.0215">23072 2716 129 0,'55'33'276'0,"11"27"-153"0,-9 9-4 16,7 32-54-16,11 25 58 0,5 27-116 15,-6 6 8-15,-9 8 1 0,-4 21 2 0,4 7-1 16,-16 11-1-16,-5 9-2 0,2 12 4 16,9-11-19-16,-7-8-43 0,-12-25-4 15,-1-31-89-15,-8-11 45 0,-18-51-124 16,-2-19-202-16</inkml:trace>
  <inkml:trace contextRef="#ctx0" brushRef="#br0" timeOffset="12048.436">20078 11798 331 0,'3'-7'129'15,"2"-4"-54"-15,-2 1 46 0,1-5-43 16,-3-5-32-16,1-5-3 0,0 0 3 16,-4 4-2-16,-5-11-3 0,-3-3-7 15,0 12-1-15,0-3 0 0,-8 3 2 0,2 14-3 16,-8 9 0-16,-2 5 0 0,-6 3-4 16,-6 11-5-16,5 11-3 0,2 14-2 15,-12 4-1-15,-5 4-2 0,8 9-4 16,-5 5-1-16,4 2-2 0,11 5-1 15,5 2 0-15,5-6 0 0,13-7 0 16,7-4-1-16,0-12-1 0,19 1-2 16,9-13 0-16,3-12 0 0,16-4-2 15,1-5-1-15,0-13-1 0,2 0 0 16,9-6-2-16,-14-14 1 0,3-8-1 0,-5-22 0 16,4 0 0-16,-14-9 0 0,-3-3 1 15,-9-4 0-15,-4-9 1 0,-7 2 0 16,-7 14 2-16,-6 4-10 0,1 0-11 15,-15 17-14-15,4 5-24 0,-7-2-26 16,-1 14-40-16,2 9-71 0,6 6 27 16,-5-1-78-16,6 0-176 0</inkml:trace>
  <inkml:trace contextRef="#ctx0" brushRef="#br0" timeOffset="12549.3594">20305 11664 489 0,'11'8'183'0,"6"5"-54"16,-5 4 52-16,2-4-79 0,-5 7-33 15,-4-5-4-15,11 6-1 0,-2 6-10 16,-1 1-13-16,0-1-12 0,0 11-6 16,16 10-5-16,-10-7-3 0,5 6-6 15,0 7-4-15,5-1-1 0,-5-8-4 16,1 2-2-16,-3-8-2 0,1 1-6 15,-10-10-12-15,-3-9-34 0,-6-17 85 16,-4-4-239-16,0-7 109 0,-7-24-76 0,4-6-750 16</inkml:trace>
  <inkml:trace contextRef="#ctx0" brushRef="#br0" timeOffset="12722.029">20630 11912 282 0,'-4'-15'213'15,"1"9"-82"-15,-2-3 26 0,2 11-24 16,-7 5-48-16,-4-2-20 0,-4-2-6 0,-7 17-6 15,1-7-8-15,-11 7-11 0,0 0-10 16,-2 7-5-16,4 1-4 0,0 5-2 16,5-2-4-16,0-3-6 0,10-3-7 15,-1-8-15-15,13 1-23 0,4 2-38 16,-1-7-112-16,3 1 56 0,5-13-120 16,-2 4-355-16</inkml:trace>
  <inkml:trace contextRef="#ctx0" brushRef="#br0" timeOffset="13081.5407">20870 11866 363 0,'5'0'133'0,"-5"-10"-27"16,0 12 41-16,0 3-54 0,-5-4-22 15,-3-1-1-15,-9 2 4 0,4 10-10 16,-4 9-10-16,-8 1-11 0,2 2-7 0,8 10-4 15,-1-3-4-15,-3-4-5 0,8 2-6 16,-1-2-4-16,7-1-4 0,4-4-2 16,1 3-2-16,11-10-2 0,1 0 0 15,9-9-2-15,-1-2-1 0,8-3 0 16,2-1-1-16,3-1-1 0,2-4 1 16,-5 3-1-16,-5-5 0 0,-7-3 1 15,2-1-2-15,-8-7 1 0,-1-2-1 16,-2 2 1-16,-1-6 0 0,-7-1 0 0,-1 7 1 15,-1 0 1-15,-3-5-4 0,0 8-3 16,0-3-12-16,-6 1-18 0,4-3-28 16,-1 0-29-16,9 7-40 0,-6-2-59 15,4 4 10-15,9 2-70 0,-4-4-129 16</inkml:trace>
  <inkml:trace contextRef="#ctx0" brushRef="#br0" timeOffset="13369.5323">21215 11791 323 0,'8'-13'129'32,"7"13"-14"-32,-4 0 27 0,-2 0-53 0,-9-5-19 15,1 3-2-15,-2 2-3 0,-3 12-12 16,1-4-12-16,-10-1-8 0,0 6-1 16,-1 5-1-16,-4 4-3 0,-10-2-4 0,8 6-3 15,-3 3-4-15,8 4-2 0,-3 0-3 16,8 5-2-16,5-8-2 0,10-2-1 15,-7 2 0-15,10-14-2 0,1 3-1 16,9-6 1-16,5-5-2 0,2-8-1 16,10-3 0-16,5-4-1 0,3-11-1 15,6-2 0-15,-2 0 0 0,-4-6 0 16,-3-1 0-16,-7-1-6 0,-5 2-5 16,-3-8-18-16,-5 6-21 0,-14-2-36 15,3 2-109-15,-9 0 52 0,-2 1-111 0,-3-14-334 16</inkml:trace>
  <inkml:trace contextRef="#ctx0" brushRef="#br0" timeOffset="13542.3037">21521 11448 436 0,'14'0'179'0,"-1"0"-45"0,0 7 41 16,-3 11-73-16,3-3-17 0,-3 15-7 16,3 15-17-16,1 8-13 0,-3 8-15 15,3 20-12-15,2 14-6 0,-3 6-8 0,4-2-8 16,-5 6 4-16,4-23-7 0,-8-7-11 15,1-22 17-15,-4-7-199 0,-5-11 106 16,-9-7-96-16,11-14-697 0</inkml:trace>
  <inkml:trace contextRef="#ctx0" brushRef="#br0" timeOffset="14980.1037">16503 11332 125 0,'7'-10'163'0,"-4"4"-52"0,-1 2-5 0,1-1-48 15,-3-1 59-15,1 6-62 0,-1-7-11 16,-3 2-4-16,-2 4-4 0,2-4-4 16,-5-4-1-16,1 3-2 0,-3 1-1 15,3 1 2-15,-4-1-3 0,-2 5 0 16,-2 0-2-16,0 9-1 0,-7 4-2 0,-3 0-6 15,-6 5-3-15,1 7-1 0,-3-3-2 16,5 6-2-16,3 10 0 0,2 4-2 16,-2-1 1-16,10 10 1 0,0 2-1 15,0-10 1-15,7 4-1 0,4-1 2 16,4-4 1-16,10-3 1 0,2 6 0 16,14-7-1-16,8 0-1 0,9-11 0 15,-5-15-2-15,5-4-3 0,12-8-2 16,-2-12 1-16,-5-8-1 0,-4-14 0 15,3-3-1-15,-19-14 1 0,-8-2 0 0,-9 0-1 16,-4 5-1-16,-7-7 0 0,-5 10-1 16,-6 10 1-16,-6 1-5 0,-6-1-8 15,-4 3-13-15,-4 7-14 0,3 4-10 16,-6-6-18-16,5 14-26 0,2 5-91 16,4 3 46-16,1 8-65 0,7-3-306 15</inkml:trace>
  <inkml:trace contextRef="#ctx0" brushRef="#br0" timeOffset="15573.7607">16728 11544 494 0,'12'5'181'0,"1"0"-58"16,-3-3 53-16,8 3-81 0,6 8-32 16,4 2-5-16,-5 3-6 0,7-1-11 15,-5 3-14-15,6-7-9 0,4 7-8 16,-7 0-3-16,4 8-2 0,1 2-49 15,-3-2 46-15,-9-11 1 0,-1-1-4 0,-7-14-2 16,-3 4-21-16,-5-10-28 0,-3 0 17 16,-1 1-138-16,-4-5-22 0,-2-7-10 15,-8-4-107-15,1-2 1 0</inkml:trace>
  <inkml:trace contextRef="#ctx0" brushRef="#br0" timeOffset="15723.8157">17032 11574 266 0,'-10'0'165'16,"-2"2"-29"-16,2 6 10 0,-3 4-39 0,3 1-12 15,2 9-14-15,-9-4-14 0,-1-3-13 0,3 5-11 0,-2 6-8 16,-1-4-8-16,6 11-7 0,3 0-6 16,-6-5-5-16,-5-5-3 0,3-3-4 15,-1-10-6-15,0 7-10 0,9-2-21 16,6-2-16-16,3-5-131 0,0-1 65 16,8-7-104-16,4 0-428 0</inkml:trace>
  <inkml:trace contextRef="#ctx0" brushRef="#br0" timeOffset="16125.6164">17295 11470 312 0,'0'-2'150'0,"-2"2"-35"0,-11 5 36 0,8-3-37 15,-1 9-32-15,-1 4-8 0,2 0-2 16,-2 12-12-16,6-6-20 0,-4-1-17 16,1 3-10-16,-1-1-6 0,2-2-2 15,1-5-2-15,2 5 0 0,4-7-1 16,2 7 1-16,3-7 0 0,2-5-1 16,4-1 0-16,7-4-1 0,-1-3 0 15,-2-16-1-15,-1 1 0 0,3-3-1 16,-6-2-1-16,0-7 1 0,0 7-1 15,0 2 1-15,-15-2 0 0,0-3 0 0,-5 13 0 16,2-3 0-16,-7-7-1 0,-15-7 1 16,7 7 1-16,3 7 0 0,1 5 0 15,5-4 0-15,7-1 0 0,-1 11 1 16,-2-3-3-16,-5-6-5 0,1 1-7 16,1 10-5-16,0 0-18 0,1 6-132 15,4-2-6-15,0 7 20 0,4 3-155 16,-4-13-27-16</inkml:trace>
  <inkml:trace contextRef="#ctx0" brushRef="#br0" timeOffset="16417.3317">17527 11374 184 0,'10'-5'187'0,"-3"3"-81"16,-1-1 15-16,1-1-1 15,-7 4-53-15,0 4-16 0,-2-1-3 16,1 5-3-16,-4 6-5 0,-9-1-9 0,3 5-5 15,-4-1-6-15,2 3-1 0,1 3-2 16,12-7-1-16,-5 9-2 0,3-5-1 16,2-3-2-16,9-1-2 0,-6-7-1 15,9-1-2-15,-4-3-1 0,10 0-1 16,4-5 0-16,-2-5-2 0,9 3 1 16,0 2 0-16,-3-11 0 0,-8-4 1 15,-1-2 0-15,-9 0 0 0,-3-6 1 16,0 7-2-16,-2 2 0 0,1-4 0 15,-4 3-11-15,-4-5-18 0,-1-6-33 16,-4 1-113-16,-5-5 66 0,-1-8-127 0,-1 8-372 16</inkml:trace>
  <inkml:trace contextRef="#ctx0" brushRef="#br0" timeOffset="16592.2353">17572 11087 399 0,'-2'5'216'0,"11"5"-49"0,0 8 26 0,1-3-56 16,0 10-35-16,4 8-15 0,2 8-14 15,6 13-18-15,-6 5-18 0,11 1-11 16,3 1-9-16,-6 0-7 0,-5-12-4 16,1 9-5-16,-14-12-1 0,-4-6-3 0,0-7-14 15,-4-3-15-15,0-19-165 0,-3-1-21 16,-8 2 34-16,0-6-203 0,-1 1-101 16</inkml:trace>
  <inkml:trace contextRef="#ctx0" brushRef="#br0" timeOffset="18707.7689">18884 4877 343 0,'10'8'219'0,"0"4"-94"0,-10-10 35 15,-6 4-41-15,-6-1-42 0,1-3-25 16,-1 6-4-16,-6 2-1 0,-1 5-8 16,-2 10-6-16,-12 3-4 0,-4 0-1 0,3 17 0 15,-3 3-1-15,9 5-3 0,13 10-5 16,3 10-5-16,-1-13-3 0,8-12-3 15,-3 0-5-15,1-12-4 0,-1-19-11 16,8-1-16-16,0-7-19 0,5-9-49 16,11-19-110-16,1-15-1 0,5-18-11 15,6-11-150-15,3-21 98 0</inkml:trace>
  <inkml:trace contextRef="#ctx0" brushRef="#br0" timeOffset="18857.8239">18923 4890 209 0,'41'-46'285'0,"-23"11"-152"15,0-3 21-15,-6 3 4 0,0 14-66 16,-1 21-32-16,6 3-31 0,-2 13 16 15,1 9-8 1,-2 22-11-16,-4 11-11 0,-2 16-7 0,2 21-1 16,-4 6 0-16,6 18-1 0,-4 9 0 15,-3-14 1-15,2-13-3 0,0-1-8 16,-1-26-10-16,-1-14-169 0,-5-12 101 16,5-13-114-16,2-10-613 0</inkml:trace>
  <inkml:trace contextRef="#ctx0" brushRef="#br0" timeOffset="34874.6677">17761 9756 365 0,'6'-6'188'0,"6"-3"-101"0,-2-7 46 0,0-13-46 16,-2 8-47-16,0-12-10 0,-1-20 0 15,1-12 4-15,6 2-2 0,6-16-6 16,4-16-5-16,1-6 0 0,3-5 1 16,-1-15-2-16,1-13-3 0,-6-19 0 15,1-3 0-15,15 2 2 0,-7-15-2 16,-4-10 0-16,18 10 2 0,9 9 1 16,-5-36 1-16,13 12 1 0,11 5-2 15,-6-3-3-15,-6-12-4 0,-5 31-3 0,-8 4-1 16,-3 17-3-16,-2 9-2 0,-8 20-1 15,-2 16-1-15,-1 7-1 0,-12 7-1 16,-5 19-5-16,-12 9-2 0,-3 7-5 16,1 10-2-16,-9 10-6 0,-10-6-2 15,0 1 3-15,1 7-8 0,1 6-6 16,2 3-2-16,6 12-4 0,0 5-4 16,8 5-6-16,-7 0-10 0,1 5-6 0,7 4 45 15,-4-3-134-15,0-1 68 0,3 8-36 16,-7-6-454-16</inkml:trace>
  <inkml:trace contextRef="#ctx0" brushRef="#br0" timeOffset="35301.5153">18686 5401 113 0,'-4'-9'150'15,"4"9"-16"-15,0 2-9 0,0 5 3 16,-6-1-24-16,-3 8-12 0,-4-6-12 16,-5 10-13-16,-2 4-10 0,5 11-10 15,-10 7-6-15,-3 9-8 0,3 9-5 16,-8-3-6-16,-2 6-3 0,7 6-4 16,2-6-3-16,-1-10-2 0,9-3-3 15,1-13-1-15,1-17 1 0,4 1-3 0,9-9-8 16,4-10-12-16,-1-7-14 0,7-8-19 15,0-16-21-15,9-11-30 0,-4-13-19 16,1-4-13-16,7-8 6 0,5 5 15 16,0-10 21-16,6 3 38 0,6 9 55 15,-1 2 45-15,-3 22 41 0,0 11 19 16,2 11 11-16,-7 14 4 0,4 0-13 16,8 20-23-16,-4 7-23 0,4 13-17 15,0 11-13-15,-9 12-10 0,6 15-6 0,6 13-4 16,-9 2-3-16,5 6-1 0,0-3 2 15,-7-3-3-15,-9-13 39 0,-1-11-236 16,-9-11 136-16,-2-23-87 0,-2-17-862 16</inkml:trace>
  <inkml:trace contextRef="#ctx1" brushRef="#br0">3762 6139 0,'0'0'16</inkml:trace>
  <inkml:trace contextRef="#ctx0" brushRef="#br0" timeOffset="49193.1009">17342 16178 215 0,'19'-11'151'16,"3"6"-63"-16,-17 3 35 0,2-6-22 15,-1 4-25-15,-7 3-25 0,4 2 20 0,0 9-6 16,-8-16-10-16,-3 7-10 0,-5 6-4 16,-2-7-1-16,-12-5-2 0,-9 3 0 15,1 4-3-15,-10 3-4 0,-18 3-5 16,0 2-1-16,-13 12-5 0,-5-4-5 16,-12-1 0-16,-1 1-2 0,-13-3-2 15,-4-4-3-15,-6 4-3 0,-3-3 0 16,9-6 0-16,-11 3-3 0,19-1-1 15,-1 4 1-15,14-1 0 0,-3 4 0 16,19-5-1-16,-13 3 1 0,16 4 0 0,10-2-1 16,5-2-1-16,6 0 0 0,13-1 0 15,9 1-1-15,-3-6 0 0,11 6 1 16,3-3 1-16,2 10 1 0,4 0 0 16,9 1 2-16,2 9 0 0,-3 7 1 15,9-4 1-15,3 7-2 0,2 4 1 16,-2 1 0-16,1 0 0 0,1 8 1 15,6 7 0-15,-4-1 1 0,-5 3 2 16,2 7 0-16,-5 4-1 0,-2-2 1 0,4 12-2 16,1-2 0-16,7 6-1 0,-3-5-1 15,3 3-1-15,-9-4-1 0,-9 0-1 16,3-9 0-16,-10-4-1 0,-1-7-1 16,2-13 1-16,6-2-1 0,3-6-1 15,3-5 0-15,1-7 0 0,4-3-1 16,-3-10-2-16,3-5-1 0,0-10-1 15,4-3 1-15,-2 1 0 0,-7 2 0 0,17-7 2 16,-3 9 1-16,8-10 2 0,1 3 0 16,6 1 0-16,-1 1 1 0,4 1-1 15,5 2 1-15,3 0 0 0,13 0-1 16,2 7 0-16,12-12 0 0,-4 5 2 16,10-3-2-16,5 3 0 0,1-5 1 15,6-2-1-15,8-6 1 0,8 3-1 16,-3-7-1-16,5-3 2 0,4 6 0 15,-8 7 1-15,4-5-2 0,-11 2 1 16,-9-1-1-16,-11-1 1 0,-9-8-1 0,-13 5-1 16,-3 2-1-16,-11-3 2 0,-2-3 0 15,-2-1 0-15,-10 1-1 0,-7-1 1 16,5 5 0-16,-8-5-1 0,6 2-1 16,-1-2 1-16,2-10-2 0,1-8 0 15,0-10-1-15,-6-7-1 0,4-6-1 16,1-4-1-16,-4-11 0 0,-1-15 0 0,-1-10 1 15,-6-22 1-15,-1 2 3 0,-9 7-2 16,0 6-3-16,-4 15-1 0,-12 12 2 16,-1-5 0-16,1 13-1 0,-8 6-1 15,0 11 1-15,4 10 3 0,3 14 3 16,0-1-2-16,4 7 0 0,3-1 1 16,0 4 1-16,-3-9 1 0,-2 6 1 15,5 3-1-15,0-1 1 0,7 14-1 16,-2 6 1-16,2-3-2 0,-9 0 1 15,-5 7-1-15,-1 0 0 0,-3 7-1 16,-7-15 0-16,-14-2-1 0,1 3-1 0,-9 14-2 16,-10-9-5-16,-11 2-14 0,3 2-17 15,-5 21-157-15,-1 12 90 0,-14-7-118 16,7 5-545-16</inkml:trace>
  <inkml:trace contextRef="#ctx0" brushRef="#br0" timeOffset="49919.0191">15343 18598 354 0,'11'5'230'0,"-6"-3"-123"15,14 8 50-15,-13-10-26 0,16 6-66 16,-4-3-16-16,2-4 0 0,0 1 3 16,5 0-8-16,-2 0-14 0,2-5-13 0,-2 2-6 15,-2-14-4-15,-2 4-2 0,-3-11-2 16,-3-2-2-16,-3-1-2 0,-5 6 0 16,-5-11-1-16,0 6 1 0,-1-1-1 15,-6-1 0-15,-9 7-1 0,-1 2 0 16,-8 13 1-16,0-1-1 0,-3 9 2 15,0 1 0-15,0 5 3 0,5 7 1 16,-1 10 4-16,4 2 3 0,4 6 4 16,-2 7 5-16,-1-12 6 0,3 12 4 15,13 3 3-15,3 8 3 0,0 5-1 0,6 9 0 16,7-9-5-16,4 2-5 0,-7-13-5 16,2-8-4-16,-1-3-5 0,2-2-3 15,2-6-2-15,-3-2-2 16,1-1-3-16,-1-15-11 0,-1 10-14 15,1-18-10-15,-2-3-2 0,6 1-199 0,-2-16 99 16,4-12-99-16,-1-18-693 0</inkml:trace>
  <inkml:trace contextRef="#ctx0" brushRef="#br0" timeOffset="50149.3923">15805 18240 315 0,'15'2'230'15,"-5"3"-83"-15,0-5 30 16,-2 8-24-16,4 3-56 0,3 4-19 0,-4 19-3 16,4-1-9-16,4 6-17 0,-13 10-14 15,7-15-12-15,-8 11-8 0,9-2-3 16,-6 2-4-16,-3-10-4 0,-10 9-6 16,15-15-8-16,0-3-11 0,1-6-12 15,-4-2-18-15,5-16-34 0,-4-2-65 16,0-5-58-16,-1-3 29 0,-2-7-121 15,-2-8 1-15,-11 9 153 0</inkml:trace>
  <inkml:trace contextRef="#ctx0" brushRef="#br0" timeOffset="50285.1563">16036 18702 17 0,'-4'-16'95'0,"-1"6"68"0,-8-2-25 0,3 2-10 16,-3-3 1-16,-9 1-23 0,1 1-18 15,-7 8-13-15,3-7-12 0,-2 8-10 0,7-5-6 0,-8 7-10 16,0-6-8-16,-2 11-7 0,7-12-3 16,-2 9-5-16,8-7-3 0,6 5-4 15,4-2-6-15,1 4-11 0,4-2-15 16,5 5-33-16,-3-5-118 0,12 6-4 15,4-1-1-15,8-3-148 0,9 5 46 16</inkml:trace>
  <inkml:trace contextRef="#ctx0" brushRef="#br0" timeOffset="50516.4723">16289 18692 368 0,'22'25'193'0,"-9"-10"-87"0,3 2 50 15,-11-11-47-15,2 1-45 0,-9-7-15 16,1-3-2-16,-4 1 1 0,-8-5-8 15,-2-1-12-15,-4-3-3 0,3-4 0 16,1-2 0-16,2 2-1 0,-2-5-3 16,1-1-3-16,3 1-3 0,-2-7-3 15,8-6-1-15,5 8-2 0,3 2 0 16,5 3-1-16,10 0 0 0,12 7-2 16,-2-7 0-16,12 0-1 0,-7 2-16 15,-1 1-12-15,4-2-9 0,-1-3-173 0,-7 4 94 16,-1 5-118-16,-6-12-595 0</inkml:trace>
  <inkml:trace contextRef="#ctx0" brushRef="#br0" timeOffset="51141.5349">15729 17023 158 0,'7'-6'206'0,"-6"1"-62"0,-2 0 0 0,-8 3 7 15,4 2-53-15,-1 0-18 0,-9 9-12 16,-2 4-8-16,-1 7-10 0,-4 0-11 16,1 14-9-16,1-7-7 0,0 4-4 15,2 4-5-15,5 5 0 0,-1-14-1 16,3 13-1-16,1-3 0 0,10 4 0 15,0-7 0-15,6 15 1 0,6-13-3 16,6-4-2-16,4-9-2 0,3-2-2 16,4-17-1-16,6 0-3 0,-2-3-3 0,4-3-2 15,-1-4-2-15,-4-6-1 0,-7-12 0 16,-7-8 2-16,-3-5 2 0,-12 7-1 16,-3-16 5-16,-1 7-4 0,-4 7-9 15,-5 0-15-15,-2 0-29 0,-3 1-116 16,-1 4-20-16,2 7 9 0,1 7-149 15,3-4-39-15</inkml:trace>
  <inkml:trace contextRef="#ctx0" brushRef="#br0" timeOffset="51347.8143">15847 17161 414 0,'15'12'248'0,"3"-2"-99"0,3 8 39 16,1-3-44-16,13 10-65 0,-1 1-20 15,6 9-7-15,-3-9-9 0,7 8-12 16,-15-8-12-16,9 9-12 0,-7-9 1 16,2-1-3-16,-4 2-1 0,-1-4 0 15,-10-10-4-15,-5 1-6 0,-6-10-20 16,-7 1-31-16,0-10-150 0,-3 1 86 16,-1-10-139-16,-2 4-517 0</inkml:trace>
  <inkml:trace contextRef="#ctx0" brushRef="#br0" timeOffset="51519.7046">16135 17227 443 0,'-15'20'213'0,"-2"5"-102"0,6-5 50 15,-4 3-67-15,5 2-46 0,-5-5-18 16,2-5-5-16,-10 0-2 0,6 1-8 16,1-1-8-16,1 7-4 0,-2-2 1 0,10 8-5 15,-3-8-10-15,2 0-16 0,-2-4 72 16,7-3-213-16,5-6 99 0,3 5-51 15,0-6-706-15</inkml:trace>
  <inkml:trace contextRef="#ctx0" brushRef="#br0" timeOffset="51847.8645">16420 17256 245 0,'2'0'181'15,"-11"0"-59"-15,9 0 23 0,-8 6-15 16,-5 1-44-16,-4-1-11 0,7 6 0 16,-11 3-6-16,3 5-14 0,6 11-13 15,-1-3-9-15,-2-1-6 0,2-5-7 16,1-1-4-16,2-1-3 0,3 3-2 0,7-3-1 16,5-5-1-16,2 3-1 0,6-8-2 15,7-7-3-15,2-3-1 0,1 0-1 16,-3-5-2-16,11-3-1 0,-4-12-2 15,1 0 1-15,0-6 1 0,-1 6 1 16,-9 2-1-16,-5 3 0 0,-1 3 2 16,-9-3-1-16,2 7-4 0,-5-4-8 15,-3 1-10-15,-4-4-18 0,2 3-20 16,0-1-134-16,-2 3 67 0,1-3-101 0,3 0-442 16</inkml:trace>
  <inkml:trace contextRef="#ctx0" brushRef="#br0" timeOffset="52127.3609">16621 17173 182 0,'8'-5'211'16,"-5"6"-81"-16,-3 3 5 0,-3-11-1 15,3 15-56-15,-8-8-22 0,3 9-4 16,-4 4-5-16,-2 0-6 0,2 10-6 16,-1 5-3-16,2 4 0 0,0-2-1 15,-2-2-2-15,3-2-3 0,4-1-2 0,3 0-1 16,-2-7-4-16,2 7-3 0,9-5-4 15,1-8-3-15,1-2-2 0,4-4-2 16,3 6-3-16,4-10-1 0,1-9-3 16,-1 7 0-16,1 0-1 0,0-7 0 15,-10-1 0-15,-1-12 1 0,0 0 0 16,-4 5 0-16,-3-5 1 0,1 7 4 16,1 0-9-16,-2 0-10 0,-5-1-15 15,-3-7-26-15,6-4-135 0,-11-1 68 0,-2-3-108 16,6-5-462-16</inkml:trace>
  <inkml:trace contextRef="#ctx0" brushRef="#br0" timeOffset="57550.0566">17023 17000 535 0,'2'-48'268'0,"-2"13"-131"0,-2 14 51 15,1 4-88-15,-16 17-43 0,2 7-30 16,0 5-5-16,-6 7-4 0,-1 10-4 16,-3 4-1-16,-3 5-3 0,-5 0-2 0,13 13 0 15,-8 4 1-15,21 5 0 0,-6-6 0 16,13-1 0-16,8-5 0 0,7-11-1 15,-3-6 0-15,16-11-3 0,7 4-1 16,5-16-1-16,9 0-1 0,3-8-1 16,1-7-1-16,-7-1 0 0,4-10 0 15,-9-2 0-15,-8-1 0 0,-6 1 0 16,-9 0 0-16,-8-2 0 0,-7 2-1 16,-4 5 0-16,-4-1 0 0,-10 3 0 0,-7 3-1 15,-3 1 1-15,-6 4 1 0,-4 5 0 16,2 0 0-16,-10 2 1 0,2 10 0 15,-3 1 3-15,-7-3 0 0,0 6 42 16,8-1-256-16,3-1 147 0,-7-3-94 16,28-3-943-16</inkml:trace>
  <inkml:trace contextRef="#ctx0" brushRef="#br0" timeOffset="62628.7458">16568 14073 185 0,'0'-6'85'0,"6"14"-10"0,-3-1 16 16,-3-14-31-16,-3 0-3 0,5-1-3 15,-4 7 0-15,4-1-3 0,-7-10-4 16,0 7-3-16,7 5 0 0,1 7 0 0,-5 0 1 16,1 7-3-16,-3 3 1 0,11 5-2 15,-2 11 0-15,-8 5 2 0,4 5 1 16,2 12-2-16,1 4-3 0,-1-6-1 15,-3 12-4-15,12 5-4 0,6 9-5 16,0 7-4-16,2 2-4 0,2-5-4 16,-11 3-3-16,-3 2-3 0,4-2-2 15,-2-3-2-15,8 8-1 0,-8-15 0 16,7-14-1-16,-4-4-2 0,-13-12-4 0,0-11-5 16,-10-13-6-16,-5 2-20 0,2-17-35 15,-12-5-36-15,5-9-103 0,-3 7 49 16,3-13-128-16,0 5-284 0</inkml:trace>
  <inkml:trace contextRef="#ctx0" brushRef="#br0" timeOffset="63035.0315">16602 15522 153 0,'-1'-2'133'0,"-6"2"-59"0,-1-3 24 16,-2-4-5-16,-8-8-22 0,-2-4-24 16,3-1 22-16,-3-7-8 0,-5 7-13 15,4 5-12-15,3 2-12 0,-11-2-8 16,3 5-7-16,3 10-2 0,0 0-2 16,4-1-1-16,8 7 1 0,2-4 7 0,6 8 9 15,3-9 5-15,0-6 4 0,5 9 3 16,8 4 4-16,6-1 0 0,4 6-4 15,7-6-7-15,9 9-5 0,4-9-3 16,-4-1-3-16,10-1-2 0,-6 9-3 16,4-14-2-16,-9-7-3 0,5-1 0 15,-8 1-2-15,10-13 0 0,-9 5-1 16,4-11-1-16,-2 1-1 0,-8-10-1 0,-9-3 0 16,-7-8 1-16,-6 12 0 0,-8-7-4 15,0 8-7-15,-2-4-5 0,-9 6-11 16,-3-4-15-16,-9-3-26 0,-2 3-120 15,-6-5 65-15,-1 6-93 0,-4-6-399 16</inkml:trace>
  <inkml:trace contextRef="#ctx0" brushRef="#br0" timeOffset="68301.1865">19242 2469 60 0,'0'-12'71'0,"2"11"10"0,5 1-8 15,-11-2-3-15,3-5-2 0,2 1-2 16,-7 1-8-16,2 11-8 0,4-9-7 15,-3-2-4-15,3 5-2 0,2 0-5 16,-2 5-4-16,-2-3-5 0,2-2-6 16,-5 6-3-16,4-2-3 0,-1-1-3 15,2-3-3-15,-2 0-1 0,1-3-1 0,6 3-1 16,-5-2 1-16,3 2-2 0,-3-3 1 16,0 3-1-16,-2-4 0 0,2 1 1 15,-1-4-1-15,4 14 0 0,-2-14 1 16,1 16-1-16,-4-14-1 0,2 3 1 15,0 2 0-15,0 5-1 0,0-5 1 16,-4 2-2-16,4-4 2 0,0 12 1 16,3-12 4-16,0 2 2 0,-3 2 4 15,-5-15 1-15,5 11 4 0,2-4 1 0,-5-1-1 16,1 7-2-16,0-7-2 0,-1 1-2 16,3 6-2-16,0-5-2 0,-3 1-1 15,-1 4-2-15,1 2 1 0,3-4-2 16,-2 2 1-16,1-5-1 0,4 5-1 15,-1 0-1-15,1 0 1 0,-1 0-1 16,-1 7 0-16,4 6-1 0,-1-8 0 16,-4 4 0-16,0-3-1 0,-4-1 0 15,4-5-1-15,-1-7-4 0,-3 3-4 0,1 2-2 16,3-5-3-16,0-3-3 0,-3 2-3 16,6 13 0-16,-1-8 1 0,1 1 2 15,4-3 0-15,-3 12 0 0,-2-9 1 16,1 4 1-16,-1-4 1 0,-4-5-3 15,2 12-7-15,-3-3-10 0,0-4-12 16,3 6-25-16,-3 1-42 0,1 0 14 16,2-4-51-16,-2 1-119 0</inkml:trace>
  <inkml:trace contextRef="#ctx0" brushRef="#br0" timeOffset="68973.1324">19206 2439 108 0,'-2'-3'78'0,"6"6"-11"16,-4-6-2-16,3 8-15 0,-3-12-12 0,-2-1-8 16,-1 10-8-16,3-7-8 0,-3 3-3 15,4 7 3-15,-4-10 4 0,1 3 2 16,4 4 3-16,-4-4 2 0,1-3 3 16,1 4 0-16,-5-6-1 0,1 2-2 15,4-2-2-15,-3 2-3 0,5 9-2 16,-4-9-3-16,2 0-2 0,0 3-3 15,-2 2 3-15,-1 2 1 0,1-4 3 16,-3 2 2-16,2 2 2 0,0 3 0 0,-2 6 1 16,0 4-3-16,-2-3-1 0,2 9 0 15,-1 8 0-15,-1-11 0 0,7 8 0 16,0 9-1-16,-2 0-1 0,2-4-2 16,-3-1-1-16,8-5-2 0,2-12-1 15,-6-1 0-15,8-10 0 0,6-2-2 16,-1-2 0-16,3-5-1 0,3-11-3 15,-4-3-1-15,3-6-1 0,4 2-2 16,-8-8 1-16,-2 5-2 0,0 8 0 0,-6-2 0 16,-7-1 0-16,-2 15-2 0,-11 1-7 15,8 2-17-15,-8 10-13 0,0-5-125 16,-2 12 68-16,-2 3-103 0,5 0-414 16</inkml:trace>
  <inkml:trace contextRef="#ctx0" brushRef="#br0" timeOffset="70149.3851">20282 1940 338 0,'18'-1'154'0,"-5"1"-48"0,0 11 32 15,-3-4-50-15,5 6-33 0,-5 2-10 16,-2 12-4-16,-3 6-10 0,4 1-12 16,-4 8-8-16,1 1-5 0,-6 0-2 15,-1-10-2-15,4-5-5 0,-5 4-10 16,-1-11-17-16,5-6-26 0,-2 2-92 15,1-15 47-15,6-1-94 0,0-2-297 16</inkml:trace>
  <inkml:trace contextRef="#ctx0" brushRef="#br0" timeOffset="70805.7046">21284 2007 375 0,'9'-2'147'16,"0"-5"-40"-16,-2 2 40 0,0-3-57 16,3-5-24-16,-4 4-6 0,8 0 0 15,-1 7-9-15,0-6-14 0,0-2-12 16,1 0-6-16,-1-2-5 0,5 2-3 15,-5-3-4-15,1 1-2 0,1 6-2 16,-4 4 0-16,-6 2-2 0,-2 0-1 16,2 8 0-16,-1 4-2 0,-1 8 1 0,-1-2-2 15,1 7 1-15,-1 1 0 0,-2 14 0 16,-2-5 2-16,-1 3-1 0,3-1 1 16,0 1 0-16,0-10 0 0,1-7 1 15,3-2-1-15,2-6 1 0,-1-7 0 16,2 1 0-16,3-5 1 0,5-2-1 15,-4-2 0-15,1-3-3 0,8-1-3 16,-4 4-5-16,1-5-13 0,3 6-14 0,-2 2-138 16,-3 1 76-16,8-2-98 0,-1 5-478 15</inkml:trace>
  <inkml:trace contextRef="#ctx0" brushRef="#br0" timeOffset="71779.1297">22763 1987 544 0,'0'0'281'15,"1"0"-186"-15,6 10 86 0,-2-7-96 16,-5-3-26-16,3 3-29 0,0-6-29 16,1 6 35-16,4-1-11 0,-6-7-9 15,3 3-5-15,0 1-5 0,0-6-1 16,3-3-2-16,-3 2-1 0,0-1 0 15,3 4-1-15,-3 1 0 0,3 2 0 0,-1-3 0 16,0 5 0-16,-6 5-1 0,1 0-1 16,-2 8 0-16,-3-5 0 0,-2 7 0 15,-2 4-1-15,-1-6 1 0,0 5 1 16,-2-3-1-16,0 0 0 0,-5-7 1 16,6 4 0-16,-1 1 1 0,5 2-1 15,-4-3 1-15,5 1 1 0,4 0-1 16,5-6 1-16,2-1 1 0,6 3-1 15,-1-3 0-15,6 1 1 0,-3-6-1 0,0 3 0 16,1-4-1-16,3-5 1 0,2 3-1 16,-3-1 0-16,1 3 0 0,-1 0-1 15,-3 3 0-15,-5 4 0 0,5-4 0 16,-7 7-1-16,-6-2-1 0,-1-3 0 16,-1 4-1-16,-8 4-1 0,1-2-3 15,-4 4-4-15,1-1-9 0,0-1-10 16,3 3-17-16,1 3-16 0,1-8-16 15,0 3-114-15,-2-4 53 0,7-6-73 0,0-8-377 16</inkml:trace>
  <inkml:trace contextRef="#ctx0" brushRef="#br0" timeOffset="72076.0398">23644 1789 414 0,'4'9'151'0,"-3"-3"-65"16,-1 1 55-16,0 6-68 0,-1 9-26 15,-8-2-4-15,6 5-5 0,-7-7 2 16,12 3-12-16,-2-6-9 0,0 5-6 0,10-7-3 15,0 1-2-15,-2-1 0 0,-1-1-2 16,2-4-2-16,3 5 0 0,0 0-7 16,3-11-15-16,-2-2-27 0,2 0-46 15,0-5-71-15,0-12 30 0,-9 3-111 16,11 0-196-16</inkml:trace>
  <inkml:trace contextRef="#ctx0" brushRef="#br0" timeOffset="72254.9339">23895 1824 342 0,'11'38'364'16,"-6"-3"-185"-16,-5-5-94 0,5 0 85 15,-8-4-146-15,3 9-10 0,-2-7-6 16,5 4-4-16,-6-9-9 0,8 2-18 16,-5-5-31-16,7-7-94 0,-1-5-22 0,8 4 7 15,1-10-142-15,8-1-17 0</inkml:trace>
  <inkml:trace contextRef="#ctx0" brushRef="#br0" timeOffset="72634.6595">24471 1501 268 0,'-5'8'189'16,"5"7"-82"-16,-6 4 30 0,-3-5-26 16,1 10-43-16,-2 4-19 0,-1-3-4 15,-3-4-2-15,6 1-10 0,-4 4-8 16,2-11-7-16,2 3-2 0,8-4-2 16,-6-8 3-16,9 8 1 0,0-6-1 0,10-8-2 15,1 2 0-15,4 4-2 0,2-17 0 16,-4 14-4-16,9-3-3 0,8-7-1 15,-4 22-1-15,-1-2-1 0,5-3-1 16,2 12 0-16,-10-1-1 0,-1-7-1 16,1 11 0-16,-5 3-1 0,-13-7 0 15,-4 2-1-15,-3-1 0 0,0-4 0 16,-10-3-1-16,-6 0 0 0,-4 12-1 16,1-1-7-16,1 1-12 0,-2-3-17 0,2-2-28 15,2-9-89-15,1-4-20 0,-5-9 3 16,-3-2-117-16,4 0-13 0</inkml:trace>
  <inkml:trace contextRef="#ctx0" brushRef="#br0" timeOffset="72806.5511">24589 1460 409 0,'17'8'174'0,"-4"0"-100"16,-12 4 50-16,-1-1-59 0,-3-2-49 15,-17-1-8-15,0 5 0 0,2 1 3 16,-5 5 0-16,3 10-13 0,10 0-126 16,-6 1 77-16,-11-5-75 0,4-3-467 15</inkml:trace>
  <inkml:trace contextRef="#ctx0" brushRef="#br0" timeOffset="73280.0004">23934 2326 347 0,'7'0'187'0,"0"4"-89"0,1 1 45 15,-2 8-43-15,11 20-38 0,11 18-8 16,-3 6-11-16,-3 9 6 0,1 17-9 16,5 5-8-16,-6 3-8 0,-1 17-4 15,12 33-4-15,-5 4 3 0,1 16 0 16,-3 17 0-16,2 1-4 0,-6-9-1 0,-4 1-3 16,-15-9 0-16,-3-19-4 0,9-2-5 15,-13-20 0-15,-6-14-4 0,-1-7-8 16,-2-19-16-16,3-16-160 0,-5-22-4 15,6-12 23-15,6-27-192 0</inkml:trace>
  <inkml:trace contextRef="#ctx0" brushRef="#br0" timeOffset="80577.6467">18356 16931 393 0,'6'-5'146'0,"-2"5"-43"15,7 0 46-15,-1 0-59 0,-1 5-13 16,5-5-3-16,3-10 1 0,-4 15-6 0,9-17-9 16,1 19-9-16,2-9-9 0,-4-6-8 15,9 3-6-15,8 10-4 0,5-12-5 16,1 7-4-16,10-15-5 0,3 9 0 16,1 1 0-16,1-10-2 0,8 5 0 15,-1 8 0-15,7-5-1 0,-12-1 0 16,4-10-2-16,-6-2-3 0,-9 5 0 15,-8 9 0-15,-9 2 0 0,-10 3-1 16,-7 1-1-16,1 11 0 0,-10-8-1 0,-4 2-1 16,-3 2 0-16,-5 0-1 0,0 8 0 15,-7 5 1-15,-2 4-1 0,-10 11 0 16,-5-3 1-16,-5-4 0 0,-9 0 1 16,0 5 0-16,5 5 1 0,-2-5 0 15,-4 2 0-15,-1-3 1 0,5-11-1 16,4-6 1-16,7 3-1 0,16-9 0 15,8-4-1-15,5-5 1 0,3-4-1 0,11-4 0 16,11-5 0-16,8-2 0 0,3-7 1 16,6 2 0-16,2 1 1 0,-1-5-1 15,-1 1 1-15,4 5 0 0,-6-2-1 16,-2-3 1-16,0 3-2 0,-8-5 0 16,0-8-1-16,5 5 1 0,-4-5-1 15,-8-7-1-15,2 0 1 0,-6-1 0 16,-14-1 0-16,-5-4 1 0,-4-1-1 0,-7 6 1 15,-11 3-1-15,-4 0 0 0,-6 8 3 16,-8-3 1-16,4 13-5 0,1-2 3 16,-3 2 81-16,-15 4-292 0,3 8 158 15,-1 6-69-15</inkml:trace>
  <inkml:trace contextRef="#ctx0" brushRef="#br0" timeOffset="115342.0131">15606 7088 71 0,'-3'-7'102'15,"3"4"-23"-15,0-2-8 0,-3 5-4 16,6 0-13-16,-1 2-12 0,-1 3-10 16,3 0-4-16,-6-9-1 0,-1 3 2 0,6 1 4 15,-8-7 8-15,5 7 5 0,0-2 5 16,0 2 5-16,2 2-3 0,-2 3-3 15,-2-2-4-15,5 2-8 0,-4 4-7 16,1 4-7-16,-2 3-7 0,4 4 1 16,-2 2-1-16,0 4-1 0,1-4-1 15,-2 9-1-15,4-2-1 0,-3 4-1 16,2-5-1-16,1 5 0 0,0-8-2 16,-1-2-1-16,1-11-1 0,-3 3-2 15,0-7-2-15,-1-3-1 0,-3-7-2 16,3 2 0-16,-1-6 0 0,-1-1 1 0,1-6 0 15,0-1 1-15,-1-12 2 0,1 1-1 16,-1-3 1-16,3-12-1 0,0 5 0 16,-3 4-1-16,1 4 0 0,0-8-1 15,2 9 0-15,-1-2 0 0,-8-5 0 16,4-1 0-16,-1 11-1 0,-1-2 1 16,-1 4 0-16,3 9 0 0,-2-1 1 15,1 6 0-15,4 7 0 0,-3-1 1 0,0 4 0 16,3 7 0-16,4 0 0 0,6 8 0 15,-1 4 0-15,-9 3 0 0,11-4-1 16,-4 12 0-16,0-6 0 0,0-2 0 16,-4 3-1-16,4 2 1 0,0-6 0 15,-3 3 0-15,3-5-6 0,1 2-20 16,-6-24-1-16,9 42-164 0,-3-34 91 16,1-5-119-16,-4-3-550 0</inkml:trace>
  <inkml:trace contextRef="#ctx0" brushRef="#br0" timeOffset="116232.7296">15948 7146 121 0,'5'-2'89'0,"-4"-3"-2"0,4 5 6 0,-1 2-12 15,-4 1-11-15,3-3-4 0,-3 0 0 16,-2-3-6-16,-1 8-8 0,5-5-5 15,-6 0-2-15,3 0 0 0,-1 7-1 16,4-1-5-16,1 9-6 0,-3 5-4 16,0 1-5-16,5 4-5 0,2-3-5 15,-2-2-4-15,-7 3-4 0,5-6-2 16,7 2-1-16,-2 6-1 0,-4-8-1 0,2-4 0 16,-1 4-1-16,-5-17-1 0,2-5 0 15,0-4-1-15,-12 3-1 0,10-19 0 16,-5 3 1-16,5-2-1 0,10-5 1 15,-5 1 0-15,-9 5 1 0,4 3 1 16,0 5 0-16,2-5 0 0,-7-6 1 16,-7-4 0-16,2-2 0 0,1 4 0 15,-3 10-1-15,0 3 1 0,6 7 0 16,1-2 0-16,-2 2-1 0,7 1 1 0,0 7 0 16,0 0 1-16,2 5 1 0,3 3-1 15,1 12 1-15,-1-3-1 0,-3 13 2 16,0-7 1-16,3 2 3 0,-2 6 3 15,0 1 1-15,-1 6 2 0,-2 0 0 16,8-2 0-16,2 4-4 0,-10-7-2 16,5-13-4-16,-5-7-2 0,12 6-1 15,-14-19-2-15,-10-12-7 0,1-8-7 0,21 7-17 16,-15-12-28-16,10 5-120 0,-9-6 64 16,8-4-106-16,1-3-403 0</inkml:trace>
  <inkml:trace contextRef="#ctx0" brushRef="#br0" timeOffset="116799.8022">16271 7114 94 0,'-2'12'106'15,"4"-7"-15"-15,-4-5 2 0,2 2 3 16,-3 3-14-16,1-4-7 0,1-1-3 0,-1 0-3 16,2 7-3-16,0 6-9 0,0-1-6 15,3 6-5-15,-1 13-4 0,1-4-5 16,-3 6-7-16,0 0-7 0,0-6-4 15,-1-6-5-15,2-1-4 0,-4-2-3 16,-4-3-4-16,11-1 0 0,1-6-3 16,-4 2 0-16,4-2-2 0,-5-13-1 15,5 5 0-15,-3-1 0 0,-1-14-1 0,-1-17 2 16,0 4 0-16,0-12 0 0,0 0 2 16,4 7 0-16,-4 7 1 15,-2-6 0-15,0 11 0 0,6-1 0 0,-6 9 0 16,-1 5 0-16,3 8-1 0,1-4 1 15,1 1-1-15,-2 6 0 0,2 1 1 16,-4-3-1-16,5 4 1 0,-3 2-1 16,2 3 2-16,-2 8 0 0,3-3 1 15,-1 16 4-15,3-7 1 0,-3 2 1 16,1 7 2-16,5 2-1 0,-3-8 0 0,0-1-1 16,2-3-3-16,-4-6-2 0,2-4-2 15,-5-1-1-15,2-9-1 0,-2-3 0 16,3-2 0-16,0 1-6 0,-3-17-7 15,-1-4-10-15,2 0-13 0,1-2-18 16,3-3-19-16,0 1-106 0,0-1 51 16,10 4-76-16,-3-4-338 0</inkml:trace>
  <inkml:trace contextRef="#ctx0" brushRef="#br0" timeOffset="117331.5371">16561 7040 134 0,'5'6'108'0,"-2"3"-19"15,4-4 5-15,-1 3-11 0,1-1-15 16,0 9-7-16,-6-1-3 15,4 3-8-15,-6-3-6 0,2 0-7 0,-2 3-3 16,-1-1-1-16,0 1-6 0,7 9-2 16,-5 8-1-16,4 3-3 0,-6-4-2 0,5 6-2 15,-3-13-5-15,4-7-1 0,-11-7-4 16,4-13-3-16,-2 0-2 0,10 2-1 16,-5-4-2-16,1 0 0 0,-6-9 0 15,5-8 0-15,0-4 0 0,5 3 1 16,-8-11 0-16,0-4 0 0,3 9 1 15,-4 6 0-15,9-7 0 0,-3 7 1 16,3 7-1-16,2 0 0 0,-1 3 1 16,-4-2-1-16,-2 6 0 0,5-9 0 15,0 3-1-15,-5 4 1 0,10 8 1 16,-9 6-1-16,-1-4 0 0,0 13 0 0,-1-2 1 16,-7 5-1-16,4-4 0 0,4 1 0 15,2 6 0-15,4 4 1 0,1-5-1 16,1 5 0-16,4-5 1 0,-10-2-1 15,4-2 0-15,-6-7 0 0,7 6 0 16,-2-10 0-16,-8-10 0 0,4 10 0 16,6-5-5-16,-5-12-10 0,6 10-17 15,-7-4-27-15,-1-8-99 0,7 1 51 0,0-7-99 16,-1-8-315-16</inkml:trace>
  <inkml:trace contextRef="#ctx0" brushRef="#br0" timeOffset="117832.4207">16868 7078 440 0,'4'8'122'16,"3"1"-30"-16,-2 2 45 0,0 1-85 15,0-4-8-15,3 5-4 0,1 1-3 16,-1 0-10-16,0 6-9 0,0 5-3 16,-3 5-3-16,0 6-1 0,-5-2-1 0,4-5 0 15,-8-7-2-15,-4-9-3 0,1-1-1 16,3-6-2-16,4-6-2 0,-4 0-1 16,-2-6 0-16,6 4 0 0,1-9-1 15,1-3 0-15,-2-6 1 0,0 2 0 16,0 0 1-16,3-7 0 0,2 4 0 15,-2-4 0-15,1-3 0 0,1 8 1 16,-5 0 0-16,6 7 0 0,-2-2 0 0,-3 1 0 16,3 9 0-16,1 4 0 0,-2 1-1 15,-1 1 1-15,1 13-1 0,0 6 1 16,-3-1 0-16,5 1-1 0,-5-3 0 16,2 1 1-16,-2 2 0 0,0-5-1 15,0 3 1-15,3 2 0 0,1 2 0 16,-1-4 0-16,3-2 0 0,-2 8 0 15,-1-16-1-15,-1 3 1 0,-1-2-2 0,-2-3 1 16,1-6 1-16,-2-5-12 0,0 2-13 16,2-2-37-16,0 5-96 0,4-8 58 15,2-12-113-15,3-5-320 0</inkml:trace>
  <inkml:trace contextRef="#ctx0" brushRef="#br0" timeOffset="118299.3186">17181 7061 305 0,'8'-1'109'0,"-5"6"-31"0,1-2 42 16,-3 2-52-16,3 0-16 0,-4 5 0 16,1 1 0-16,4 3-1 0,0-1-8 15,2 0-11-15,-1 1 2 0,1 5-1 16,0 8-1-16,-1 8-1 0,-2 3-3 16,-6-3-7-16,4-12-4 0,-1-3-4 15,-1-2-5-15,2 0-2 0,-5-5-4 16,3-4-2-16,3-4-2 0,0-5 0 15,1-7 0-15,-3-16-1 0,-1 1 0 16,0-4 0-16,0-11 1 0,-1-9 1 0,-1 1 0 16,-1 2 0-16,-2 5 1 0,5 11 0 15,0 8 1-15,6-1-1 0,1 8 2 16,0 4-1-16,1 5 0 0,-3 3 0 0,1 1-1 16,-1 7 0-16,-1 4 0 0,-3 1 0 15,8 2-1-15,-3 3 1 0,1 11 0 16,-7-3 0-16,5 1 0 0,-2-1-4 15,-1 2-10-15,-4-13-29 0,-3 4-124 16,-1-6 76-16,6-5-114 0,-2-1-443 16</inkml:trace>
  <inkml:trace contextRef="#ctx1" brushRef="#br0" timeOffset="92350.7121">12683 10017 0,'0'0'0</inkml:trace>
  <inkml:trace contextRef="#ctx0" brushRef="#br0" timeOffset="128589.8267">21258 16013 361 0,'3'-27'268'0,"5"7"-128"0,1 4 33 0,1 4-25 16,0 5-68-16,-4 7-18 0,-3 2-1 16,-3 10-3-16,-6 2-6 0,-7 13-6 15,-2 4-9-15,-2 18-11 0,-8-1-7 16,7 18-2-16,-5 2-2 0,-4 6-2 15,-1-6-3-15,2 5-2 0,2-5-2 16,4 10-2-16,2-10 0 0,2-8-3 16,1-6-5-16,-2-1-8 0,2-24-13 15,2-4-13-15,-4-17 100 0,4-8-294 16,7 0 140-16,6-17-47 0,3-19-990 0</inkml:trace>
  <inkml:trace contextRef="#ctx0" brushRef="#br0" timeOffset="128792.9718">21657 15964 522 0,'10'34'223'0,"-10"-6"-106"0,-10 5 67 16,4 8-78-16,-4 11-35 0,-10-9-17 0,-7 10 0 16,6 11-1-16,-13-2-7 0,1 1-12 15,-1 5-10-15,-5-2-10 0,3 0 0 16,-2-6-3-16,3-7 0 0,4-10-10 15,6 2-14-15,1-17-16 0,11 4-18 16,0-16-35-16,3-4-140 0,5-12 65 16,5-7-106-16,0-6-463 0</inkml:trace>
  <inkml:trace contextRef="#ctx0" brushRef="#br0" timeOffset="129308.6841">22635 16342 517 0,'2'-15'175'0,"6"-4"-78"0,-5 4 65 0,-3 3-89 16,-5-8-23-16,-3 5-9 0,-9 4 0 16,-1-1-1-16,-12 2-10 0,-6 10-7 15,-2 0-6-15,-10 7 0 0,-7 1 2 16,-3 7 1-16,3 3 3 0,-4 7 0 15,2 1 2-15,11 4 1 0,-1 2-2 16,13 4-1-16,2 2 1 0,2 2-3 16,12 2-1-16,3 6-2 0,5-5 2 15,10 2-1-15,4 6 1 0,7-3-1 0,4 5-1 16,-2 7-1-16,6-1-1 0,-3 3-2 16,4 6-4-16,-2 4-2 0,-6 3-2 15,3-7-2-15,-7 12-1 0,-3-14-1 16,0 2-1-16,-7 3 0 0,1-13 0 15,2-5-3-15,-4 8-4 0,0-17-5 16,-2-11-12-16,-2 5-11 0,1-13-9 0,4-12 88 16,2-6-290-16,3-7 142 0,7-7-45 15,8-13-1010-15</inkml:trace>
  <inkml:trace contextRef="#ctx0" brushRef="#br0" timeOffset="129511.7993">22381 17280 588 0,'-19'-5'144'0,"4"4"-31"16,-14-6 70-16,-5 2-106 0,-6 3-12 15,0-2 4-15,-10 4 1 0,-4 0-13 16,11 4-16-16,-9-2-13 0,-4-2-9 16,6 5-5-16,5 0-2 0,-3-3-5 15,10-1-8-15,18 6-15 0,0-2-13 16,7-5-38-16,13 2-148 0,-6-4 78 15,12-5-121-15,7-13-506 0</inkml:trace>
  <inkml:trace contextRef="#ctx0" brushRef="#br0" timeOffset="129808.7071">22855 16296 399 0,'12'18'200'16,"3"0"-91"-16,3-3 55 0,2 5-47 16,-3-5-40-16,-2 3-10 0,-1-3 3 15,3 3 1-15,1 4-12 0,5 0-15 16,4 4-12-16,-4-1-11 0,2 3-6 15,-2-6-3-15,2 7-7 0,-10-12-10 16,0 3-13-16,-2-7-21 0,2 0 7 16,-13-13-177-16,-2-8 84 0,-2-3-98 15,2-4-588-15</inkml:trace>
  <inkml:trace contextRef="#ctx0" brushRef="#br0" timeOffset="129980.6588">23217 16129 621 0,'34'33'195'0,"-4"0"-97"16,7 12 75-16,-2 1-117 0,3 4-29 0,-3 3-7 15,8 6-7-15,-9-11-15 0,0 5-2 16,9-1 124-16,-2-9-295 0,-9-3 139 16,-6-12-4-16,-1-5-1026 0</inkml:trace>
  <inkml:trace contextRef="#ctx0" brushRef="#br0" timeOffset="199010.2717">6877 15152 139 0,'-10'-18'229'0,"2"-3"-112"0,-9-1 5 0,-4-9-56 16,-17-4 64-16,-2 2-96 0,-13 4-1 15,-7 10 0-15,-1 14-14 0,-2 5-2 16,-3 6-4-16,-11 19-3 0,0 5-4 16,-5 11 0-16,4 11 1 0,9 4 4 15,19 14 0-15,5-2-1 0,12 6 5 16,23 7 8-16,-5 1 4 0,10-4 3 0,5-4-2 15,15-6-1-15,15-3 2 0,22-14-7 16,12 0-8-16,17-3-5 0,25-13-4 16,5-16-1-16,1-15-1 0,12-4 1 15,-2-11 1-15,-19-14 3 0,-7-18-1 16,-13-10 2-16,-26-8-1 0,-4-24 2 16,-10 9-1-16,-18-22-2 0,-12 4-3 15,-13-4-7-15,-2 0-3 0,-24-3-17 0,-11 13-13 16,-19-5-153-16,-14 12 84 0,-16 8-107 15,-5 13-534-15</inkml:trace>
  <inkml:trace contextRef="#ctx0" brushRef="#br0" timeOffset="201441.4781">2078 8657 390 0,'10'14'229'0,"0"-1"-96"15,-6-8 37-15,1-3-48 0,0-2-53 16,2-7-18-16,1 2-7 0,1 2-8 16,11-9-6-16,3 4-10 0,2-7-5 15,3-3-4-15,0 3 0 0,-2-12 0 16,-1-6 0-16,0 0-2 0,-3 0-1 16,-2-14-2-16,-7 12-1 0,-2-4-1 0,-4 7-3 15,-4 2-4-15,-3 4-5 0,-3-2-7 16,-10 4-3-16,-5 3-3 0,-1 3 0 15,-4 11 0-15,3 7 4 0,2 0 6 16,-2 7 5-16,5 13 4 0,2 9 6 16,1 0 2-16,1 17 2 0,-4 2 6 15,0 5 3-15,0 0 4 0,0 17 4 16,-1-9 0-16,9 12 0 0,2 5 0 16,2 0-5-16,-1-9-3 0,4 8-3 15,5-6-4-15,2-2-1 0,1-4-4 0,-1 0-2 16,3-19-1-16,-2-6-1 0,-1-12 0 15,-6-16-11-15,4-12-9 0,2 0-10 16,-5-12-19-16,3-13 22 0,3-19-188 16,2-8 89-16,1-11-76 0,6-3-622 15</inkml:trace>
  <inkml:trace contextRef="#ctx0" brushRef="#br0" timeOffset="201857.2014">2732 7703 378 0,'14'-20'218'0,"-5"13"-98"0,1 7 38 16,-6 0-44-16,1 2-49 0,0 3-12 15,-4 0-3-15,1 5 0 0,0 11-1 16,-4 9-5-16,2 7-6 0,0 14-5 0,0 2-3 16,5 8-6-1,0 12-5-15,0 2-5 0,3-1-3 16,7 9-4-16,-3-6-2 0,-2-1-2 0,1 3 0 15,-1-9-1-15,-3-5-1 0,3-9 1 16,1-13-3-16,1-15-7 0,0-8-16 16,-1-13-17-16,-9-7-18 0,-4-19-15 15,5-2-18-15,-6-7-37 0,0-17 0 16,-5-1 17-16,-2-2 16 0,6-7 17 16,-1-3 16-16,0 11 35 0,-3 4 51 15,0 15 21-15,-2 10 15 0,0 5 14 16,-7 8 11-16,2-4 12 0,-6 9-18 15,-1-6-7-15,-1-12-10 0,0 11-13 0,-2-3-13 16,2 2-10-16,-5 11-10 0,4-5-2 16,1 7-4-16,0-3-2 0,7-2-2 15,4-2 1-15,0 4-2 0,9-2-6 16,3 3-14-16,5 9-13 0,5-5-158 16,3-7 89-16,10 0-117 0,2 8-550 15</inkml:trace>
  <inkml:trace contextRef="#ctx0" brushRef="#br0" timeOffset="202147.1828">3246 8556 475 0,'13'18'206'0,"2"-3"-104"16,-15-15 58-16,-1-1-68 0,-9-13-43 16,-5 3-11-16,-5-9 0 0,-5-8 2 0,3 10-5 15,-2-4-4-15,5 2-7 0,1-6-4 16,-2 1-1-1,0-5 1-15,10-2 0 0,-5 3-3 16,2-5 0-16,13 6-1 0,-3 3 1 16,3 12-1-16,10-7-1 0,-4 9-1 0,16-3-2 15,1 1 0-15,2-2-2 0,2-5-2 16,2 4-1-16,3-2-3 16,-1 3 1-16,3 5-2 0,5 6 0 0,-4-1-1 15,-5 5-3-15,1 5-7 0,3-3-7 16,-10-2-8-16,0 0-8 0,-3 7-191 15,-3-6 105-15,-8 3-106 0,-6-11-684 16</inkml:trace>
  <inkml:trace contextRef="#ctx0" brushRef="#br0" timeOffset="202667.3371">4071 7762 67 0,'19'-16'379'0,"-3"8"-202"16,-3-1-12-16,-9-2-21 0,-4 2 33 0,0 1-138 15,-9-4-6-15,-12 6 0 0,-4 6-4 16,0 5-9-16,-10-2-5 0,2 7-4 15,-3 0 0-15,1 10-1 0,-8 0 3 16,8 5 1-16,-5-4 1 0,15 12 0 16,-1 2 0-16,9-2-1 0,1 7-2 15,6 5-2-15,-2-7-2 0,4 0-3 16,0 7 0-16,6-9-1 0,2 11-1 0,2-1 1 16,6 2-1-16,0-1 0 0,7 7 1 15,-3-2-1-15,3-11 0 0,-2 7-1 16,4-1 1-16,-4-8-1 0,2-6-1 15,0 2 1-15,1-8 0 0,1-12-1 16,-2-4 0-16,1-11 0 0,-4 0-1 16,-1-6 1-16,4 4-1 0,-1-10 0 0,2-1 0 15,1 0 1-15,-2 0 0 0,3-1 0 16,2 1 0-16,-4 5 0 0,6-5 0 16,3 4 0-16,-7-4 1 0,4 3-1 15,-1 3 1-15,-4 6-1 0,-2-6-5 16,-2 12-8-16,-5-12-12 0,-3 3-22 15,3 2-30-15,-4-10-138 0,-1-3 70 16,0-5-117-16,1 6-450 0</inkml:trace>
  <inkml:trace contextRef="#ctx0" brushRef="#br0" timeOffset="202996.0879">4547 7958 142 0,'10'-13'213'0,"2"-1"-75"0,-9 1 3 0,2 2-52 16,-7 2 68-16,-14 3-84 0,4 6-2 15,0 6-4-15,-14 1-9 0,-6 6-7 16,-7-5-6-16,-1 17-2 0,-2 0-4 16,8 13-7-16,0 14-7 0,18-1-3 15,1-8-5-15,5 10-4 0,7-10-2 16,3-6-3-16,1-2 0 0,16 13-1 0,6-10-3 15,4-2 1-15,11 1-5 0,5-4-2 16,-10-23-2-16,5-10-1 0,10 0-1 16,-5-4 0-16,0-14-2 0,9-3 3 15,-9-3 0-15,-12-2 0 0,-9-7 0 16,-7 5 1-16,-12-2 0 0,-3-15 4 16,-3 5-3-16,-2-1-5 0,-8-12-12 15,-4-7 5-15,0 14-187 0,-2-14 102 16,10 5-109-16,8 12-654 0</inkml:trace>
  <inkml:trace contextRef="#ctx0" brushRef="#br0" timeOffset="203439.1935">4714 7461 160 0,'20'6'341'0,"2"-6"-165"15,4 4 4-15,3-13-60 0,0 16 74 16,-2 1-140-16,4 2 0 0,-2-10-4 0,2 9-12 15,2-11-12-15,-5 2-7 0,-3 0-5 16,5-5-3-16,3 0-3 0,-3 3-2 0,-2 2-2 16,14 5-2-16,-14-3 0 0,-5-2-1 15,-3 7 0-15,-2-7-1 0,-11 5-1 16,-2-5 1-16,1 6-1 0,1 11 1 16,3 8-1-16,-10 9 0 0,10 5 1 15,-5 10 0-15,1 9 0 0,3 4 1 16,-3-1 0-16,-2 12 1 0,7-5-1 15,3 6 1-15,4 4 0 0,3 3 0 16,3-1-1-16,-3-5 0 0,-3-9-1 0,-1-5 1 16,-5-14-1-16,-3-6 0 0,1-3-1 15,-10-11-1-15,0-6-1 0,-3-6 0 16,-2-7-1-16,-8 4-1 0,-4-5 0 16,-3-7-1-16,-8 0 1 0,0-2 0 15,-2-10 1-15,-16 1 0 0,-9-11 0 16,7 1 1-16,-5-6 1 0,0-1 0 15,17-3 1-15,1-1 1 0,-2 2 0 0,-3-3 3 16,6 0 9-16,-1 6 7 0,10 6 72 16,-6-1-293-16,9 9 171 0,4 1-77 15,6 12-1088-15</inkml:trace>
  <inkml:trace contextRef="#ctx0" brushRef="#br0" timeOffset="204142.5007">6171 7837 849 0,'20'76'287'16,"0"19"-156"-16,5 7 92 0,-7-19-147 0,-1-35-85 15,-4 7-8-15,5-5-9 0,-6-15 92 16,-1-7-295-16,-1-13 150 0,0-15-46 15,-1 0-1022-15</inkml:trace>
  <inkml:trace contextRef="#ctx0" brushRef="#br0" timeOffset="204318.8824">6203 8004 428 0,'-14'0'223'0,"1"-5"-110"0,-3-1 53 15,-8-3-58-15,1-5-48 0,-3-5-19 16,-1 6-3-1,-4-2 0-15,-1 4-10 0,6 4-10 16,4 0-5-16,-1 6-3 0,3 1-12 16,2 1-18-16,5 6-23 0,3-2-140 15,-2 3 78-15,12-1-127 0,7 4-467 16</inkml:trace>
  <inkml:trace contextRef="#ctx0" brushRef="#br0" timeOffset="205491.0017">6947 7925 283 0,'-5'5'188'16,"-2"-5"-35"-16,-3-4-80 0,0 3 90 16,-11 1-113-16,-4 0 117 0,-5-2-125 15,-1 2-14-15,-9 2-11 0,10-2-5 16,0 5-4-16,-1-4-2 0,3 1-1 16,8-2 1-16,1 3-3 0,1-1-9 0,17-2-8 15,-3 5-158-15,4-3 96 0,4-2-113 16,-3 5-558-16</inkml:trace>
  <inkml:trace contextRef="#ctx0" brushRef="#br0" timeOffset="205685.9092">6917 8152 306 0,'-3'8'279'0,"-2"-6"-140"0,0-2 34 0,-7-15-12 15,-3 0-88-15,-6 0-27 0,2 2-1 16,-10 3-1-16,5 7-12 0,-9-2-13 0,5 5-5 15,-5-5-3-15,10 3-5 0,-5 2-11 16,11-2-17-16,2-1-170 0,0 3 104 16,9-2-131-16,4 1-603 0</inkml:trace>
  <inkml:trace contextRef="#ctx0" brushRef="#br0" timeOffset="206170.3852">7635 7481 609 0,'-15'6'170'0,"-2"1"-76"0,-1 1 85 0,-14 5-114 16,-7-1-24-16,1 5-1 0,4 14 5 16,-7-3-1-16,8-1-12 0,5 11-12 15,1-3-2-15,-1-7-2 0,11 0-3 16,7-1-2-16,0-7-3 0,9-2 0 16,1-3-2-16,5-4 0 0,1-2-1 15,1-9 0-15,6 0-1 0,12 0-2 16,-2-2 0-16,7-6 0 0,8-4-1 15,5-1 0-15,-4-1 0 0,5 3 0 0,3 3-2 16,-8 8 0-16,3 0-1 0,-4 1-2 16,-8 11-1-16,-5 1-1 0,-4 5-2 15,-4-3 1-15,-7 7-1 0,-4-2 1 16,-6 6 1-16,-3-1 0 0,-2-3 3 16,-3 6 0-16,0-2 1 0,-4 9 2 15,0 3-1-15,-1-1 1 0,-7-1 0 16,-3 1-1-16,-2-13 1 0,-6 3 6 15,-3-7-6-15,0-5-9 0,2-15-30 0,-1-7-158 16,18-1 103-16,8-5-143 0,6-27-571 16</inkml:trace>
  <inkml:trace contextRef="#ctx0" brushRef="#br0" timeOffset="206338.2287">8026 7509 404 0,'0'-12'245'0,"-2"6"-141"16,-13 2 43-16,0-7-47 0,-11-3-60 16,-19 1-25-16,-3-2 0 15,-5-3 2-15,-17 11 5 0,-1-3 6 16,-5 5 111-16,0 5-298 0,-2-4 157 16,3 7-19-16,10-3-1073 0</inkml:trace>
  <inkml:trace contextRef="#ctx0" brushRef="#br0" timeOffset="208349.8352">891 10348 445 0,'-2'0'219'0,"2"1"-58"0,4 4 33 16,-3-3-61-16,-1-2-39 0,14 5-11 16,-1 2-5-16,8 1-15 0,3 2-12 15,0 3-7-15,3 2-7 0,1 7-5 16,7-2-6-16,15 4-5 0,1 11-5 15,4-3-3-15,-2-2-3 0,-4 3-3 16,-9 0-2-16,-7-7-1 0,-1-2-5 0,-11-13-3 16,-7-3-7-16,-4-3-15 0,0-11-31 15,-2 1-38-15,-8 3-34 0,0-26-69 16,0 3-44-16,-3-16-10 0,-11-7-75 16,-7-5-67-16</inkml:trace>
  <inkml:trace contextRef="#ctx0" brushRef="#br0" timeOffset="208537.438">1367 10262 141 0,'-7'0'221'0,"-1"0"-40"0,-1 11-17 0,0-1 8 16,-3 10-44-16,-1 3-25 0,-2 10-20 16,-2-3-16-16,-3 5-18 0,-8-3-8 15,-2 2-9-15,-1-2-8 16,1 1-5-16,5 8-3 0,4-1-2 0,1 7-3 16,3 2-4-16,4-2-1 0,0 4-1 15,-1-3-2-15,6-10-5 0,-4-10-4 16,2-1-14-16,5-14-27 0,5-3-166 15,4-10 95-15,6-3-128 0,5-22-589 16</inkml:trace>
  <inkml:trace contextRef="#ctx0" brushRef="#br0" timeOffset="208903.0387">1098 10132 589 0,'-1'24'281'0,"-3"0"-144"0,8-5 64 0,-6 2-90 16,-6 12-41-16,1 0-42 0,7 16 24 31,0 9-13-31,5 5-16 0,3 9 2 0,0 10-14 16,6-3-4-16,6-4-7 0,-2-1 3 0,-8-7-2 15,6-8 3-15,-12-19 63 0,-4-7-292 16,-5-11 163-16,0-17-83 0</inkml:trace>
  <inkml:trace contextRef="#ctx0" brushRef="#br0" timeOffset="209465.6571">1675 10777 472 0,'13'7'220'0,"4"1"-69"0,6-3 42 16,0 3-71-16,4-8-45 0,2 5-14 0,5-5-9 15,-9-1-15-15,3-11-15 0,-5-13-10 16,-2 4-7-16,-1-4-5 0,0-10-1 15,-13 7-3-15,-2 0 0 0,3-4-1 16,-13 1-2-16,5 6-3 0,-8-12-4 16,-4 9-2-16,-1 10-1 0,-5-4-1 15,-2 14 1-15,0 8 4 0,3 8 3 16,2 6 4-16,4 5 5 0,-1 1 5 16,2 15 4-16,2 5 7 0,6 11 5 15,2 6 4-15,4 4 4 0,-1 10 3 16,4 5-2-16,-1-1-4 0,-1 3-5 0,4-4-7 15,4 1-4-15,2-7-4 0,3-3-3 16,2-16-2-16,-5 4-1 0,-5-16-2 16,-2-14-9-16,-3-13-15 0,-5-8-5 15,-5-2 91-15,5-27-288 0,2-8 135 16,-1-8-41-16,6-5-999 0</inkml:trace>
  <inkml:trace contextRef="#ctx0" brushRef="#br0" timeOffset="209905.6258">2237 10035 445 0,'18'-2'212'0,"-5"7"-103"16,-9 8 61-16,2-13-58 0,2 10-55 16,1 10-12-16,-6 11 1 0,-6 3 0 0,3-6-12 15,-9 12-11-15,6 1-5 0,-2 14-2 16,4 1 0-16,1 7 1 0,8 3 1 15,0 2 1-15,5-15 1 0,-6 2-3 16,5-9-2-16,7-6-3 0,3-12-1 0,-10-3-5 16,-2-8-3-16,3-6-2 0,-10-2-1 15,-5-6-4-15,7 4-4 0,-10-6-3 16,1-1-5-16,0 0-10 0,-6-13-11 16,-1 5-13-16,1-2-11 0,-2-12-2 15,7-4-1-15,-2 4 0 0,4-4 10 16,-2-1 11-16,-1 4 14 0,9 3 12 15,-6-5 9-15,-2-1 9 0,0-1 10 16,0 9 5-16,0 1 8 0,-4-1 7 16,-1 8 5-16,-1 4 6 0,-11-1 2 15,-3-3-1-15,1 7-2 0,-6-2-6 16,2-2-5-16,4 2-5 0,-4 3-7 0,8-3-4 16,0 4-6-16,7-6-2 0,-5 6 1 15,8-6-1-15,-3 2 0 0,13 5-10 16,-5-2-12-16,5 2 49 0,8 2-229 15,4 3 118-15,-1-3-88 0,7 6-784 16</inkml:trace>
  <inkml:trace contextRef="#ctx0" brushRef="#br0" timeOffset="210230.3209">2651 10764 263 0,'7'20'289'0,"-4"-12"-146"16,4 4 16-16,-14-6-1 0,10-6-83 16,-4-1-30-16,-1-3-4 0,-8-2 0 15,3-3-3-15,-4-11-5 0,-2 1-6 16,-4-3-8-16,0-8-1 16,-4 0-1-16,1-1-1 0,7-2 0 0,-2 3 0 15,2-3 0-15,8 6-1 0,5-4-1 16,0 3-1-16,6 1-1 0,-1 5-2 15,13 3-1-15,4 5-1 0,0 3-1 16,4 1-1-16,12 0 0 0,-1 2-1 16,1-1-1-16,3-2 1 0,-1-3-2 15,-10 9 0-15,8-3-9 0,-5 0-6 16,-5-4-11-16,-5 11-4 0,-4-6-117 16,-14 0-78-16,-5 1 58 0,-4-1-151 15,6-1-322-15</inkml:trace>
  <inkml:trace contextRef="#ctx0" brushRef="#br0" timeOffset="211593.2999">4194 10167 200 0,'0'5'198'0,"3"-3"-78"0,4 3 20 15,-7-10 0-15,-2 5-51 0,2 0-12 16,0 0-4-16,0 5 1 0,-1-9 1 16,-4 1-14-16,-9 5-10 0,1-7-4 15,-7 3-6-15,-6 2-7 0,1-5-6 16,-7 10-6-16,-1-5-4 0,2 0-5 15,-2 0-3-15,-12 0-2 0,8 2-3 16,1 3 0-16,-4 1-1 0,5-1 0 0,17-3 1 16,-3 10-3-16,4-6-6 0,0-2-10 15,11 2 25-15,-4 1-232 0,13-1 125 16,-3-1-106-16,7 2-816 0</inkml:trace>
  <inkml:trace contextRef="#ctx0" brushRef="#br0" timeOffset="211801.6461">4216 10431 361 0,'-4'-10'184'0,"-1"-4"-83"16,-1 1 51-16,-3 5-40 0,-6-4-41 0,-9-6-10 16,-6 3 1-16,2 9-1 0,-9 4-13 15,4-10-15-15,1 14-12 0,8-2-8 0,0-2-3 16,0 4 1-16,-1 1-5 0,3-8-13 15,-3 5 115-15,-1 0-293 0,9-1 151 16,2 1-59-16,15 3-1003 0</inkml:trace>
  <inkml:trace contextRef="#ctx0" brushRef="#br0" timeOffset="212551.8033">3233 10099 489 0,'3'5'215'16,"5"2"-60"-16,4-4 46 0,-2 2-74 16,-7 3-33-16,-3 2-11 0,4-1-8 15,-3 6-12-15,3 3-15 0,-1-2-12 16,0 9-9-16,14 10-6 0,-2-2-5 16,-4-5-4-16,4 4-3 0,-2-1-3 0,6 4-1 15,-1 8-2-15,0 2-4 0,-3 1-6 16,-10 2-9-16,0-8-6 0,-3-15 10 15,-7-3-230-15,1-14 124 0,3-8-105 16,1-3-821-16</inkml:trace>
  <inkml:trace contextRef="#ctx0" brushRef="#br0" timeOffset="212689.0072">3367 10333 538 0,'-8'2'235'0,"-1"4"-112"0,3-1 62 15,-4-2-83-15,-3-11-55 0,-9 21-14 16,1-4-5-16,-8-11-4 0,0-11-7 15,-5 11-7-15,8-4-3 0,-9 6-40 16,9-10 135-16,7 8-294 0,6-3 144 16,-2 8-80-16,12-3-922 15</inkml:trace>
  <inkml:trace contextRef="#ctx0" brushRef="#br0" timeOffset="213419.6181">4943 9678 309 0,'8'-15'585'0,"2"10"-506"0,-5 4 102 0,-5-4-7 15,-1 1-92-15,-6 4-95 0,-1-5-75 16,-14 10 131-16,4 4-5 0,-7 2-7 15,-6 3-8-15,-12 2-5 0,4 2-3 16,-7 9-1-16,3 3-3 0,0 3-1 16,11 7-2-16,3-6-1 0,2 6-1 15,9-7-1-15,6-3 0 0,1-3 0 16,7-4 0-16,4-8-1 0,7 1-1 16,3 1 0-16,8-5-1 0,4-6 0 15,7 1-1-15,10-7-1 0,0 0 0 16,4-7 0-16,1 2 1 0,0 2-1 0,-2-4 0 15,1 7 0-15,-3 0-1 0,4 4-1 16,-7 1-2-16,3 0-1 0,-9 1-1 0,-3-2-3 16,-10 0 0-16,1-2 0 0,-8 3-1 15,-1 0 1-15,-6 2 0 0,2-4 1 16,-4 4 1-16,-2 4 0 0,-5-2 1 16,-3-3 1-16,-4 2 0 0,-5-1 1 15,-4-2 1-15,-4 3 0 0,-2 2 1 16,-2-3 1-16,5-4 5 0,-7 2 1 15,-4-3-12-15,-5-4-9 0,1-3 22 0,-1-10-212 16,12-5 113-16,1-6-106 0,22-9-740 16</inkml:trace>
  <inkml:trace contextRef="#ctx0" brushRef="#br0" timeOffset="213591.6765">5369 9615 331 0,'-2'7'184'16,"-11"-7"-105"-16,-3 2 34 0,-9-7-48 16,-5-4-35-16,-18-4-17 0,-2 11 0 15,-5-11 2-15,-11 8 8 0,3 2 48 16,-8-4-183-16,-9 9 91 0,-1 6-37 16,16-5-688-16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40:16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19627 5220 1086 0,'-17'-7'24'0,"-7"6"1"0,15 22 18 0,8 11-8 0,-3 11-4 16,-7 22-17 15,-1 49 1-31,5 30 10 0,-1 30 34 16,3 27-7-1,2 42-6 1,-4 29-11 0,-13 26-7-1,-1 7-6 1,-6-28-6-16,6-55-8 0,-14-41-6 16,13-52-5-16,6-31 3 0,-6-17-1 15,4-6 0-15,3 4 2 0,0-4-1 0,2-14 0 16,0 5 0-16,3-4 1 0,0-9-1 15,-3-8 0-15,6-2-1 0,-1-5 1 16,3 2-1-16,-4-19 0 0,8 6-1 16,1-13 1-16,-7-7-1 0,2 0 0 15,3-2 1-15,1 3 0 0,-1 0 1 16,2 4 0-16,0 1 0 0,3 2-1 16,-1-3 1-16,-2 1-1 0,0 0 0 15,2 4-2-15,1-4 1 0,-5-1-1 0,-1-12 0 16,1 0 1-16,-1-2 0 0,0 4 1 15,1 4 0-15,2-6 1 0,0 0 0 16,2 14 1-16,-1-3-1 0,-1-9-1 16,-3-2 1-16,0 5 0 0,3-4 0 15,-2 6 0-15,-1-9 0 0,3 11 0 16,5-8-1-16,-2 3 1 0,2-3 0 16,-3-1 0-16,9 0 0 0,-4 0 0 15,3 0 1-15,2-1-1 0,2 1 1 0,0 1-1 16,4-14 1-16,4 8-1 0,-4 10 1 15,2-10-1-15,4 10 1 0,-2-12-1 16,6 2 1-16,5 4-1 0,4-1 1 16,1-5-1-16,12 1 1 0,8 6 0 15,11-7 0-15,12 2 0 0,7 7 0 16,17 1 1-16,4-1-1 0,-4-7 1 16,14-3-1-16,7 8 0 0,6 0 1 15,-2-9 0-15,11 9-1 0,-2-5 1 16,-3-6 2-16,-9 14 3 0,6-16 2 15,-6 1 0-15,-14 11 1 0,11-1 1 0,-8-3-1 16,-16-3-1-16,3 1-4 0,-1 2-1 16,-9-2-2-16,-7-8 0 0,14 2-1 15,-11-3-1-15,-14-6 0 0,3-8 0 16,-2-1-1-16,-11-2-1 0,1 8 0 16,2 8-1-16,-13 7-1 0,-9 4 0 15,-5-4-2-15,-7 3 0 0,-6 0-3 16,-7 7-4-16,11 0-3 0,-7 0-6 15,6 12-5-15,-3-5-6 0,5-2-16 0,-14 0-14 16,-4-5-17-16,-2 1-25 0,2 3-104 16,-5-4 47-16,3 1-80 0,7-2-339 15</inkml:trace>
  <inkml:trace contextRef="#ctx0" brushRef="#br0" timeOffset="4088.034">19576 8604 54 0,'14'5'87'16,"-4"-5"-16"-16,4 5-5 0,1-1 3 15,-4 2-7-15,-6-2-10 0,2-9-8 16,-4 3-5-16,9 4 0 0,-1-1-4 16,1-1-1-16,-7-1-2 0,-2-4 2 0,2 8-4 15,8-8-4-15,4 0-1 16,-7 2-3-16,2-2-4 0,6 10-4 16,-8-12-4-16,-2 4 3 0,5-1 1 0,6 1 1 15,-1-5 1-15,-7-4 1 0,6-3 1 16,-7 2 0-16,1 1 2 0,3 7 1 15,7-5-1-15,1 9-3 0,4 2 0 16,1-1 0-16,1 0-1 0,-3 0-2 16,-2-1-2-16,-1-1-2 0,1-8 0 0,-3 0 0 15,3-3-3-15,7 0 2 0,0-5-1 16,-4-1 2-16,1 4-1 0,-4-4 0 16,-8-10 1-16,1 4 0 0,1 4-1 15,8-1-1-15,-2 4-2 0,7 5 0 16,1 0-2-16,2 9 0 0,2-7-2 15,-3 2 0-15,2-2 0 0,-2-2 0 16,6-6-1-16,-8 4 0 0,6-4 0 16,-11-1 1-16,8-9 0 0,-4 5 2 15,-1 2 0-15,0-4 0 0,10 7 2 0,-1 3 0 16,-3-4 1-16,1 0-1 0,-7-8-1 16,-9 1-1-16,-1-6 0 0,13 7-1 15,1-1-1-15,1 1 0 0,0-1-1 16,-1 1-1-16,-4-3 1 0,-2-5-1 15,4 4 0-15,0 2 0 0,0-4 0 16,-9 2 0-16,14 2 0 0,-3-3 0 16,7-3-1-16,-6-14 1 0,7-3 0 15,-12 0 0-15,4-6 0 0,-7-2 0 0,5 7 0 16,-1-1 0-16,0 0 0 0,-5-15 1 16,1 5-1-16,10 14 1 0,-3-6 0 15,-3-5 0-15,15 19 0 0,-1-12-1 16,-10-15 1-16,-3-4-1 0,8 10 1 15,-15-16-1-15,3 1 0 0,1 4 1 16,1-6-1-16,0-2 0 0,-1-7 0 0,-6 7 0 16,-2-7 0-16,-3 10 0 0,-3 2 1 15,1 11-1-15,1 10 0 0,1 7 0 16,-1 10-3-16,-7 5-3 0,1-2-5 16,-1 4-10-16,-8 3-11 0,-2 1-14 15,1 4-14-15,-6 18-28 0,5 5-98 16,-1 2 49-16,-4-6-75 0,-1 17-335 15</inkml:trace>
  <inkml:trace contextRef="#ctx0" brushRef="#br0" timeOffset="4620.9406">22267 5260 182 0,'7'13'143'0,"-6"-5"-71"0,-1-3 28 15,-5-3-2-15,2 6-41 0,-7 4-8 16,-3 1 2-16,-7 2 7 0,2 15-3 16,-9 3-8-16,-1 5-7 0,5 19-5 15,6 6-2-15,-6 3-2 0,3-2-5 32,0 1-4-32,-1 0-5 0,-7-9-3 15,8 7-4-15,3-2-1 0,9-13-3 0,3 7-1 0,-3-15-1 0,1-14-1 16,12-7-7-16,-8-13-10 0,4-6-17 15,1-16-20-15,-7-1-27 0,17-16-59 0,-1 0-30 16,-4-12 1-16,6-10-74 0,7-6-39 16</inkml:trace>
  <inkml:trace contextRef="#ctx0" brushRef="#br0" timeOffset="4824.2212">22373 5126 263 0,'28'6'139'0,"-5"1"-34"0,1 0 25 16,-6 14-34-16,-2 1-22 0,11 24-8 16,-9 5-7-16,2 17-11 0,12 19-14 15,4 14-12-15,-4 8-7 0,2 10-7 32,6 9-3-32,-12-25-25 0,2 1-129 0,-8-28-3 0,-6-3 24 0,1-21-177 15</inkml:trace>
  <inkml:trace contextRef="#ctx0" brushRef="#br0" timeOffset="8551.5694">17557 6892 241 0,'0'0'115'0,"-5"-3"-47"0,3-2 21 15,6 12-41-15,2-6-15 0,-1 4-10 16,-8-11 9-16,-5-1 4 0,9 7 5 16,-4-5 7-16,-2 3 7 0,5 4 8 15,0-2 3-15,0-2-2 0,8 9-3 16,1 0-4-16,-6-1-5 0,-3-1-5 16,0-3-6-16,2 1-5 0,6 9-5 15,-10 1-4-15,2 2-6 0,15 10-2 16,-5 1-4-16,-2 3-3 0,1 10-1 15,1 3-2-15,-2-2 0 0,2 6 1 0,0 0 2 16,1 1 0-16,1-4 1 0,5 8-3 16,-3-4-2-16,-2-6-1 0,3-6-2 15,-2-2-2-15,-8-8-3 0,0-4-9 16,2 1-6-16,-12-10-15 0,11 1-18 16,-9-13-38-16,0-7-137 0,-2 1 72 15,-2-14-115-15,7-8-456 0</inkml:trace>
  <inkml:trace contextRef="#ctx0" brushRef="#br0" timeOffset="8806.555">17749 7242 504 0,'0'3'187'16,"7"-1"-57"-16,-7-2 54 0,-3-7-84 0,-1-1-25 15,-2-4-6-15,-3 1-2 0,4 3-10 16,-5-4-13-16,9 5-9 0,-6 11-10 15,-3-4-5-15,-8 1-5 0,-2 4-5 16,-2 4-3-16,-7 2-2 0,2-1-3 16,4 7-3-16,3-2-6 0,0-2-7 15,5 2-7-15,0-4-10 0,0-4-16 16,10 1-15-16,5 6-28 0,-3-14-122 16,5 8 68-16,-4-8-97 0,-3-2-425 0</inkml:trace>
  <inkml:trace contextRef="#ctx0" brushRef="#br0" timeOffset="9027.2352">17830 7114 548 0,'20'19'175'0,"7"1"-65"0,-4-7 67 0,-8 2-95 16,-12-10-25-16,14 5-5 0,-6 3-1 15,-4 3-3-15,-4-2-6 0,1 2-11 16,-4-4-5-16,5 8-4 0,-4 0-1 15,4 0-4-15,0 1-5 0,0 1-7 16,0-4-9-16,-3-3-13 0,-2-5-20 16,-2-4-8-16,-6 1-167 0,0-7 84 15,-6-5-113-15,-2-15-551 0</inkml:trace>
  <inkml:trace contextRef="#ctx0" brushRef="#br0" timeOffset="9180.92">17829 6819 663 0,'-2'-10'196'0,"7"4"-93"16,5-1 86-16,-3 2-123 0,-11 4-34 15,8 4-5-15,-8-11 1 0,9-1-3 16,-5-4-24-16,-1 18-21 0,1-2-19 0,3 2 96 16,-3-5-249-16,2 0 110 0,-6 14-40 15,8-8-810-15</inkml:trace>
  <inkml:trace contextRef="#ctx0" brushRef="#br0" timeOffset="10005.3198">18044 6977 328 0,'30'43'303'16,"2"-2"-151"-16,-11-3 32 0,1 2-5 15,-4-7-108-15,-8-6-23 0,0-4-3 16,-10 4-2-16,-2-9-12 0,2-5-11 15,-2-5-10-15,-3 2-5 0,0-3-3 0,1-4-2 16,-3 2-1-16,7-5 0 0,-2-8 0 16,-8-4-1-16,2-1 0 0,-2-5 0 15,10-4 1-15,-3 4 0 0,-4-3-1 16,10-14 1-16,-4-5-7 0,1 0-8 16,6 0-7-16,-9-1-5 0,6 8-3 15,1 0-2-15,1-2 0 0,0 8 7 16,1 6 9-16,3 9 7 0,-1 1 5 15,-5 2 4-15,10 9 4 0,4-6 3 16,0 7 6-16,4 11 5 0,-3-5 6 0,9 13 5 16,-6 4 5-16,-2-2 2 0,-6-6 1 15,7 14-3-15,-5-8-2 0,-5 4-5 16,5-6-3-16,-4 7-4 0,-1-7-2 0,-2 0-4 16,-3 1-3-16,-3-8-2 0,3-6-3 15,-5-7-2-15,2 5-3 0,-7-15-1 16,0 8 0-16,5-11-2 0,-7 2-1 15,-1-11-1-15,9 0-1 0,-9-4-2 16,0-12-3-16,8 3-3 0,-2 10 1 16,9 4 0-16,-6 1 1 0,-4-2 0 15,10 7 2-15,-1-8 3 0,1-3 3 0,0-1 1 16,-1 15 0-16,9 1 2 16,-5 3 1-16,3 3 1 0,4-2 2 0,-2 7 2 15,-5 2 4-15,10 9 4 0,-5-4 2 16,1 1 2-16,1 7 3 0,-1 3-2 15,-2 9-1-15,-3-6-4 0,1 9-3 16,-2-7-2-16,0 4-1 0,-4-7-3 16,1 0-1-16,3 0 0 0,-3 1-1 15,3-3-1-15,-2-6 1 0,0 3-2 16,-1-9 0-16,-1-6 0 0,3-3-2 16,-8 1 0-16,3-11-1 0,6-2 0 0,1-10-2 15,-6-1 1-15,5-21-2 0,-3-2-2 16,-2-3-1-16,0 3-2 0,0-4-2 15,1 5-2-15,-6 6-4 0,2 2-2 16,-2-3 1-16,-10 13 2 0,3 11 2 16,-1 10 4-16,1 4 2 0,2 5 5 15,-3 7 4-15,3 8 1 0,4-2 2 16,-1 12 0-16,0 3-2 0,2 5 1 16,5 10 0-16,3 9 0 0,4 1 0 0,-2-3 0 15,8 14 0-15,-3-14 0 0,0-5 0 16,-3-6-1-16,3-5 3 0,-5-13-4 15,-1-3-7-15,10-9-6 0,-1-4-14 16,12-5-17-16,-5 0 4 0,3-19 0 16,-3 1-159-16,-5-7 81 0,1 5-42 15,7 0-590-15</inkml:trace>
  <inkml:trace contextRef="#ctx0" brushRef="#br0" timeOffset="11375.8216">20212 9683 593 0,'-3'-13'164'16,"3"13"-83"-16,-7-5 74 0,9-3-113 0,-1 1-27 15,-6 0-1-15,4 1 1 0,2 4-11 16,-1-8-32-16,-1-3-71 0,-3 3-57 16,4-3 36-16,4 4-140 0,-4-4-160 15</inkml:trace>
  <inkml:trace contextRef="#ctx0" brushRef="#br0" timeOffset="123132.9289">18739 11027 373 0,'6'5'189'0,"-2"0"-68"0,1-5 32 15,0 2-48-15,-2 5-37 0,0 1-8 16,0-2 3-16,-3 4-13 0,-5-6 1 16,4 9 2-16,2 7-2 0,3 6-5 15,-4 9-1-15,-4 8-7 0,3 0 6 16,6 15-9-16,-7-3-8 0,-1 6-5 0,3 6-3 16,-5 6-4-16,10-14-4 0,1 3-1 15,-6-1-2-15,9-8-1 0,-3-12-2 16,1 1 0-16,3-2-1 0,0-14-3 15,-3-11-1-15,2 2-2 0,5-9-1 16,9-8 0-16,2-7-1 0,6 1 1 16,-4-13 0-16,-1 4 1 0,-2-9 1 15,4 14 0-15,6-4 2 0,8 8-1 16,6-1 1-16,-3 2-1 0,6 5 1 16,-8-1 0-16,10-6 0 0,2 7 1 0,11 0-1 15,4 2 0-15,9-2 0 0,-1-2-2 16,8 2 2-16,1 2-2 0,2-2 0 15,2-2 0-15,7 2-1 0,3 8 1 16,-3-3 1-16,0 0-2 0,-7-2 2 16,8 2 0-16,-9-5 1 0,-9 0 0 15,7 0-1-15,1 2 2 0,-1 6-1 16,7-3 0-16,1-6-1 0,3 7 1 0,7-11-1 16,-11 10 0-16,1-15-2 0,3 2 1 15,-6-2 0-15,-12-1 0 0,-4-4 1 16,-23 3-3-16,-7-10-5 0,-16 4-6 15,-6 3-7-15,-5-3-8 0,-2-2-9 16,-13 7-15-16,-7-9-105 0,-1 7-72 16,-13-3 59-16,-3 5-155 0,-1 13-284 15</inkml:trace>
  <inkml:trace contextRef="#ctx0" brushRef="#br0" timeOffset="123492.4924">22068 11871 295 0,'12'7'179'0,"3"-12"-57"0,-2 5 29 16,-3-14-41-16,3-19-22 0,4 3-7 15,-1-11-8-15,-1-10 0 0,5 2-14 16,-8-5-13-16,-4-16-8 0,-6 1-8 15,-2 2-11-15,-7 6-5 0,-10-5-2 16,-11 9-4-16,-2 8-204 0,-6 12 127 16,-14-3-109-16,-3 14-777 0</inkml:trace>
  <inkml:trace contextRef="#ctx0" brushRef="#br0" timeOffset="124914.5392">22640 10182 677 0,'-13'-10'205'0,"1"-1"-93"16,9 12 68-16,-22-7-130 0,7 6-20 15,1 11-5-15,-11 2-8 0,1 7-7 0,1 0 6 16,-1 8 5-16,-1 4-3 0,8 9 0 16,-1-1-1-16,6 0 1 0,0 8 0 15,2-8-4-15,3-1-1 0,6 10-1 16,4-8-1-16,2 4-3 0,5-4-1 15,6-6-2-15,2-10-1 0,10 6-4 0,1-17-4 16,7-6-5-16,-3-8-7 0,0-2-8 16,-10-3-6-16,-3-13-13 0,4-4-12 15,-3-6-16-15,2-8-27 0,2-1-101 16,1 3 53-16,-10-16-87 0,0 0-345 16</inkml:trace>
  <inkml:trace contextRef="#ctx0" brushRef="#br0" timeOffset="125398.8233">22786 10192 360 0,'5'20'211'0,"0"-4"-65"16,0 1 28-16,-4-2-45 0,3 5-45 15,-1-7-14-15,2 14-9 0,2 1-11 16,1 5-10-16,-3 0-10 0,0 2-5 16,3-7-6-16,2-3-2 0,0-4-3 15,2-2-5-15,6 1-3 0,-5-12-3 16,-1-1-3-16,1-1 0 0,-1-1-3 15,-6-5-6-15,2-5-7 0,-1-3-9 16,-7-5-13-16,3-7-12 0,-3-5-12 0,4 2-11 16,-4-2-4-16,-2-7 1 0,4 12 9 15,1 2 12-15,-1 7 15 0,3 2 12 16,0-2 16-16,1 11 20 0,1 1 16 16,3 3 11-16,-2 11 9 0,4-4 10 15,3 4 10-15,3 7 5 0,-3-4-4 16,-2-5-6-16,-3 2-5 0,-2 0-7 15,4 3-5-15,-4-10-7 0,2 6-7 16,2-9-7-16,-7-5-4 0,-5-5-5 0,-4-9-3 16,-4 0-5-16,6-5-2 0,-9-9-2 15,1 2 1-15,-2-4-1 0,-1-3 0 16,3 6 0-16,7 2 1 0,-4 12-1 16,4-12 0-16,6 4 0 0,-1 6 0 15,3-7-1-15,0 2-1 0,1 9-2 16,6-4-4-16,0 2-1 0,4-1-6 15,1 1-9-15,3 6-6 0,-4 1-10 16,4-1-10-16,-3 7-9 0,1 0-16 16,8 2-36-16,-6 1-51 0,-5-8-24 0,-2 3 11 15,-6 4-106-15,-2-9 1 0</inkml:trace>
  <inkml:trace contextRef="#ctx0" brushRef="#br0" timeOffset="125910.2944">23353 10066 191 0,'1'5'182'0,"4"-5"-21"0,-1 8-6 15,-3-1-15-15,14 13-22 16,-7 5-17-16,7-4-16 0,-3 1-17 16,1 9-18-16,-1-16-8 0,-1 0-10 15,1 5-7-15,3 5-7 0,-2-10-6 0,2 3-3 16,3 4-2-16,2-1-3 0,-2-8-2 16,-4-8-1-16,2-10-2 0,-7 10 0 15,-1 2-2-15,3-12-2 0,-1-3 0 16,2-1-2-16,-2-4 1 0,-3-12 0 15,-7-1 1-15,-2-22 1 0,0 6 1 16,4-2 2-16,-2 10 1 0,-2-2 0 16,2 3 0-16,4 3 1 0,-1 7 1 0,-3 3-2 15,2 5 1-15,1 8-1 0,-2 2-1 16,3 4-2-16,-1 1-3 0,2 6-5 16,0-4-4-16,3 16-6 0,-3 2-2 15,4 2 0-15,-3-1 1 0,1 6 4 16,-1-12 4-16,4 3 5 0,5-5 5 15,-1 0 4-15,2-4 4 0,4-1 5 16,5-8-3-16,-5-3-3 0,5-6 3 0,-2-9 0 16,0-8 1-16,-5-13-6 0,6 3-3 15,-8-9 2-15,-3 10 2 0,1-3-2 16,-14 13-1-16,3 6-2 0,5 5-1 16,-6 4 0-16,-5 7-2 0,3 3-1 15,-7 2 0-15,2 3 1 0,-8 1 1 16,-12 3 1-16,7 4 1 0,-6 13 0 15,4 3 0-15,4 2 0 0,1-1 1 0,2 10 0 16,1-14 0-16,9-1 1 0,3 2 2 16,3-13-9-16,10 0-9 0,9 1-13 15,11-9-17-15,-1 3-18 0,2-6-23 16,0-8-79-16,-5 5 33 0,5-2-55 16,-6-4-233-16</inkml:trace>
  <inkml:trace contextRef="#ctx0" brushRef="#br0" timeOffset="126363.3753">22940 10981 250 0,'12'16'260'0,"1"-12"-106"0,-5 2 19 16,2-1 3-16,0 9-86 0,2-14-20 16,-4 11-1-16,2-9-4 0,0 5-14 15,1-2-11-15,1 8-9 0,3 0-4 16,0 5-2-16,-4 7-4 0,4 10-3 16,0-5-4-16,0 11-3 0,-7 1-1 15,-1 4-3-15,-4-1-3 0,1 3-2 16,-3-7 0-16,-4-1-3 0,1 1 1 15,-1-7-5-15,3-8-13 0,-5-6-20 0,-3-8 16 16,-1-12-203-16,-5-5 105 0,2-4-111 16,4-7-679-16</inkml:trace>
  <inkml:trace contextRef="#ctx0" brushRef="#br0" timeOffset="126566.7725">23154 11153 473 0,'-7'-8'170'0,"4"3"-64"15,-9-2 62-15,1 7-71 16,-1 0-32-16,-5 9 0 0,-4-4 3 0,-4 6-4 16,-3-11-14-16,-5 2-13 0,-4 5-10 15,2 6-7-15,2-2-5 0,2 11-3 16,-2-9-3-16,4 14-3 0,6-17-8 16,0 1-6-16,1 3-25 0,11-3 32 15,3-3-207-15,-1-3 102 0,9-3-100 16,2 5-682-16</inkml:trace>
  <inkml:trace contextRef="#ctx0" brushRef="#br0" timeOffset="126781.2705">23230 11186 618 0,'25'7'186'0,"-5"5"-58"0,-5-4 70 0,1 4-112 15,-1-3-27 1,-2 0-1-16,2 7-2 0,-1-7-11 0,-1 6-16 15,2 3-10-15,5 0-5 0,-4-3-4 16,1-2-3-16,-4-6-3 0,-3-6-4 16,0 4-7-16,1-6-10 0,-1-4-19 15,2-3-20-15,-2-11-21 0,-3-7-50 16,-1-2-88-16,1-11 36 0,-2 11-84 0,1-11-277 16</inkml:trace>
  <inkml:trace contextRef="#ctx0" brushRef="#br0" timeOffset="126977.881">23600 11019 143 0,'3'0'199'0,"5"8"-58"15,-1-3 3-15,1 15 13 0,0 7-51 0,4-4-19 0,-9 7-8 16,-3-7-7-16,-1 10-8 0,4-3-12 16,-3 5-15-16,-7 6-1 0,4 4-5 15,-2 5-5-15,3 3-6 0,-11 0-6 16,-2-5-5-16,2 5-2 0,-2 3-3 16,5-4-2-16,3-4 3 0,4-4-6 15,0-4-5-15,-2-25-16 0,1-7-35 0,1-3-38 16,3-5-110-16,2-11 50 0,8 2-138 15,3-15-308-15</inkml:trace>
  <inkml:trace contextRef="#ctx0" brushRef="#br0" timeOffset="127310.6519">23739 11422 265 0,'10'5'164'0,"6"-5"-43"0,-2-10 23 15,-1 10-26-15,2-2-32 16,-2 0-10-16,-3-4-4 0,5-1-9 0,-2-4-16 15,10-8-13-15,-1-4-10 0,-1-3-8 16,4-6-6-16,17 4-5 0,-4 1-2 0,-2 4-2 16,-3-8-7-16,-4 4-10 0,-23-1-8 15,-6-3-7-15,-3-4-4 0,-4 13-2 16,-6 6 0-16,-9 7 7 0,3 9 10 16,0 2 9-16,-4 15 7 0,5-1 4 15,1 16 5-15,2-6 3 0,-1 16 4 16,1-4 6-16,0 11 3 0,2-4 6 15,-2 15 3-15,0-12 2 0,3 12 3 16,6 3-1-16,6-4-4 0,-5 1-5 16,5-7-4-16,10-5-4 0,-7-20-5 0,0-3-5 15,4-17-5-15,-4 1-9 0,4-9-19 32,-7-4-11-32,6-1-20 0,6-15-134 15,3-6 63-15,-8-2-91 0,6-17-450 16</inkml:trace>
  <inkml:trace contextRef="#ctx0" brushRef="#br0" timeOffset="127580.699">24274 11122 319 0,'33'-23'215'16,"-1"-17"-87"-16,1 13 30 0,3-1-37 16,-14-10-52-16,-1 5-21 0,-9 11-9 0,-10 2-6 15,-2 2-12-15,-5 10-10 0,-4 6-3 0,-4 2-3 16,-7 2 0-16,4 18 0 0,-8 6 0 15,-5 6 0-15,4 6 0 0,-2 7-1 16,1-12 0-16,3 15 0 0,4 7-1 16,6-4 0-16,8 10 0 0,5 7 0 15,3-10 1-15,1-5-1 0,11-5 0 16,-2-13-1-16,12-3 0 0,8-11-1 16,7-8-2-16,6-6-1 0,14-7 2 15,-9-5-3-15,7-10 4 0,-3 0 16 16,-14-15 18-16,-11-4-211 0,2-1 127 15,-8 3-65-15,8 4-833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45:13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4879 16115 1352 0,'-4'-8'102'16,"4"8"-63"-1,-6 66-6 1,12 75-2-1,6 66-5 1,1 39 33 0,5 25-15-1,14-9-12-15,1-38-9 16,-10-78-9 0,0-78-7-1,15-67-5 1,12-1 0-1,26-41-1-15,17-20-1 16,13 8 1-16,-6 0 1 0,7 24 1 16,-19-4 0-16,-2-2-1 0,6 2-1 15,10 7 0-15,3-1 0 0,12 2 1 16,6 11 0-16,13-3-1 0,2 0 1 16,-6 7 0-16,26 5 0 0,2-3-1 15,9 2-1-15,7-1 0 0,15-3-1 0,-9 8 1 16,14-4 1-16,-6 6-1 0,6-5 2 15,-11 5 0-15,8 6 1 0,-11 1 0 16,-5-2-1-16,-4 2-1 0,-3-1 0 16,-9 1-1-16,-4-2 0 0,-12-4 0 15,-21 1-3-15,5 3-1 0,-8 2-1 16,-16-1 1-16,6-1-2 0,-2 5 0 16,-16-1 1-16,-15-3 1 0,-9-1 0 15,-9-3 0-15,-15 1 1 0,-5-1-1 0,-1-1 1 16,-6-2 0-16,-8-4-2 15,-3-2-1-15,-7-11-1 0,-15-12-2 0,0-20 1 16,-2-18 0-16,0-18 0 0,-4-7 0 16,-4-23 2-16,-3-9 2 0,-11-8 1 15,5-10 1-15,-3 3 0 0,-3 5 1 16,-3 1 3-16,3 15 7 0,-8 16-10 16,-5 4-1-16,1 17 56 0,-1 28-293 15,7 16 165-15,1 23-112 0</inkml:trace>
  <inkml:trace contextRef="#ctx0" brushRef="#br0" timeOffset="1303.4342">10785 17892 144 0,'12'-13'140'0,"-2"1"-13"15,-2-1 2-15,4 1-3 0,3-4-20 16,-9 1-8-16,-4-4-9 0,-2 5-11 16,0 0-12-16,-7 1-13 0,-1 0-11 15,0 6-8-15,-1 7-7 0,-2 0-6 16,-6 7-5-16,-4 4-3 0,-6 9-2 15,-11 8-1-15,1 1-1 0,-2 15 0 16,-3 6 0-16,7 8 0 0,6 2 1 16,-4-1 0-16,14-9 1 0,8 11 1 15,6-12-1-15,5 7 2 0,3-8 2 16,12 0 2-16,6-15-1 0,9 7-2 0,8-12-2 16,12 5 1-16,3-6-3 0,0-6-4 15,2-4-4-15,-10-15 0 0,-6-1-1 16,-2-2 0-16,-1-8-7 0,-11-4-9 15,-2-12-17-15,1-3-27 0,0-5-5 16,-9-19-155-16,5-2 68 0,5 1-104 16,2-2-486-16</inkml:trace>
  <inkml:trace contextRef="#ctx0" brushRef="#br0" timeOffset="1826.7491">11238 17885 338 0,'0'12'145'0,"0"1"-46"0,-2-3 40 16,2 15-45-16,-3 0-29 0,1-2-5 15,-3 10 1-15,0 2-7 0,3 1-10 16,2 8-10-16,0-5-5 0,2 1-5 16,5-3 0-16,3 2-1 0,1-9-1 15,-1-2 0-15,3-3-3 0,12 0-3 16,-5-7-3-16,3-9-2 0,2 2-5 16,-2-11-4-16,-8-5-3 0,2-10-2 15,-4-10-1-15,2 9 0 0,-2-22 0 16,-1 16 1-16,-4-4-2 0,1-8-3 15,-5 0-2-15,1 7-3 0,2 6-1 0,-7-4-2 16,0 7 0-16,7 11 4 0,1-1 3 16,-1-1 3-16,-1 3 3 0,1 6 3 15,3 6 1-15,1-4 1 0,1-2 1 16,8 7 0-16,-2 4 1 0,5 2 0 16,4 7 0-16,-2-5 0 0,3 5 0 15,3-2 1-15,-2 4 2 0,-1-14 2 16,0 10 3-16,-5-3 1 0,4 4 3 0,-12-13 0 15,-1 3 0-15,-2-11-3 0,-2 9-4 16,-10-11-3-16,-3-16-2 0,-2 0-3 16,1 7-2-16,-7-15-1 0,-2 0 0 15,-9-4 0-15,4-7 1 0,-5-6 0 16,3-2 1-16,-2 3 1 0,9 2-1 16,10 4 1-16,4 5 1 0,-6 3 1 15,14 2 0-15,-6 3 0 0,23 12 2 16,-4-5 0-16,4 14 1 0,11-1 1 15,1 4-3-15,-10 1-2 0,12 1-15 0,1 1-20 16,-1 3-28-16,-2 2-140 0,7-1 73 16,-13 2-126-16,-4-3-458 0</inkml:trace>
  <inkml:trace contextRef="#ctx0" brushRef="#br0" timeOffset="2702.8732">12411 17590 384 0,'7'-6'163'16,"-4"6"-48"-16,0 0 43 0,2 1-55 15,0 4-26-15,2 9-2 0,-4 10-5 16,7 5-5-16,-5 5-13 0,2 4-13 0,3 9-8 16,1-4-6-16,1 15-6 0,3-3-3 15,0-2-3-15,-7-7-3 0,9 9-1 16,-3-14-1-16,3-8-2 0,3-6-2 15,-2 4-2-15,-1-11 0 0,4-1-3 16,-1-15-2-16,-2-2-1 0,-3-17 0 16,-5 2-1-16,-1-15 2 0,5-12-2 15,3 2 3-15,3-12 2 0,0 2 0 16,1-12 1-16,-4 1 1 0,-7-1 0 16,3 0 0-16,-1 7 0 0,-1 10 0 0,-1-3 0 15,0 13 0-15,-3 13 1 0,4 0 1 16,-4 10 0-16,0 7 0 0,3 3 0 15,-4 0-2-15,-1 0-1 0,4 5-2 16,-3 0-2-16,2 5-2 0,-3 3-3 16,4-1 0-16,-1 4-1 0,5 9 1 15,-3-5 2-15,0 1 0 0,2 11 2 16,1-4 2-16,7 0 1 0,0 4 0 0,6 3 1 16,-3-11 0-16,4-2 0 0,-5-9 0 15,9-5 0-15,10-8 0 0,6-1 1 16,11-12 1-16,5-12 0 0,1-3 1 15,-1-12 0-15,0-2-1 0,-8-9 1 16,-12 0-2-16,-5-1-1 0,-14-4 1 16,-10-4-2-16,-12 9 1 0,0 4-1 15,-4 11 0-15,-9 11 1 0,-9 17 1 16,-14 8 0-16,-4 1 1 0,-10 18 0 16,-11 4 0-16,6 23 1 0,3 7-1 0,5 12 1 15,0-2 0-15,16 10-1 0,-6-4 0 16,18 8-2-16,2-8 0 0,15 4-1 15,2-11-3-15,10-8-3 0,-12-54-6 16,56 71-6-16,-15-51-2 0,7-10-11 16,5-5-14-16,12-5-14 0,-4-5-6 15,7-10-126-15,-3-11 65 0,8-9-78 16,-5-11-434-16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46:01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13173 7254 434 0,'14'5'167'15,"2"-5"-57"-15,-8-12 44 0,-6-1-71 16,-5-6-27-16,0-2-10 0,-14-1-4 15,-10 17-10-15,-1 2-7 0,-2-4-4 16,1 7-5-16,0 9-1 0,-4 6-2 0,-10 3 1 16,-7-3-2-16,-1 10-3 0,-7-2-4 15,2 13 3-15,3 6-2 0,-2 1 1 16,4 7 0-16,8 14 1 0,1 3 4 16,1 5 0-16,11 6-1 0,7 12-1 15,1-14-2-15,19 7 2 0,3 5-3 16,3 3-3-16,4-15 0 0,1-1-2 15,10-6 0-15,-3-7-4 0,10-11-1 16,10-3-2-16,15-3-3 0,4-12 0 16,16-20-2-16,-1-9 0 0,13-4 2 15,-4-15 0-15,11-23 1 0,-1-14 2 0,-2-19 1 16,-13-9 0-16,-2-1 2 0,-13 7 1 16,-15-13 1-16,-8 11 1 0,-18-12-1 15,-11-1 1-15,-6-1 0 0,-13 4 0 16,-7 12-1-16,-11 21 0 0,3 13-4 15,-16 5-8-15,5 20-10 0,-6-3-7 16,-10 11-2-16,9 7-5 0,8-8-5 16,-2 21-8-16,7-11-12 0,6 3-40 0,-1-5-54 15,5 1 31-15,5-2-99 0,4 1-180 16</inkml:trace>
  <inkml:trace contextRef="#ctx0" brushRef="#br0" timeOffset="386.5639">14118 7068 317 0,'-2'-20'236'0,"-1"5"-111"15,3 0 27-15,-10 9-30 0,2 6-51 0,-14 0-23 16,-3 5-5-16,-13 5-3 0,-6 9-1 16,-6 8-2-16,10 18-5 0,0 3-4 15,9 13-2-15,6 10-1 0,8 4 0 16,-6-9-2-16,8 5-4 0,-1 7-4 16,2-5-2-16,6 5-3 0,8 13-1 15,2-1-3-15,3-6-1 0,15 3-1 16,-2-18 0-16,8-8-1 0,6-6-1 15,-2-10-1-15,9-10 0 0,8-4-1 16,3-3-2-16,-1-13-1 0,9-3-4 0,-13-12-7 16,-2 0-12-16,-13-7-17 0,-2-11-22 15,-3-10-23-15,-5-5-121 0,-5-4 56 16,3-1-93-16,-6-5-379 0</inkml:trace>
  <inkml:trace contextRef="#ctx0" brushRef="#br0" timeOffset="660.0902">14398 7080 537 0,'13'21'200'16,"-1"4"-80"-16,1 0 62 0,-6 6-91 15,-4 7-30-15,7 2-12 0,2 23-3 16,-4 0-7-16,0-3-12 0,4 11-9 15,6 9-7-15,-5-12-4 0,-1-7-1 16,-4 17-2-16,6-15-1 0,2-4-1 16,1-1-2-16,6 10 1 0,2-26 0 15,-10 4-3-15,-4-8-4 0,-1-9-16 16,-10-16-26-16,5 0-26 0,-2-6-126 16,-7-14 62-16,-1-5-124 0,8-9-391 0</inkml:trace>
  <inkml:trace contextRef="#ctx0" brushRef="#br0" timeOffset="941.5021">14536 6804 484 0,'15'-19'178'15,"9"2"-73"-15,1 5 64 0,3 1-79 16,11 21-25-16,2-4-5 0,-3 3-3 15,9-8-4-15,12 31-12 0,8 3-13 16,-3 4-8-16,12 4-6 0,2 16-7 16,-3 0-2-16,-4 14-2 0,-1 10-5 15,-9 8-3-15,-1 14-5 0,-17-4-3 16,-8 6-3-16,-17 3-7 0,-13-1-7 0,-5-14-8 16,-17 1-16-16,-18-7 15 0,-16-4 14 15,-12 1-157-15,-16 0 83 0,2-5-25 16</inkml:trace>
  <inkml:trace contextRef="#ctx0" brushRef="#br0" timeOffset="7952.792">16128 7383 293 0,'2'3'146'16,"5"4"0"-16,-2-1 10 0,3-4-36 15,2 10-20-15,-10-19-13 0,11 15 7 16,-2-8-28-16,1 5-6 0,1-8-10 16,3 8-6-16,5-12-6 0,3 21 2 15,6-16-2-15,4 4-3 0,4-1-4 16,-6 6-3-16,11-7-3 0,-3 10-3 0,4-7-5 15,6 10-3-15,5 1-6 0,0-6 0 16,8 4-2-16,2-4-1 0,2 3-2 16,11 1 0-16,0 1-2 0,6 2 1 15,-3 5-1-15,1-5 0 0,-6 5 0 16,-4-2 0-16,-12-10-1 0,-7-8 0 16,-14 7 0-16,-7-7-2 0,-6 0-5 15,0 0-6-15,-6-7-10 0,-2 6-13 16,-12-11-17-16,-3-8-23 0,4 15 66 0,-11-11-225 15,-4-4 104-15,2 8-53 16,-2 4-736-16</inkml:trace>
  <inkml:trace contextRef="#ctx0" brushRef="#br0" timeOffset="8484.1207">17050 7053 556 0,'13'2'214'16,"7"8"-86"-16,-2-4 72 0,12-2-88 15,8 6-40-15,2-4-9 0,8-4-2 16,0 4-8-16,0-6-9 0,-8 5-19 16,10-3-8-16,9 3-4 0,6 3-3 15,6 6-1-15,2-3-1 0,-5 4-2 16,-10-2-1-16,-2-4-1 0,-17-3-1 15,2 8-1-15,-6-3 0 0,-7 2-2 16,-8 2 0-16,3 7-1 0,-5 3 0 16,-8 3-2-16,-11 5 0 0,1-1 0 0,-10-4 0 15,-12 7 0-15,-4-7 1 0,-8 8 1 16,0 7 0-16,-1 10 0 0,-13 2 0 16,-9 11 0-16,-7-1 2 0,-3 5-1 15,-20-9 2-15,4 3 0 0,6 9 0 16,3 4 2-16,8-6 0 0,14-1-1 15,4-11-1-15,3-7-8 0,6-16-3 16,6-4 2-16,9-11-22 0,3-8-201 0,8-6 117 16,13 0-111-16,1-7-761 0</inkml:trace>
  <inkml:trace contextRef="#ctx0" brushRef="#br0" timeOffset="11312.7311">19145 7146 314 0,'-5'0'139'0,"6"0"-36"0,1 7 36 0,-2-7-44 15,-5 0-25-15,8 0-2 0,1 6 1 16,4 2-4-16,2-1-10 0,3 0-9 16,0-1-2-16,6 1-1 0,-1 6 1 15,0 2-1-15,5 10-1 0,5-5-1 16,4 18-1-16,3-2 0 0,1 4-4 15,-3-7-3-15,10 15-5 0,-8-8-5 16,2 0-4-16,6 3-4 0,3 8-4 16,-6-6-3-16,11 5-2 0,-1-4-2 15,-8 1-1-15,-3-7-1 0,-11-11-2 0,-8-4 0 16,-5-7-1-16,-1-9-5 0,-8-3-10 16,-1-6-9-16,0-1-11 0,-5-4-11 15,-2-7-30-15,1-4 14 0,-3-3-172 16,-2-6 89-16,4-4-94 0,-3 2-556 15</inkml:trace>
  <inkml:trace contextRef="#ctx0" brushRef="#br0" timeOffset="11594.0001">20040 7053 484 0,'1'8'139'15,"-4"11"-11"-15,0 0 45 0,-4 10-91 16,7 4-2-16,-2 13 0 0,1 6-9 16,-3 19-15-16,1 0-12 0,3 19-9 0,-2 4-4 15,-3 10-4-15,-5 4-1 0,2 20-1 16,2-6-4-16,-1 11-3 0,-3-5-2 16,3-7-4-16,1-7-2 0,-4-6-4 15,0-27-1-15,0-15-1 0,-2-11-2 16,2-17-5-16,0-16-9 0,-1 4-13 15,3-11-18-15,1-12-35 0,0-3-25 16,-3-20-122-16,9-18 53 0,2-10-113 16,6-13-344-16</inkml:trace>
  <inkml:trace contextRef="#ctx0" brushRef="#br0" timeOffset="11958.4046">21115 7166 514 0,'15'8'200'0,"2"-1"-87"0,-7-6 69 16,-5 4-86-16,-15-5-22 0,6-11-16 16,-6 7 3-16,-8-9-1 0,-12 2-12 0,-6 7-12 15,13 1-8-15,-9 3-4 0,-1-7-3 16,-5-1-2-16,-4 13-4 0,-11 3-3 16,4-8-2-16,-1 0-2 0,5 12-1 15,1 3-4-15,0 6-4 0,0-6-7 16,2 3-9-16,4 1-8 0,8 1-21 15,-3-10-18-15,8 8-164 0,14 2 90 16,-3 1-113-16,14-1-560 0</inkml:trace>
  <inkml:trace contextRef="#ctx0" brushRef="#br0" timeOffset="12212.3007">21327 7537 287 0,'-20'3'323'16,"4"6"-162"-16,-1-9 16 0,-11 1 5 0,-3-1-98 16,-9 0-32-16,-2-6-7 0,-12 2-8 15,2-1 6-15,-6 14-12 0,9-11-11 16,-16 9-7-16,9-7-6 0,3 20-7 15,-5-1 27-15,0 1-234 0,5-5 133 16,-5 0-108-16,8 10-844 0</inkml:trace>
  <inkml:trace contextRef="#ctx0" brushRef="#br0" timeOffset="15666.7">22484 7000 239 0,'27'-7'127'0,"1"-1"-13"0,-18-3 25 16,3-11-26-16,-5 0-19 0,2-4-4 16,-1 4-5-16,-9-1-11 0,0 2-13 15,6 1-22-15,-6 8-10 0,0-1-7 16,-10-4-6-16,-6 9-4 0,-3 5-6 0,-4 1-2 16,-12 4-1-16,12 3 1 0,-10 11-1 15,-2 4 1-15,-4 0 0 0,0 12 1 16,-7 7 1-16,0 9 0 0,6 17 1 15,3 11-1-15,-6 2 1 0,3 3-1 16,14-3 0-16,-4 0-2 0,17-8 1 16,11 8 0-16,2-10 3 0,18-7 0 15,14-10-1-15,11-3 0 0,10-21-1 16,12-9 0-16,-1-10-3 0,14-1-3 0,13-7 0 16,12-13-3-16,-2-5-3 0,9-4 5 15,-6-5 94-15,-16-6-291 0,-27-10 154 16,-4 5-44-16,-14 5-1055 0</inkml:trace>
  <inkml:trace contextRef="#ctx0" brushRef="#br0" timeOffset="18448.3701">21291 9932 354 0,'3'-13'158'0,"-1"-6"-31"16,-5 6 24-16,6 1-54 0,-5-1-23 15,-4 8-4-15,-3 4-6 0,-1 1-14 16,-5 6-8-16,-4 3-4 0,0 0-6 15,-11 5-6-15,1 4-5 0,-1 2-5 16,-3 1-4-16,-2 4-4 0,12 10-3 0,3-2-1 16,0 7 0-16,8 6-2 0,2 1 0 15,0-12 0-15,4 3 0 0,14-8 0 16,-8 9-1-16,13 1-2 0,2 5-1 16,3-10-6-16,6-2-7 0,-1-12-11 15,-5-7-9-15,7-6-11 0,15 3-15 16,-2-11-20-16,-3-1-26 0,6-4-73 15,-8-10 40-15,-6-5-75 0,8-5-232 0</inkml:trace>
  <inkml:trace contextRef="#ctx0" brushRef="#br0" timeOffset="18729.6598">21785 10040 384 0,'1'1'152'0,"-1"4"-26"0,-5-5 30 0,-23-5-67 15,-5 5-20-15,-3 5-7 0,-1 0-9 16,2 3-16-16,14 1-12 0,-2 16-8 16,3 6-4-16,-10-3-3 0,0 0-2 15,7 7-2-15,1 2-1 0,-1-6-1 16,12 7 0-16,1-5 0 0,1-6 1 16,4 6 0-16,5-10 1 0,2-4 0 15,6 7-1-15,11-11 0 0,2-8-1 16,9-1 0-16,5-6-3 0,-4 0 0 15,-4-13-1-15,-1-2-1 0,-3-5 1 16,-1-6-2-16,-7 2-5 0,1 0-12 0,-2 5-21 16,-3-15-141-16,-2 7 82 0,2-8-112 15,-4-3-495-15</inkml:trace>
  <inkml:trace contextRef="#ctx0" brushRef="#br0" timeOffset="19104.7176">21853 10112 552 0,'13'35'175'0,"2"7"-50"0,0-9 59 16,-4-3-99-16,1-2-26 0,1 12 0 15,-6-12-3-15,-2-2-15 0,-7 3-11 16,1-10-10-16,6-5-4 0,-10-6-5 16,0 4-4-16,-2-17-4 0,-1 3-1 15,3-3-1-15,0 2-2 0,-7-22 1 16,-1-3-1-16,10-4-1 0,-4 6-5 0,-3-11-4 15,10-3-5-15,2 2-2 0,-4-5-3 16,14-12-4-16,-12 12-4 0,11 4-1 16,2-3 4-16,-1 12 4 0,10 10 3 15,-6 1 3-15,4 9 6 0,8 10 5 16,-1 5 6-16,-6 3 2 0,1 2 1 16,3 10 0-16,0 1 0 0,-9-3 0 15,7 11-1-15,2 0-1 0,-8-9 0 16,-4 0-1-16,4-2-3 0,-3-4-9 15,-2-3-18-15,3-1-23 0,3 4-18 16,2-9-23-16,-5-5-49 0,3-5-27 0,-1 3-2 16,-9-5-37-16,0-11-40 0</inkml:trace>
  <inkml:trace contextRef="#ctx0" brushRef="#br0" timeOffset="19422.1944">22534 9938 53 0,'-3'-8'120'0,"3"-3"-4"0,-9 4-14 16,6 2 12-16,-20-10-13 0,-4 3-10 0,1 4-11 15,-1 7-10-15,-6 1-8 0,7 0-7 0,-1 8-7 16,-1 10-1-16,-5-3-7 0,3 3-7 16,8 4-3-16,2-2-5 0,2-1-4 15,5 1-5-15,8-3-4 0,5 1 1 16,0-5-1-16,10 2 0 0,5-3-1 16,6-4-1-16,8-1-1 0,2 3-2 15,6-9-3-15,-6 4-1 0,4-3-1 16,1 5-1-16,-4-6 1 0,-1 6-1 15,6-2 0-15,-3 8 1 0,0-4-1 16,-1 4 1-16,-7 2-1 0,-4-2 0 0,-6 0 0 16,-4 12 0-16,-9-13-1 0,2 3-1 15,-8-2 0-15,0 0-1 0,-4-6 0 16,-5-6-1-16,-4-7-3 0,-1 7-6 16,4-2-6-16,-2 1-6 0,0 5-14 15,5-10-21-15,-1-4-128 0,4 5 72 16,-5-5-93-16,2-11-449 0</inkml:trace>
  <inkml:trace contextRef="#ctx0" brushRef="#br0" timeOffset="19802.5883">22607 9494 455 0,'8'17'214'15,"4"-4"-115"-15,-2-1 69 0,6 3-80 0,-9-4-38 16,3 3-38-16,0 0 32 0,-2 6-11 15,9 18-13-15,-1 2-16 0,-4-3 2 16,9 17-1-16,-1 4-1 0,-8-15-2 16,1 9 0-16,0 3-2 0,-3-11-3 15,0-1-5-15,3-3-6 0,-3-2-4 16,2-15-23-16,0-4-4 0,-2-14-8 16,-2-5-8-16,-3 1 4 0,-5-9 2 15,-5-9 6-15,-2 1 24 0,1-2 7 0,-4-4 13 16,0 1 13-16,3 2 6 0,0 1 9 15,-4-3 1-15,-6 1 3 0,1-2-1 16,-9-4 0-16,-2 1 0 0,4 5-1 16,-3 5-1-16,4 3-3 0,-4 4 0 15,4-4-2-15,-1 11-2 0,5 1-3 16,-2 0-2-16,3 1-4 0,9 9 0 16,1-1-9-16,-4-3-20 0,4 1 23 15,4 0 22-15,8-2-182 0,1 1 91 0,-4 4-20 16,16 8-702-16</inkml:trace>
  <inkml:trace contextRef="#ctx0" brushRef="#br0" timeOffset="20458.9342">23281 9846 375 0,'10'-2'108'0,"-11"-3"-33"16,-6 5 47-16,7 5-60 0,-10-5-19 15,-8 2 4-15,0 3 5 0,-6-5-4 16,-2 6-9-16,8 3-9 0,3 9-9 16,-7-3 0-16,2 5-5 0,4 4-4 15,-4-2-3-15,0 4-2 0,7 3-1 16,1-3-1-16,7 1 0 0,5-2-1 16,0-9 0-16,8-4-1 0,2-1 0 15,9-2-1-15,4-9 0 0,-2-2-1 0,-2-3-1 16,-1-7-1-16,2 4 1 0,-7-5-1 15,-8 0 0-15,6-14 0 0,1 2 0 16,-2 17 0-16,-10-15 1 0,12-7-1 16,-1-5 0-16,-2 9 0 0,2-1 0 15,-4 7 1-15,-1 5-1 0,-1 15 1 16,5 0 1-16,-5 0 0 0,0 7 3 16,-1 0 1-16,-3 1 3 0,1 0 3 15,-4 4 1-15,7-1 4 0,5 4 3 16,0 5 3-16,2 2 2 0,4 1 1 0,-4 2 2 15,-4 0 1-15,2-4-1 0,-2-3-2 16,1 1-3-16,-3-6-2 0,6 2-4 16,-4-2-4-16,-3-5-4 0,5 6-2 15,-7-13-2-15,-4-4-2 0,2-2-1 16,1-5-1-16,-5-8 0 0,3-2-1 16,-2-7 1-16,4-7 1 0,-1 0-4 15,3-10-2-15,1 9-1 0,3 2-1 0,0 9-1 16,-1 0 1-16,-2 17-1 0,3-5 3 15,-1 2 3-15,-1 10 2 0,9 0 0 16,-1 2 1-16,2 5 0 0,1 6 0 16,13 2 0-16,-6 5 0 0,-2 0 0 15,3 0 0-15,-4 4 0 0,-6 3 0 16,-3-4-1-16,3 9 1 0,-2-11-1 16,0 6 0-16,-1-6 0 0,1 4 0 15,-5-3 0-15,-3-2 2 0,-3-7-6 16,-2-12-16-16,-3 4-14 0,-2-10-26 0,-5 4 0 15,7-12-142-15,-1-2 53 0,-2-10-76 16,11 5-439-16</inkml:trace>
  <inkml:trace contextRef="#ctx0" brushRef="#br0" timeOffset="20778.5146">23851 9478 365 0,'15'18'132'0,"-10"4"-50"0,7 1 44 0,-4 0-58 31,2 0-21-31,0 12-5 0,7-7 0 16,4 18-5-16,1-4-8 0,-6 13-9 0,3-6-6 0,-1 9-5 15,-7-8-2-15,1 5-3 0,5-7-1 16,-1 3-3-16,9-1-3 0,-7-5 0 16,4-16 0-16,-4-2-1 0,-3-7-29 15,-7-15-11-15,2-5-2 0,0 0 2 16,-5-5 0-16,-5-3-1 0,0-11 0 15,-3-2 34-15,-6 1 17 0,-4 0 10 16,3 5 9-16,-5 2 6 0,2 0 6 16,-13-1 4-16,-1-1 1 0,-6-1-3 15,-12 8-7-15,0-4-7 0,4 5-6 0,-2 6-4 16,-5-8 1-16,5 3-15 0,-5 2 65 16,-7-2-214-16,-1-2 117 0,-2 6-64 15,8-3-744-15</inkml:trace>
  <inkml:trace contextRef="#ctx0" brushRef="#br0" timeOffset="21184.868">22353 9406 491 0,'12'-11'186'16,"-1"-9"-68"-16,-1-7 59 0,-1 6-73 0,1-19-39 16,-2-11-6-16,3-6 6 0,-4-16-5 15,1-14-15-15,-1 0-11 0,6-7-11 16,-9-5-4-16,-4-6-2 0,0-3-7 16,0-1-6-16,-10 13-1 0,6 3-6 15,-1 30-7-15,-1 15-5 0,-1 12-8 16,-4 14-14-16,-4 9-176 0,3 0 99 15,-13-1-102-15,5 9-633 0</inkml:trace>
  <inkml:trace contextRef="#ctx0" brushRef="#br0" timeOffset="21559.8777">22322 8275 555 0,'5'14'174'0,"-5"10"-75"0,-5-4 69 16,-2 8-92-16,-4-2-37 0,-1 2-1 15,-6 12 2-15,-2 5-5 0,3-7-9 16,1 12-7-16,1-2-9 0,0-13 2 16,5 6-3-16,-3-3-2 0,6 0-2 15,0-10-4-15,7-11-9 0,2-17-9 16,0-7-6-16,8-8-11 0,8-24-18 15,-2-16-22-15,9-13-19 0,2 2 6 16,-9-10 8-16,0 4 6 0,4 9 14 16,-7-1 24-16,1 11 25 0,4 18 34 15,-8 15 22-15,1-2 16 0,2 12 11 0,2 15 1 16,-1 0-1-16,7 9-4 0,4 9-12 16,-2 2-19-16,11 18-16 0,-4 7-10 15,-3-1-4-15,-2 4-14 0,3 7-18 16,-2-5 20-16,10 3-172 0,-5-10 90 15,4-7-98-15,-1-3-563 0</inkml:trace>
  <inkml:trace contextRef="#ctx0" brushRef="#br0" timeOffset="27592.0256">14927 11384 287 0,'1'-2'173'15,"3"0"-84"-15,2-1 28 0,4 3-35 0,-11-3-41 16,4 3-11-16,-3-7-1 0,-5 7-1 16,2-5-1-16,-2 7-2 0,-2 3 0 15,7 0-6-15,-5-2 0 0,0 9 3 16,-3-1 3-16,5 4 1 0,-7 5 2 16,3 0 3-16,4 13 1 0,-2 4-2 15,0 1-5-15,0 8-3 0,1 9-1 16,-1 3-2-16,2 6-3 0,0 14-1 0,1 10 1 15,2 0 1-15,-1 13 0 0,-1-6-1 16,-1 16-1-16,1-4-1 0,0 1-2 16,-3 0-1-16,4 13-3 0,1-9-1 15,-10-2-2-15,1 4-1 0,-1 0-1 16,-4 1 0-16,-3-2-2 0,5 8 0 16,1 0 0-16,-1 1-1 0,-4-3 0 15,-3-4 0-15,9-2 0 0,-1-1-1 16,-7-2 0-16,13-3 0 0,-4 9 1 15,-1-13 0-15,2-2-1 0,-10-5 1 0,-4-6 0 16,11-6 0-16,4 6 1 0,7-11-1 16,0 13 0-16,-5-3 1 0,13-1-1 15,-8-9 1-15,7-2 0 0,-2-8 0 16,-5-4 0-16,17 6 0 0,-7-1-1 16,-4-7 1-16,2-5 0 0,-1 1 0 15,-2-7 1-15,0-4 1 0,3 12 1 16,7-7 0-16,3 0 0 0,4-7 3 15,1-1 0-15,-1-7 1 0,-1-5-1 16,2-6 1-16,4-3 0 0,-2-5-1 0,10-1-1 16,6 2-2-16,9-12-1 0,-5 9 0 15,9-14-1-15,-1 9-1 0,14 1 1 16,-1-8-1-16,7 3 0 0,10 7 0 16,4-2 1-16,1 2 0 0,8 2 2 15,11-9 0-15,7 5 1 0,5-4 0 16,12 7 0-16,5-1 0 0,12 3 0 15,4-1-2-15,14-4 0 0,13-6-1 0,-4-1 0 16,21-1 0-16,3-11 0 0,10-1 0 16,-1-5-1-16,21 6 1 0,5 1 0 15,1 2-1-15,7 3 1 0,10 3-1 16,8 10 0-16,-3 7 0 0,15-3 0 16,1-1 0-16,-7 2 0 0,-6-3 1 15,-17 8-1-15,11-6 0 0,-2-2 0 16,1 2 2-16,-12-4-1 0,1-7-8 15,-23-4-4-15,-19 0 4 0,-13-2 33 0,-19-9-259 16,-8-2 137-16,-24 1-77 0,-16 5-964 16</inkml:trace>
  <inkml:trace contextRef="#ctx0" brushRef="#br0" timeOffset="31626.9987">15712 13094 79 0,'4'0'34'0,"-4"-2"6"16,1-9 13-16,4 14 1 0,0-8 11 15,-1 3 13-15,-1-3 9 0,0 7 2 0,9 3 13 16,-2-5-2-16,-2 0-7 0,4 2-10 16,-2 3-8-16,3 1-11 0,0-6-6 15,0 0-21-15,1 7-8 0,4-5-5 16,-7 3-4-16,8-4-5 0,4 4-3 15,5-5 0-15,-5 2 1 0,5-4-1 16,2 4-2-16,-5-4 0 0,-3 1-1 16,6-4 1-16,-7 5 0 0,6 0 0 15,-2 0 2-15,3-9-1 0,-2 11 2 16,1-2 2-16,1 5 2 0,-1-12 0 16,1 2-1-16,7 5-1 0,3 0-1 15,-5 0-2-15,3 0-3 0,3 0-2 0,-1 2-1 16,-7 1-2-16,1-3-1 0,1 2-1 15,7-2 0-15,-9 0 0 0,-1 0 0 16,3 0-1-16,2 0 1 0,-9-2 2 16,7-3 1-16,2 5 0 0,2-5 0 15,-6 2-1-15,2 3 0 0,4 0 0 16,-2-7-2-16,-4 7-2 0,6-10 0 16,-8 4 1-16,6-2 1 0,2-6 1 0,-4 8 2 15,12 4 0-15,-2-8 1 0,-5 7 0 16,2-7-1-16,6 6 1 0,-3 6-2 15,13-2-1-15,6 0-1 0,1 7 0 16,11-1 0-16,-6 3 0 0,8 1-1 16,-4-4 0-16,2 1 0 0,6 3 0 15,-1-4 0-15,-4 6 0 0,18 1 0 16,5-1-1-16,-12-2 1 0,21 3 0 16,-10 0-1-16,4 1 1 0,0 4 0 0,8-10-1 15,-9-3 0-15,9 3 0 0,4-3 0 16,-4 5 0-16,2-13-1 0,7 5 1 15,4-4 0-15,-9 4 1 0,1-9-1 16,-2 5 0-16,-5-3 0 0,3 5 0 16,6 0 1-16,5 0-1 0,-5-5 0 15,-4 4 0-15,-2 7 1 0,4-6-1 0,-3-5 0 16,5-4 0-16,-2 4 0 0,4 5 0 16,-15-2 0-16,6-11 0 0,-8-1 0 15,0 8 0-15,-3 1 1 0,8-7-1 16,-19 4 0-16,2 1 0 0,0 4 1 15,-9-2-2-15,-9-3-1 0,4 8-3 16,4 3-4-16,-9-3-4 0,-2-3-7 16,-5-1-7-16,-8 9-14 0,-9-5-10 0,-8-6-57 15,-6-3-122-15,-9 4 73 0,0 5-126 16,-8 7-441-16</inkml:trace>
  <inkml:trace contextRef="#ctx0" brushRef="#br0" timeOffset="32832.4019">15659 14355 416 0,'17'0'133'16,"-1"0"-68"-16,3-1 61 0,4-11-64 16,0 5-20-16,0 1 3 0,5 2 6 15,-3-1 6-15,-3-1-3 0,4 1-7 16,1 3-4-16,-2-6-5 0,1 1-6 16,9 2-5-16,-10-1-5 0,10 1-3 15,-4 3-2-15,9 2-4 0,-4 0-1 16,13 0 1-16,-8 0 2 0,10 2 2 15,-3-2 0-15,2-2-1 0,2 2 0 16,-1-7-4-16,-5-6-1 0,-1 0-2 0,8 0-3 16,-10-2-2-16,5 1-1 0,12 6-3 15,-5-5 1-15,-7-5 1 0,15 4 1 16,3-1 3-16,-6-1 1 0,9 8 1 16,7 1 2-16,-4 0 0 0,2 1 0 15,1 1-2-15,6 3-1 0,-5-5-3 0,12-1 0 16,-2 2-1-16,9 1-2 0,-4 11 1 15,12 1-1-15,-1-1 1 0,-5 1 0 16,10 6 2-16,8-1 0 0,-6-4 2 16,5-1-1-16,11-1 0 0,-9 1 0 15,0 1-1-15,5-3-1 0,6 0-1 16,-12 2-1-16,11-4 0 0,5 2 0 16,-2 4-1-16,-5-4 1 0,9-4-1 15,1 4 1-15,0 2-1 0,5-7 0 16,-1-2 0-16,6-3 0 0,-10 4 1 15,-1-11 1-15,0-1-1 0,-9-7 0 0,2 8 2 16,0-3-1-16,0 7 0 0,-9-10 0 16,8 3 0-16,-14-3 0 0,1 1-1 15,-9-8 0-15,0 14 0 0,0 1 0 16,1 3 0-16,-9-5-3 0,1 6-2 16,-5 6-2-16,-10 1-4 0,0-2-3 15,-6-6-6-15,-9 0-5 0,-8 12-6 0,-6-3-6 16,-8 3-9-16,-6-10-9 0,-3 5-164 15,-2-2 94-15,-3 6-99 0,-7-4-586 16</inkml:trace>
  <inkml:trace contextRef="#ctx0" brushRef="#br0" timeOffset="33941.9191">15757 15268 452 0,'5'7'115'0,"3"1"-30"0,2-4 54 16,0-1-85-16,0-5-6 0,7 4 6 15,-4 10 2-15,4-1-5 0,1-4-2 16,2-6-6-16,-2-7-3 0,-1 17-2 16,6-9-4-16,-2-7-4 0,6 5-4 0,8-7-5 15,-2 19-4-15,3-5-3 0,2-19-1 16,-1 10-3-16,-1-4 0 0,12-7-2 15,-8 14 1-15,8-9-1 0,5 1 0 16,-5 2 1-16,0 2 0 0,7-5 0 16,-9 1 1-16,-1-5 0 0,10 6 1 15,6-1 0-15,-11 1 0 0,11 4-1 16,-4-8-2-16,2 3 0 0,1-1-2 0,5-5 1 16,7 0-2-16,5 6 0 15,4 0 0-15,-5-1-1 0,5-2 0 16,2 8 1-16,10-6-1 0,-13 1 0 0,11 3 0 15,8 4 2-15,-8-2-1 0,-1 2 1 16,11 0-1-16,2 0-1 0,-2 2 1 16,15-2-2-16,-4 0 0 0,3-2-2 15,4 4 1-15,0-4-1 0,-1 2 0 0,16 0 0 16,6 0 0-16,-6-2 1 0,-2-1 0 16,1-4 0-16,5-1 1 0,-8 6 1 15,3-1 0-15,13 1 0 0,5 2-1 16,-12 0 0-16,7 0 1 0,6 5-1 15,-8-3 0-15,-3 5-1 0,10-2 1 16,-3 3-1-16,-4-2 0 0,7 9 1 16,-2-3-2-16,2 1 0 0,-9-3 0 15,11 8 0-15,-8-13 0 0,-5 5-1 16,2 2 0-16,-1 0-2 0,-13-6-1 16,-11-4-3-16,-7-7-3 0,-21 5-7 0,1-7-5 15,-11-1-7-15,-2 1 1 0,-13-6-11 16,-9-2-198-16,-15-5 117 0,-11-5-101 15,-9 2-744-15</inkml:trace>
  <inkml:trace contextRef="#ctx0" brushRef="#br0" timeOffset="35023.3215">15741 12212 304 0,'13'-3'184'16,"3"3"-100"-16,3-7 37 0,7 4-34 15,-4-4-48-15,1-3-12 0,0 4 5 0,5-2 9 16,0-1 3-16,-6 4 1 0,8-1 3 15,8-1 1-15,-5 14 0 0,0-11-2 16,12 1-7-16,3 3-7 0,0-3-6 16,2-1-8-16,8 3-7 0,5-8-3 15,-2-2-4-15,-8-1 2 0,12-1 0 16,-1 3 3-16,-4-2 2 0,5 6 4 16,13 6 2-16,3 0 2 0,2 0-1 15,1 5 0-15,1-5-4 0,-4-4-3 0,-5 3-4 16,17-7-2-16,5-2-2 0,9 8-1 15,9-5-2-15,2 7 2 0,-3 4 2 16,4-3 0-16,5 1 0 0,0 5 1 16,7-7 0-16,15 0 0 0,-7-2-1 15,-1 5 0-15,9 2-1 0,8-5 1 16,-8-5 0-16,9 4 0 0,11 1 1 16,-3 1-1-16,7-4 0 0,-5-4 0 15,6 2-2-15,4 2 1 0,-4-2-2 0,2 5 0 16,7 0 0-16,-4 2-1 0,-9 3 0 15,1-5 0-15,-5 0 0 0,-2 1-2 16,-6-1-2-16,5 4-3 0,-12 1-3 16,-12 6-8-16,-7-4-6 0,-8-1-11 15,-14 1-15-15,8-7-32 0,-22 0-145 16,-14 5 83-16,5-5-121 0,-14 2-506 16</inkml:trace>
  <inkml:trace contextRef="#ctx0" brushRef="#br0" timeOffset="38872.6212">9700 8328 751 0,'26'0'206'0,"11"14"-104"0,-1-4 91 15,-3-10-151-15,-5 0-8 0,-6-6-11 16,-1 1-2-16,9 3 4 0,-3-9 3 16,3 4 0-16,6 7-1 0,14 0-4 15,-14 12 4-15,4-12-1 0,2 6-5 16,9 9-6-16,-5-3-2 0,16 3-1 15,7 8-4-15,7 2-3 0,-3 8 0 0,14 0-2 16,-5-2-1-16,5 6 0 0,15 9 0 16,16 1 0-16,6 19 0 0,17 15-1 15,5-6 1-15,-3 1 2 0,12 15-1 16,1-10 2-16,5 7 0 0,-2 5 0 16,12 13 0-16,-11-8-1 0,10 8 0 15,0-5-1-15,9 3-1 0,5 6 1 16,-2-4 0-16,1 0 1 0,-8-5 3 15,4 0-2-15,-11-16 1 0,3-1 1 0,-6 2-1 16,-4-11-1-16,0 5-1 0,-9-11-2 16,-4 6 1-16,1-2-1 0,-12-7-1 15,-14-20-1-15,-2 2 0 0,-5-1 0 16,-13-12 0-16,-15-7-1 0,0 5 0 16,-17-3 1-16,-13-17-1 0,-5 0-1 15,0 1 0-15,-12-6 0 0,-1-2-1 16,-5 3 0-16,-12-9 0 0,-3 1 0 15,-7 4 0-15,-4-6-1 0,-1 1 0 16,-8 0-1-16,1-7 1 0,-2 14 0 0,-1-11 0 16,-1 1 1-16,-2 5 1 0,2-1 1 15,3-1 1-15,-4 7 0 0,4-2 1 16,4 3-1-16,-4 4 1 0,3 1-1 16,0 7 0-16,0-7 1 0,-1 2-1 15,0-2 0-15,-2-3 0 0,-2-6 0 16,4 1 1-16,-1 3-1 0,1-1 0 15,5 1 0-15,-1 3 0 0,3 3 1 0,-1-8-1 16,4 13 1-16,-4-6-1 0,3 2 1 16,-1 0-1-16,2 6 1 0,-2-3-1 15,2 2 0-15,-3 9 0 0,3 4-1 16,-7-2 1-16,2-3-1 0,1 5 0 16,-8-1 1-16,5-10-1 0,-12 2 0 15,7 1 0-15,-3-7-1 0,-7-16 0 16,-8-2-1-16,-2-8 1 0,-8-12-1 15,-4 0-1-15,-6-15 2 0,-8-13 0 0,-7 0 0 16,0-10 1-16,-10-13 0 0,-4 15 1 16,4-4 0-16,12 4 0 0,-10 6 0 15,19 15 0-15,17 7 0 0,6 13 2 16,7 10 1-16,12 5 2 0,20 2 0 16,3 9 1-16,22 4 1 0,11 12-1 15,14-1-1-15,3-1 1 0,13-3-1 16,-2-11 1-16,-1-8 0 0,-3-3-1 15,-6 0-1-15,-12-9 0 0,-9-15-3 0,3-4-1 16,-23-5 0-16,-13-22 29 0,-5 7-25 16,-15 3-24-16,-3-8-230 0,-27-8 156 15</inkml:trace>
  <inkml:trace contextRef="#ctx0" brushRef="#br0" timeOffset="40657.3183">9625 9811 738 0,'66'-22'270'16,"19"9"-114"0,26 8 59-1,2 5-143-15,-14-2-24 0,-13 11-18 16,-5 2-20-16,-19 4-18 0,-21 0 20 16,9 3-4-16,8 2-1 0,-12 2-2 15,9-2-1-15,5 6-3 0,-1 7 0 16,1 0 1-16,5 4-1 0,-9-1 1 15,5 8 0-15,14 2 0 0,1-6 0 16,7 6 0-16,6 2 1 0,3 10 0 0,-8-3 0 16,-4 5 0-16,-4 2 0 0,10 18 0 15,4-7-1-15,7 8 0 0,1 2-1 16,15 15 0-16,-7-10 1 0,-10 1-2 16,0-3 1-16,14 7 0 0,-14-12-1 15,3 6 1-15,4-1 0 0,-4 2-1 16,-3-2 1-16,6 2-1 0,-5-2 1 15,1-3-1-15,5 16 0 0,-4 4 0 16,-9-9 1-16,8 14-1 0,-7 3 0 16,-12-16 0-16,-2-6 1 0,0 4 0 0,-5-5-1 15,-1-1 1-15,-5 1-1 0,4 0 0 16,-6-8 0-16,-9-14 0 0,-7-8 0 16,-5-3 1-16,-11-7-1 0,-6 0 0 15,7 5 0-15,14 7-1 0,-1-7 1 16,4 1 0-16,0 1 0 0,-2 0 0 15,-18-16-1-15,-1 5 1 0,13-1 0 16,-7-10 0-16,1 5 0 0,4-2 1 0,5-1-1 16,-12-10 1-16,3 8-1 0,-8-11 1 15,-1 4-1-15,-10-6 1 0,9 2-1 16,-4-4 0-16,6 2 1 0,-2 0-1 16,7 1 0-16,-8 2 0 0,8-1 0 15,-3-7 1-15,7 6-1 0,-7 3 0 16,1 2-1-16,-4-4 1 0,-6 4-1 15,-3-6 1-15,6 2-1 0,-5 2 0 16,5-4 1-16,-4 0-1 0,-1 3 1 0,-2-9 0 16,-4-1-1-16,2-5 1 0,0-8-1 15,-2 12 1-15,1-6 0 0,-3-4-1 16,-3 5 2-16,1-9-1 0,4 7 0 16,-3-5 1-16,-2-5-1 0,4 12 0 15,-6-7 0-15,-1 0 0 0,5 6-1 16,-5-11 0-16,2 4 1 0,1 7 0 15,-11-19-1-15,6 11 1 0,-1-3 1 0,-2 5-1 16,8 9 1-16,2 2-1 0,-5-11 0 16,5 7 0-16,-2-2 1 0,-1-5-2 15,-4 7 1-15,1-7 0 0,-1-7 0 16,-5 4-1-16,7 13 0 0,4-2 0 16,-9 0-1-16,-10-5-1 0,3 6 0 15,0 6-1-15,1 3 0 0,-11-5 0 16,-1 2 1-16,-2 12 0 0,-2-1 1 15,-1-1 1-15,0 5 0 0,0 1 2 0,-2 2-1 16,2-3 0-16,1-5 1 0,4-3 0 16,10 3 0-16,3-17 0 0,0-2 0 15,5-1 1-15,3-5 1 0,4-5 1 16,3-3-1-16,3-10 2 0,9-7 0 16,-1 2 0-16,2-5-1 0,4-4 0 15,-1 6 0-15,-3-1 0 0,2-9-1 16,-1 4-1-16,-6 1 0 0,-8 3 0 15,-4-7 0-15,1 22-1 0,-7-7-1 0,-7 1 1 16,-6 9 0-16,-3 5-1 0,4 0 0 16,-15-1 0-16,3 4 0 0,-1 2 2 15,-8 0-1-15,-6 7 0 0,3-19-4 16,-7 22 7-16,-4-8 53 0,-6-4-292 16,-5 10 161-16,0 6-85 0</inkml:trace>
  <inkml:trace contextRef="#ctx0" brushRef="#br0" timeOffset="42423.1352">10938 14771 349 0,'5'5'136'0,"-2"2"-69"0,-3-6 37 16,2-1-58-16,1 2-32 0,4-2-6 15,-2 3-2-15,1-8-2 0,1 5 1 16,-4-6 9-16,2 6 11 0,-7-12 9 16,6 4 7-16,1 3 5 0,-2 5 7 15,2-2 0-15,0 2-5 0,-2-1-5 16,4 4-2-16,-5-5 1 0,-1 2-2 16,-6-6 0-16,5 4-1 0,5 5-2 0,-1 1-3 15,-4-3-5-15,13 6-6 0,-8-7-3 16,0 0-4-16,3 12-2 0,0-16 0 15,-3 3-3-15,-1-6 1 0,1 5-1 16,8 4 1-16,-2 3 1 0,-6-10 0 16,9 5-1-16,4 5 0 0,-2-2 0 15,4-4 1-15,-1 2-2 0,7 3 0 16,-4-3-1-16,1-1-1 0,2 2 0 16,1 3-1-16,2 1-1 0,6-4-2 15,-1 3 0-15,-4-5-2 0,3 0 0 0,-6-5 0 16,-1-2-2-16,2-6 1 0,-4 0-1 15,9 3-1-15,-3-8 1 0,3 3 0 16,-4-10 0-16,7-2 0 0,-9-1 0 16,9 2 1-16,2 6-1 0,1-2 0 15,0 1 0-15,5 4 0 0,0-4 0 16,0-12 0-16,2 4-1 0,3-2 1 16,3-6-1-16,1-1 1 0,-1-1 0 15,14 4-1-15,-6-5 1 0,11 5 0 0,-4 4 1 16,16 4-1-16,-8-1 1 0,12 8 0 15,-5-1 0-15,14 2-1 0,-17-7 0 16,6-1 1-16,3 4-1 0,-1-2 0 16,2 4 0-16,3 1-1 0,6 0 1 15,-12-7 0-15,1-1-1 0,-1-3 0 16,-2 3 0-16,-9-7 0 0,14 8 0 16,-8-6 0-16,-6-2 0 0,-3 2 0 0,2 2-1 15,-11-4 1-15,-4-5 0 0,-9-1-1 16,9 7 1-16,-5 1-1 0,-3 0 1 15,1 15-1-15,3 3 0 0,-16-3 0 16,-4 3-1-16,3 0 1 0,-7-10-1 16,-9 4 0-16,4-1 0 0,-5-1 0 15,-7 8 0-15,-3-3 0 0,-1 3 0 16,-1 6 0-16,0 3 1 0,2-6 0 16,2 11 0-16,1-4 0 0,-3 5 1 15,-5-2-1-15,0-6 1 0,0 3 0 0,-2-2-1 16,0 0 1-16,2 6-1 0,-8-4 0 15,6 10 0-15,-1-5 0 0,-4 0-1 16,6 1-1-16,-6-1 1 0,-1 2 0 16,1-2 0-16,-3-2 1 0,5 7-1 15,-3-1 1-15,1 1-1 0,-1 1 1 16,-5-4-1-16,1 10 0 0,-5-6-1 16,-4 3 0-16,-4-5 0 0,-2 5 0 15,-4 2 0-15,-11 9 1 0,4-5 0 0,-5 5 1 16,-2 7 1-16,0-1-1 0,11-9 1 15,-11 3 1-15,10 3-1 0,4-2 1 16,6 4 0-16,-2-3 1 0,9-1-1 16,3-1 1-16,2-7 1 0,11-6 0 15,-5 0 0-15,9-7 0 0,6-2 0 16,9-8 0-16,9 2-2 0,4-7 1 16,6-12-1-16,12 6 0 0,2-9 0 15,-3 2 0-15,4 1 0 0,5 14 0 0,-3 0 0 16,-6 6 1-16,-6 7-1 0,2 3 0 15,-16 1 0-15,-11-6-1 0,-4 2-1 16,-7 2-1-16,-5 6-1 0,-10-1-1 16,-4-1 0-16,-4 17 0 0,-2 1 1 15,-6 9 0-15,-3 0 2 0,-4 12 0 16,3-2 3-16,-6 8-1 0,-7-4-2 16,-5-4-1-16,5 3 5 0,-6-4 51 15,-2-11-292-15,3 9 161 0,6-10-89 0,3-10-1077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49:53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10489 13296 263 0,'6'5'205'0,"4"7"-77"0,2-4 20 16,-2 4-19-16,0-4-51 0,0 4-15 15,-1 1-3-15,1-3-7 0,7 1-6 0,1 9-7 16,2-3-3-16,0 6-4 0,3 0-3 16,-1 10-1-16,1-4 0 0,10 9-2 15,-3-5-1-15,1 0-2 0,-2 2-1 16,9-4-3-16,-10-9-3 0,2-2-4 16,1-14-4-16,-6-6-2 0,-10-11-2 15,-2-16-3-15,5-14-1 0,-8-14-1 16,10 2 0-16,2 0 1 0,-4 0-1 15,-3 18 0-15,-5 2 1 0,-8 5 0 16,-6 8 0-16,8 20 1 0,-6-7 0 0,2 7 0 16,7 9 0-16,1 9 1 0,8 3 0 15,1 6 0-15,0-2 2 0,7 8 1 16,5 0 0-16,-3-3 1 0,4 1 0 16,0-2-1-16,1-3 0 0,2-1-1 15,-1-7-2-15,1 0-1 0,0-18 0 16,-5 7-1-16,6 0 1 0,-6-14 0 15,0 0-2-15,0 1 1 0,12 4-1 0,0-3 0 16,3-3-1-16,-2-4-1 0,6 2 4 16,-14-3-3-16,-4-12-10 0,5 4-14 15,-6-13 85-15,-3-5 1 0,3 4-292 16,-12-5 171-16</inkml:trace>
  <inkml:trace contextRef="#ctx0" brushRef="#br0" timeOffset="5418.6359">17983 9087 764 0,'31'-113'96'0,"-16"4"-23"16,0 26-31 15,-8 18 0-31,-7 20 19 16,-55 37-13 0,29 8-20 30,11 46-14-46,-2 49 1 0,1 52 117 16,-3 61-40 0,1 62-12-1,-7 38-26 1,-5 20-8-16,7-45-5 16,3-44-23-16,-6-71-23 0,-1-52 12 15,6-55-5-15,-9 0-1 0,2-4-1 16,6-1 1-16,6-10-1 0,4 7 1 15,2-3-1-15,5-7 1 0,-6-8 0 0,1-5 1 16,-2-10-1-16,-1-2 1 0,-2 7 1 16,10-4-1-16,5 1 0 0,0-4 0 15,11 5-1-15,-1-6 0 0,-1-7-1 16,2 1 0-16,3-6 0 0,-6-3-1 16,0-4 1-16,0 2 0 0,4-3 0 15,-4 3 0-15,6 0-1 0,7-2 1 16,6-4 0-16,1 1 0 0,3-2 0 0,1-3 0 15,-7-8 1-15,11 5 1 0,-3-2 0 16,-1 0 1-16,6 10 0 0,10-8 1 16,-3-1-1-16,9-1 2 0,-1 4-1 15,12-2 0-15,3 1 0 0,8 10-1 16,-1-3 1-16,18 2 0 0,8 5-1 16,6-2 0-16,6 8-1 0,20 5 1 15,9 6 1-15,2 2-1 0,15 9 1 16,20-4 0-16,2-14-1 0,-7 13 1 0,18 8-3 15,-6-5 0-15,18 4 1 0,0-3-1 16,18 10-1-16,-5-8 1 0,12-9-1 16,-17-7 2-16,0 1-1 0,-3-6 1 15,-4 5-1-15,-3 5-4 0,-3-2-5 16,-2 2-6-16,-8-13-7 0,-20 6-7 16,-19-13-7-16,-13 2 8 0,-22-4-108 15,-16 2-107-15,-8 5 85 0,-18 3-142 16</inkml:trace>
  <inkml:trace contextRef="#ctx0" brushRef="#br0" timeOffset="8184.7124">17812 9203 49 0,'3'5'182'16,"4"-5"-58"-16,-5-5-15 0,6 5-12 16,-1 3 38-16,-2-10-61 0,6 1-1 15,6 6-6-15,1-5-8 0,5 3-1 0,2 0-3 16,2-4-8-16,-2 6-2 0,4-4 1 16,1 1-2-16,-3 5-2 0,17 6-5 15,-5-10-5-15,-3 2-6 0,-3 7-4 16,19 0-2-16,-16-1-2 0,4-6-3 15,8 0 4-15,12 9-1 0,-7-9-1 16,-2 1 0-16,9-1-2 0,-4 0-1 16,0-1-3-16,-3-6-1 0,10 0 1 15,7-1-1-15,1-5-1 0,-1-2 0 16,16-3 0-16,-2 4 1 0,-1-6-1 0,12 12 0 16,1-5-1-16,10 10 0 0,5 1 0 15,10 4 0-15,13-4-1 0,4 0-2 16,-1 9 0-16,13 0-1 0,7-4 0 15,-10-5-3-15,11 7-1 0,11-8 0 16,0 8 0-16,-2-12 0 0,-1-6 1 16,15 1-3-16,-11 7 4 0,1-8-1 15,-5 8 1-15,8 0 0 0,-17 4-1 0,-2 7-1 16,-6-12 2-16,-17 11-2 16,-4-4-2-16,-10 4-3 0,-7 3-5 0,-10-1-5 15,1-12-7-15,-19 10-8 0,-1 3-12 16,-16-1-18-16,-20-5-18 0,2 3-161 15,-10 3 89-15,-13 5-116 0,-13 5-555 16</inkml:trace>
  <inkml:trace contextRef="#ctx0" brushRef="#br0" timeOffset="9011.8617">17932 10033 138 0,'9'7'311'0,"3"-2"-171"0,3 1 6 16,2 1-55-16,-1-6 64 0,2-1-125 0,2 2 6 16,-2 1 9-16,6-1-2 0,1 0-4 15,8 3-1-15,0 0 2 0,7-4-1 16,6 6-5-16,2-2-3 0,2-3-4 15,6 3-3-15,-1 1-1 0,-2-2-3 16,8-1-4-16,4-3-1 0,6 0 0 16,-1-7-1-16,18-4-1 0,-6-1-1 15,-5-1-1-15,9-2 0 0,8-5-2 16,6 0 0-16,6-6-1 0,21 4-1 0,-4-5 1 16,3 1 1-16,0-9-1 0,5 7 0 15,10-4-1-15,8 6 1 0,15 6-2 16,2 7-1-16,11 6-1 0,2 12-1 15,10-5-1-15,-8 13 0 0,8 2-2 16,-1 5-2-16,3 0-2 0,-14 0-1 16,11 0-2-16,-4 0 0 0,-5-12-5 15,-15 0-5-15,1-3-5 0,-14-3-7 16,-8-2-5-16,-12-2-10 0,-12 1-24 16,-13-4-44-16,-18-2-107 0,-20 2 65 0,-3-3-128 15,-14 0-360-15</inkml:trace>
  <inkml:trace contextRef="#ctx0" brushRef="#br0" timeOffset="9845.7816">17990 10623 222 0,'4'8'142'16,"1"4"-36"-16,-1-1 22 0,1-2-17 16,1-3-36-16,1 3-4 0,0 2 7 0,6-7-2 15,0 1-14-15,0-1-8 0,1-2-6 16,6 3-2-16,-4-3-2 0,11 3-6 16,-1-4-5-16,7 6-4 0,-3-5-1 15,12 3-2-15,-4 1-4 0,8-1-5 16,9 4-2-16,6-1-2 0,0 3-1 15,9-4-1-15,11-2 0 0,-9-3 2 16,4-2 1-16,3-5 1 0,6-4 1 16,-17 1-3-16,16-8-2 0,6 1-1 15,-1-12-2-15,2 4-1 0,27-4-3 0,10 3-2 16,11 4 3-16,20 6-1 0,3-4 0 16,7 5 0-16,14 5-1 0,4-1 0 15,7 9 0-15,23 0 0 0,2 4 0 16,0 7 0-16,14 8-1 0,8 2 1 15,-8 4-3-15,11 5-1 0,3 3-4 16,-7 0-6-16,-1-1-13 0,-2-4-10 16,5 0 87-16,-18-7-291 0,9-1 143 0,-11-1-60 15,5-6-1006-15</inkml:trace>
  <inkml:trace contextRef="#ctx0" brushRef="#br0" timeOffset="73316.0144">18164 15139 260 0,'-2'-5'149'0,"4"-3"-41"15,-2 8 24-15,13-5-34 0,5 8-19 16,-15-3-7-16,12 2-6 0,0 3-4 15,-3-2 2-15,-9 2-10 0,0 0 0 16,6 0-1-16,2 5-2 0,9 5-3 16,0 3-3-16,3 4-2 0,-5-2-3 15,1 1-4-15,2 12-4 0,4 2-4 16,-2-3-3-16,7 16-5 0,2 0-4 0,-11-5-5 16,2-2-3-16,-1 2-2 0,-5-10-3 15,-1 4 0-15,2-9-2 0,-8 5-3 16,2-16-13-16,-2-6-22 0,-9-11-37 15,6 0-54-15,-4-19-112 0,-1-13 46 16,3-4-143-16,-2-4-303 0</inkml:trace>
  <inkml:trace contextRef="#ctx0" brushRef="#br0" timeOffset="73566.0183">18813 15053 475 0,'8'2'187'0,"-8"9"-84"16,-9 2 57-16,9 2-75 0,-5 15-32 15,3 0-8-15,2 11 0 0,-12 3 2 16,1 12-1-16,-3-8-2 0,0 15-3 16,-5 0 0-16,3 16-1 0,-2-4-1 15,4 13-7-15,1-2-7 0,1-11-7 16,4-1-4-16,-2-7-5 0,2-13-3 0,0-7-3 16,3-1 0-16,0-11-4 0,0 3-6 15,-2-10-13-15,-3-6-16 0,0-12-15 16,10-10 75-16,0-7-248 0,2-18 111 15,9-1-41-15,8-16-825 0</inkml:trace>
  <inkml:trace contextRef="#ctx0" brushRef="#br0" timeOffset="73800.416">19402 15232 570 0,'3'15'182'0,"-3"-10"-98"0,-3-10 82 16,-12-2-97-16,-4 15-30 0,1-11-4 0,-5-2 4 15,-9 5 3-15,9-6-7 0,-5 12-9 16,-8-4-9-16,-4-2-4 0,8 6-1 16,-2 4-1-16,2-8-2 0,6 10-10 15,9-4-22-15,-1 0-11 0,9 1-158 16,5 1 86-16,4-4-130 0,6 7-521 15</inkml:trace>
  <inkml:trace contextRef="#ctx0" brushRef="#br0" timeOffset="73987.9399">19537 15510 505 0,'-6'-8'127'0,"-4"13"-53"16,-10-15 73-16,-3 8-86 0,-7 2-23 15,0-1 1-15,-10-3 3 0,-4 11-3 16,7-10-13-16,-3 4-12 0,1 6-12 0,10-7 6 16,1 0-2-16,-3 8-13 15,6-8-17-15,8 7-137 0,-1 3 84 0,8-8-113 16,10 6-479-16</inkml:trace>
  <inkml:trace contextRef="#ctx0" brushRef="#br0" timeOffset="74307.077">19644 15131 587 0,'18'6'200'0,"3"3"-84"0,-1-3 71 0,7 3-97 16,1 2-35-16,0 4-3 0,-1-2 2 16,1 1-4-16,-10-6-10 0,7 5-8 15,8-1-7-15,0 1-2 0,7 2-5 16,10 17-4-16,-2-9-3 0,0 10-2 16,1-2-2-16,0-2-2 0,-11-11-2 15,3 3 0-15,-3 1-2 0,-6-2-8 16,-1 3-10-16,-3-15-20 0,-3 5 104 15,-5-11-293-15,0-10 136 0,0 1-58 0,-2-6-976 16</inkml:trace>
  <inkml:trace contextRef="#ctx0" brushRef="#br0" timeOffset="74464.7914">20311 14953 584 0,'-26'25'229'15,"-2"10"-106"-15,-7 5 72 0,8 15-105 0,-7 4-29 16,4 14-31-16,-7-11 16 0,-2 4-11 15,-8 7-11-15,1 1-14 0,-1-1 9 16,3 2-220-16,-3-9 129 0,2-16-111 16,9-12-807-16</inkml:trace>
  <inkml:trace contextRef="#ctx0" brushRef="#br0" timeOffset="78728.3316">18188 16770 235 0,'-5'2'119'0,"2"-4"-22"15,3 2 21-15,10 8-31 0,-20-16-14 16,15 15-3-16,0-1 0 0,3 4-4 16,6 3-3-16,-3-3-4 0,-9-15-3 15,1 10-1-15,4 2-3 0,4 3-5 0,1-3-4 16,0-3-4-16,9 15-6 0,7 7-5 16,-9-8-5-16,4 7-3 0,5 7-3 15,3-2-4-15,-4-4-2 0,4 7-1 16,4-1-2-16,0 3-2 0,-5-2 0 15,3 2-2-15,2 3-1 0,-7-4-1 16,-5-9 1-16,5-1-4 0,-6-11-8 16,-10-7-6-16,-3-6 88 0,1-5-292 15,-10 2 147-15,9-22-63 0,-3 4-1023 0</inkml:trace>
  <inkml:trace contextRef="#ctx0" brushRef="#br0" timeOffset="78947.137">18931 16777 649 0,'3'49'167'0,"-6"4"-62"15,-5-6 80-15,-2 6-126 0,-10-5-11 16,-8-3 0-16,-1 9-3 0,8 14-7 16,-4-2-11-16,-2 9-9 0,4-2-6 15,0-5-2-15,0-2-4 0,6 2 0 16,2-15-1-16,2 0-2 0,3-18-3 15,4-2-14-15,1-20-21 0,1-6-2 16,4 0-168-16,0-7 86 0,2-7-116 16,1-13-551-16</inkml:trace>
  <inkml:trace contextRef="#ctx0" brushRef="#br0" timeOffset="79197.1366">19557 16838 409 0,'7'-12'187'0,"1"12"-89"0,-3 10 53 0,-5-15-58 16,-15 0-31-16,5-3-11 0,-14-5 2 16,-5 11 1-16,-10 2-5 0,2-5-9 15,-13 17-9-15,2-12-7 0,5 8-5 16,-3 4-2-16,6-4-4 0,12-2-3 15,-4 1-10-15,6-2-14 0,9 2 113 16,2 1-293-16,12 0 144 0,3 4-56 16,12 8-990-16</inkml:trace>
  <inkml:trace contextRef="#ctx0" brushRef="#br0" timeOffset="79369.1192">19604 17060 364 0,'-14'-12'200'0,"-9"6"-113"0,0 4 48 16,7 2-40-16,-6 2-58 0,-6 4-14 15,0-1 4-15,-7 2-5 0,-5 5-13 0,-10 2-145 16,6 0 79-16,7 4-100 0,2-1-492 16</inkml:trace>
  <inkml:trace contextRef="#ctx0" brushRef="#br0" timeOffset="80095.4295">20139 16447 406 0,'13'0'316'0,"4"8"-155"15,-9 4 38-15,4-4-26 0,-6 0-101 16,-2 4-22-16,-3 4-5 0,3 9 1 0,-4 15-7 16,0 8-8-16,0 0-7 0,1 15-3 15,1 2-5-15,1 4-3 0,-3-4-3 16,0 8-3-16,5-5-2 0,-1-4-2 15,-1-7-4-15,4-7-5 0,-4-11-10 16,-1-14-9-16,4-5 0 0,9-17-210 16,2-3 114-16,1-16-112 0,-10-21-742 15</inkml:trace>
  <inkml:trace contextRef="#ctx0" brushRef="#br0" timeOffset="80448.8803">20643 16591 415 0,'11'-3'170'0,"-4"-4"-80"0,-2-5 47 16,-3 4-65-16,1 1-31 0,-3 2-6 16,-3 5 5-16,-7 9 5 0,-2 2 3 15,-1 9 0-15,-2 5 0 0,-2 12-3 16,4 2-1-16,5 1-8 0,0-5-6 16,8 3-7-16,5-3-7 0,1 3-3 0,9-2-3 15,5 3-3-15,13 7-3 0,-1-13-3 16,6-1-5-16,-3-1-2 0,3-9-2 15,-4-11-2-15,0-4-2 0,-6-7 0 16,3-13 0-16,-3-2 2 0,-4-12 0 16,9-3 1-16,-17-4 1 0,6-8 0 15,-4 2 2-15,-18 4 0 0,0-22 2 16,-15 5 1-16,0 5 2 0,9-7 1 16,-16 2 1-16,4 13 0 0,1 5 3 15,-7 6 0-15,0 9 0 0,-1 8 0 0,7 2 1 16,-2 4 0-16,7 4 3 0,0-3-4 15,0 5-13-15,3 3 22 0,-4-3-202 16,3 4 115-16,4 6-110 0,7-10-702 16</inkml:trace>
  <inkml:trace contextRef="#ctx0" brushRef="#br0" timeOffset="80823.92">21389 16400 539 0,'11'-5'203'0,"3"0"-97"16,-3 4 70-16,-6 2-83 0,-5-2-38 15,-7 1-7-15,6 8 4 0,-14 2-2 16,-3 12-8-16,-2 4-9 0,3 12-10 16,-8-1-5-16,5 14-3 0,6-1-1 15,-3 3-2-15,4-5-2 0,11 6 0 0,0-9 1 16,2-10-1-16,5 5-2 0,14-12-1 15,2-3-3-15,12-14-3 0,2-1-3 16,7-10-3-16,-1-8-3 0,7-5-2 16,-3-5-2-16,0-9 1 0,-7-9 2 15,-9-4 1-15,-7-2 2 0,-7 3 1 16,5-1 1-16,-9 13 1 0,-9 1 1 16,3-7-1-16,-7 3 0 0,-14-2 1 0,3-1 1 15,-9-2 1-15,2 11 0 0,0 2-5 16,4 7-7-16,2 4-8 0,3 6-11 15,-2 3-16-15,3-3-16 0,0 5 9 16,3 0 14-16,-3 5-154 0,8 2 79 16,2-1-17-16,2 6-601 0</inkml:trace>
  <inkml:trace contextRef="#ctx0" brushRef="#br0" timeOffset="81027.0711">21889 16820 602 0,'7'53'210'0,"-4"-14"-96"16,2 8 73-16,-8 6-99 0,3 2-39 16,-12-2-8-16,-6-4-1 0,-4 8-5 15,1-9-11-15,3-7-8 0,-1 6-6 16,6-3-6-16,-3-6-9 0,7-6-15 16,-2-7-11-16,4-10-171 0,-1-15 95 15,6-12-123-15,5-3-595 0</inkml:trace>
  <inkml:trace contextRef="#ctx0" brushRef="#br0" timeOffset="81464.6219">22323 16488 360 0,'15'-6'189'15,"-8"-6"-81"-15,-4 10 44 0,-3 2-45 16,0 9-31-16,-5 7-17 0,-5-1-3 15,-1 8-4-15,-11 2-7 0,2 2-13 16,-3 1-9-16,3 10-10 0,0-5 2 16,7 10-2-16,1-3-2 0,-4-2-1 15,1-3-1-15,7 0-1 0,8-2-1 16,3 7-1-16,15-6-2 0,-6-2-2 0,18 1-4 16,6-18-2-16,-6-15-4 0,1 0 0 15,11-7-2-15,3-6 0 0,1-8 1 16,-1 1 3-16,-5-7 2 0,-6 1 2 15,-10-8 1-15,-6 0 1 0,0 0 0 16,2 8 2-16,-4 1-1 0,-14 9-1 16,-2-16 1-16,-6 4-1 0,-1 6 0 15,-8-9-1-15,-10 3 1 0,12 8 0 16,-5 5 0-16,-2-3 0 0,-3 3 0 16,6 8 1-16,-6 0 0 0,1-2 0 15,6 9 0-15,-3-2 2 0,0 7-1 0,14 3 2 16,-5-1-3-16,0 4-9 0,8-2-11 15,-6-8-15-15,14 4-19 0,3-3-38 16,6-4-99-16,1 1 47 0,9-6-88 16,1 0-310-1</inkml:trace>
  <inkml:trace contextRef="#ctx0" brushRef="#br0" timeOffset="81777.1602">22822 16448 180 0,'32'-13'147'0,"-2"0"-33"0,-1 0 14 15,-10 1-9-15,-1-3-28 0,-5 4-14 16,-5 1-4-16,-1 8-7 0,-4 2-10 15,-3 0-12-15,-3 5-8 0,-4 5-6 16,-8 5-1-16,-1 3-2 0,-6 4-4 16,-2 4-4-16,-5 7-3 0,4-3-1 15,-1 8-2-15,6 7-2 0,-1-9-1 16,9 2-2-16,2 9 0 0,3-11-2 16,4 4-1-16,3 0-1 0,8-2-3 0,6-8-2 15,2-4-1-15,11-6-2 0,1-8-1 16,-5-11-3-16,7-5 2 0,3 0 0 15,0-6 1-15,4-6-1 0,1 4 1 16,6-8 1-16,-5 5-1 0,-8-10 1 16,-9-3 1-16,1-7 0 0,-21 11 0 15,-2-13 1-15,3 17 0 0,-8 4 1 16,5 6 1-16,-3 0-5 0,-4 8-11 0,2 2-10 16,2-2-15-16,-11-9-28 0,-2-1-36 15,6 6-79-15,-2-8 36 0,-3-1-91 16,9 1-209-16</inkml:trace>
  <inkml:trace contextRef="#ctx0" brushRef="#br0" timeOffset="82105.5949">23429 16404 154 0,'28'-9'169'16,"0"1"-1"-16,0-2-14 0,-11 4-9 16,-2-1-14-16,3 7-18 0,-3 0-18 15,-13 0-23-15,-2 3-17 0,0 4-15 0,-4 1-11 16,-9 7-10-16,-8 10-6 0,2 8-7 15,-4 10-1-15,-5 2-1 0,0 8 0 16,8 7 0-16,-5-4 1 0,7 4 0 16,14-7 1-16,-2-5 0 0,6-9 1 15,0-10 1-15,15 2 1 0,10-4-3 0,6-21-1 16,6-4-1-16,12-2-1 0,1-2 0 16,8-18-1-16,3-4 0 0,-1-10 1 15,-7-9 0-15,5 2-1 0,-15-12 0 16,5-2 1-16,-11 9-4 0,-16 1 0 15,-8-10-1-15,-11 9 1 0,-2-9 0 16,-18 4 3-16,-12 3-3 0,-11 5-3 16,-6 5 5-16,-12 9-31 0,-11 9-178 15,-6 7 110-15,4 2-120 0</inkml:trace>
  <inkml:trace contextRef="#ctx0" brushRef="#br0" timeOffset="141301.5703">12192 16259 224 0,'7'-5'118'15,"-1"-3"-21"-15,-1-3 10 0,4-1-18 16,-3-3-17-16,-1-6-3 0,2 1-2 16,0 5-5-16,-2-8-7 0,-2 8 2 15,-8 1-14-15,2 1-3 0,-4 3-3 16,0-1-5-16,-6-3-5 0,0 1-6 0,-4 0-4 15,-1 1-3-15,-5 9-3 0,1 3-4 16,-8 0-2-16,2 6 0 0,-3 8 2 16,3-4-1-16,-4 0 2 0,2 0 1 15,5 8 0-15,-4 2 0 0,4 15 3 16,-7-2-1-16,9 11 2 0,3 1-1 16,7 18 1-16,-5-8 1 0,6 11 2 15,5-3-3-15,4 3 0 0,5-11-1 16,-2 5-1-16,15-2-2 0,5-14-1 15,3-5-2-15,3-6-2 0,-1-15-3 16,-2-10-2-16,4-8-2 0,-2 0-3 0,5-8-1 16,-2-10-2-16,7-2 1 0,-1-15 0 15,-4-13 1-15,-3-12 0 0,-1-4 2 16,-8-19-5-16,-4-2-13 0,-6 9-16 16,-3-5-11-16,-2 8-6 0,-4 20-6 15,-1 8 0-15,-1-1 6 0,-1 23 15 16,6 14 16-16,-5-7 18 0,3 16 16 15,0 11 15-15,1-6 9 0,1 17 7 16,3-6 6-16,-5 16 4 0,8-4-3 0,-4 15-6 16,2 2-6-16,2 8-6 0,-1-2-6 15,1 11-7-15,-3-4-4 0,-1-9-3 16,2 6-3-16,1-9-2 0,0 7-2 16,3-1-1-16,-1-9 0 0,3-2-3 15,-2-3-9-15,-3-18-24 0,-7-13-6 16,5 1-163-16,-4-8 86 0,-7-21-124 15,7-11-533-15</inkml:trace>
  <inkml:trace contextRef="#ctx0" brushRef="#br0" timeOffset="141540.7748">12462 15643 593 0,'5'8'184'0,"0"9"-94"0,-3-1 84 16,0 9-100-16,-4-3-30 0,2 3-3 16,5 16 6-16,7 1 2 0,-1 12-6 15,6 6-8-15,-2 6-9 0,3 4-5 16,-2 6-2-16,4-6-4 0,4 9-4 16,0-6-4-16,3-10-4 0,-4-5-3 15,-5-3-7-15,-3-11-8 0,-5-9-19 0,-3-7 8 16,-2-9-185-16,-4-19 95 0,3-10-105 15,-1-5-625-15</inkml:trace>
  <inkml:trace contextRef="#ctx0" brushRef="#br0" timeOffset="142009.5544">12835 16080 367 0,'9'-8'209'0,"-8"-3"-87"15,4 9 40-15,-2 7-46 0,4 3-44 0,0 4-15 16,-9-2-4-16,2 15-3 0,2-6-6 15,3 3-9-15,-7 11-6 0,4 9-3 16,-2-3-3-16,6 9 0 0,3 4-1 16,-3-11-4-16,4 1-1 0,3-3-3 15,2 0-1-15,5-3-2 0,-1-4-2 16,5-4-3-16,0-8-3 0,-5-7-2 16,-2-13-3-16,1-5-1 0,-6 3-2 15,-4-18-1-15,0-10 0 0,-8-1 0 16,5-17 0-16,4-5 0 0,-13 5 0 15,1-4-2-15,10 3 1 0,-12 11 0 16,10 3 1-16,0 2 0 0,-4 11 1 0,9 12 3 16,2 2 3-16,-14 1 0 0,7 1 2 15,2 6 0-15,1 8 0 0,-5-5 1 16,1-1 0-16,1 5-1 0,8 11 1 16,0-3-1-16,4 5 0 0,-7-4 0 15,8 9 0-15,2 2-1 0,-4-8 0 16,4 6-1-16,4-3 1 0,-8-12-2 15,2 1 1-15,6 3-1 0,-8-9 0 0,-3-4-2 16,1-1 0-16,-1 0-1 0,-3-8 0 16,3-4 0-16,4-1 0 0,-2 2-7 15,-4-11-10-15,1 7-16 0,-2-10-16 16,1 4-15-16,1-4-18 0,1 3-52 16,2-4-61-16,2 4 34 0,4 1-68 15,1-13-212-15</inkml:trace>
  <inkml:trace contextRef="#ctx0" brushRef="#br0" timeOffset="142426.884">13957 15943 101 0,'14'-5'36'0,"-3"5"23"0,-3-5 11 15,-9 3-11-15,-3-6 3 0,4 10 8 0,-10-2 3 0,7 5-5 16,-17-5-10-16,0 6-7 0,2 3-6 16,-5-1 0-16,-2 7-2 0,2 3 2 0,5 0-4 15,-1 9-2-15,6-6-1 0,-7-1 1 16,9 3-3-16,6 2-3 0,-5 2-4 15,3-7-3-15,4 8-2 0,3-5-1 16,2-1-4-16,2-6-5 0,-2 1-4 16,3-14-1-16,3 2-4 0,2-7-3 15,4 2-2-15,-1-13-1 0,0 1-1 16,0-2-1-16,2-13 0 0,-3 1 1 16,-4 4 1-16,-1-3 0 0,1 4 1 15,4 2 0-15,-4 4 0 0,-3-3 1 16,5 8 0-16,-10-1 0 0,7 6 2 15,-3 3-1-15,3 0 0 0,0 4 6 0,3 3 8 16,-5-2 4-16,10 11 5 0,-1-1 2 16,1 5 2-16,0-3 2 0,7 13-5 15,-4-15-7-15,-1 12-5 0,1-5-4 16,0-5-4-16,-3-2-2 0,2-4-3 16,-2 2 1-16,1 1 0 0,-1-4-9 15,-8-8-16-15,1-7-27 0,-3-1-16 16,-5-3-150-16,0-19 69 0,0-7-120 0,-2 7-466 15</inkml:trace>
  <inkml:trace contextRef="#ctx0" brushRef="#br0" timeOffset="142625.3154">14206 15979 218 0,'11'12'217'16,"4"-2"-74"-16,4 3 15 0,-1-6-4 0,-5 4-49 16,5 3-21-1,2-1-6-15,-3-6-11 0,4 11-13 16,6-2-17-16,-7-2-13 0,5-9-9 0,-1 1-6 15,1 3-6-15,-3-9-2 0,1-12-2 16,0 4-2-16,9-4-15 0,-6-5-14 16,-4-16-18-16,1 7-19 0,4-12-30 15,-13-19-47-15,1 13-44 0,-1 4 12 16,-1-5-23-16,-6 5-62 0,-6 10 149 0,2 2 111 16</inkml:trace>
  <inkml:trace contextRef="#ctx0" brushRef="#br0" timeOffset="142773.7982">14748 15686 3 0,'0'-2'60'0,"-7"2"99"15,2 7-16-15,-5 18-22 0,-3 3 12 16,1 13-14-16,-1 13-24 0,3-3-14 15,2 9-18-15,-5 3-15 0,-1-2-8 0,1 5-13 0,-5 14-7 16,1-4-7-16,2 10-6 0,-3 0-1 16,10-16 0-16,8 3-2 0,-3-7-1 15,1-18 0-15,7-6-5 0,5-11-8 16,-8-23-12-16,2-8-33 0,-4-8-110 16,10 0 59-16,15-10-101 0,-2-24-380 15</inkml:trace>
  <inkml:trace contextRef="#ctx0" brushRef="#br0" timeOffset="143103.3591">15068 15757 218 0,'-9'7'204'0,"-1"5"-110"0,-9 1 31 15,0-12 0-15,-4 13-62 0,0-3-19 16,-4-1-1-16,6 4 4 0,1-1-6 15,7-2-12 1,-4-4-9-16,11-5-3 0,2 4 4 16,4 1 2-16,7-5-1 0,8-2-1 15,-4 0-2-15,13 5-1 0,5-4-4 16,0-2-6-16,2-4-3 0,10 8-1 16,1 5-1-16,-7-1 0 0,4 1 3 15,-5 10 2-15,-10 1 1 0,-7 2 0 0,-2 1-1 16,0-2 0-16,-17 4-2 0,7 3-4 15,-6-6-4-15,-14 8 1 0,5-5-4 16,-4 0-1-16,-9 1-11 0,0-6-18 16,-7-5-17-16,-6 1-40 0,-4-9-90 15,-8 7 37-15,8-8-91 0,-1-1-278 16</inkml:trace>
  <inkml:trace contextRef="#ctx0" brushRef="#br0" timeOffset="144962.9484">12476 17570 115 0,'10'-3'125'0,"1"-7"-19"16,4 2 0-16,-10 0 6 0,3-4-28 15,-4 0-7-15,-8 2-1 0,11 10-5 16,-15-11-6-16,3 9-5 0,1 5-5 16,-6-3-5-16,1 4-2 0,0 6-2 15,-1 0-3-15,7 6-4 0,-2 16-3 16,-3 8-3-16,-1-4-3 0,13 14-6 16,-6-1-4-16,9-7-5 0,-6-4-5 0,4 2-3 15,19 1-3-15,-1-6-3 0,-3 3-1 16,9-3-2-16,5-9-1 0,-11-17-2 15,2-4-1-15,-7-5-2 0,5-5-1 16,-8-10 1-16,2 0-2 0,-9-10-4 16,-1-3-10-16,-4-10-7 0,-5 5-1 15,2-9-5-15,-3 1-8 0,-2-1 0 16,3 4 5-16,-3-3 12 0,0 16 10 0,0-3 2 16,5 16 6-16,2 4 10 0,0 1 7 15,4 7 4-15,3 2 4 0,-1-2 3 16,0 10 4-16,2 3 3 0,2 0 1 15,3 9-1-15,3 4-3 0,3 3-4 16,1-5-4-16,-1 5-1 0,6 2-3 16,4-1 1-16,-6-5 1 0,5-9-1 15,-2 1 1-15,-1-9 0 0,-6-8 0 16,1-5-1-16,-6 2-4 0,-1-4-4 0,-6-4-1 16,4-1-2-16,-10 2-1 15,9-8-1-15,-4 3 1 0,-1-5-1 0,-11-6 1 16,-5-6 1-16,7 9 0 0,2-4 0 15,-12-1 1-15,4-2 0 0,0 9 0 16,1-6-3-16,0 4-9 0,7 7-11 16,-5 6-12-16,5-2-164 0,0 4 89 15,2-4-109-15,5-8-570 0</inkml:trace>
  <inkml:trace contextRef="#ctx0" brushRef="#br0" timeOffset="145155.617">13492 17551 594 0,'23'48'249'0,"0"-9"-137"16,-1 4 77-16,-6-11-88 0,-1 6-60 15,-8-11-18-15,-2-8-4 0,-4 0 3 16,3-3-4-16,-4-4-12 16,-2-10-11-16,-3-2-18 0,0-4-14 0,-5-7-4 15,-2-4-155-15,2-10 76 0,-3-8-104 16,-3 4-504-16</inkml:trace>
  <inkml:trace contextRef="#ctx0" brushRef="#br0" timeOffset="145294.4272">13422 17254 287 0,'-5'6'128'0,"3"-4"-62"16,4 1 27-16,3-1-45 15,-3-4-39-15,1-1-56 0,-5 1-42 0,6 1 30 16,-1-4-87-16,7 3-144 0</inkml:trace>
  <inkml:trace contextRef="#ctx0" brushRef="#br0" timeOffset="145629.3109">13664 17373 365 0,'26'50'303'0,"-2"-5"-137"0,-4-6 26 0,-6-4-22 16,3 5-89-16,3-4-25 0,-10 3-7 16,1-11-7-16,-2-2-8 0,1-6-10 15,-9-13-9-15,-7-2-8 0,4-4-5 16,-1-1-3-16,-7-6-2 0,2-12-1 15,-2 1 1-15,-4-1 0 0,8-9 0 16,2 12 2-16,3-3 0 0,-4-10 0 0,6 0 0 16,-7 8-7-16,6-15-6 0,1 2-3 15,4 3-2-15,9 0-1 0,-3-8-2 16,1 12 1-16,1-8 6 0,0 11 7 16,2 10 5-16,15-2 2 0,-5 15 2 15,5 0 2-15,6 10 2 0,2 8 2 16,-13-3 2-16,3 5 1 0,4 5-1 15,-2 3 0-15,-4-3-1 0,-1 5-1 16,-3-5-1-16,-4 3-3 0,-8-17-2 16,3-1-2-16,0 2-4 0,6 1-12 0,-3-13-23 15,2 0-22-15,-1 0-140 0,0-5 74 16,4 4-126-16,-3-28-452 0</inkml:trace>
  <inkml:trace contextRef="#ctx0" brushRef="#br0" timeOffset="145945.1838">14484 17158 330 0,'-13'3'246'0,"1"0"-128"0,-1 6 38 16,0-13-26-16,0 4-64 0,-6 7-20 15,-2 11-3-15,-6-5 3 0,-4 1-2 16,-1 1-9-16,4-2-8 0,3-2-5 0,5 3-1 16,11-1-2-16,-1-1 0 0,8-7-2 15,2 6-1-15,2 2-2 0,11-4-1 16,5 4-2-16,7-1-2 0,10-6-3 15,5 2-2-15,-1 2-1 0,9 5 0 16,0 4-1-16,-9-5-1 0,7 6 1 16,-5 2 0-16,-11-9-2 0,2 2-1 15,-4 3 1-15,-8 4-2 0,3 3 0 16,-10-4-2-16,-9 4-1 0,-4-3 0 0,0-11 0 16,-19-4-1-16,3 0 0 0,-11-6-1 15,2 6-1-15,-1-7-5 0,-7 5-4 16,1-4-10-16,9 1-16 0,-4-2-11 15,6 3-147-15,9-8 78 0,2 4-98 16,2-11-500-16</inkml:trace>
  <inkml:trace contextRef="#ctx0" brushRef="#br0" timeOffset="148617.3785">15886 16052 336 0,'12'7'205'0,"-4"0"-69"16,11-7 18-16,0 5-42 0,1-10-31 16,0 11-17-16,13-12-12 0,-6 6-11 15,-1-19-7-15,17-1-2 0,4-1-8 16,-1 8-9-16,4-7-4 0,25 6-2 16,-4 5-2-16,7-3-1 0,6-1-2 15,4-1-1-15,-2 3-1 0,2 3 0 16,3-6-1-16,-8 1 0 0,7 0-2 15,-11-7-1-15,-6-7-1 0,-10-1-1 16,5 2-5-16,-13-3-5 0,-12-2-7 16,-3 9-3-16,-6 3-5 0,-5 4-10 0,-10-2-18 15,3 14-21-15,0-4-19 0,-6 4-13 16,-16 0-4-16,3-1 3 0,2 11 9 16,-8-2 19-16,-9-10 27 0,11 10 30 15,-1 3 26-15,2 4 17 0,2 1 10 16,-9-6 7-16,14 7 3 0,-4-7 0 15,-8-2-3-15,0 3-9 0,4-1-8 0,-3 0-6 16,8-1-6-16,-8 12-2 0,4-8-2 16,-1-5-1-16,4 7 5 0,-1-5 7 15,1-14 6-15,-8 14 4 0,3-7 7 16,-6 0 6-16,1 3 8 0,-4 2 1 16,-4 3-4-16,2 4-2 0,-7 3-1 15,-4 5-3-15,-4 6-5 0,-7-4-5 16,1 14-5-16,4 1-3 0,3-4-3 15,-6 5-3-15,8-10-2 0,-3-8-2 16,3-5-2-16,2-9-2 0,11-14-2 16,6 13-1-16,6-16-2 0,6 2 0 0,11-16 0 15,18 6-1-15,8-13 1 0,5-4 2 16,17-6 0-16,-11-9 1 0,-1-4 0 16,2 2 0-16,-10-2 2 0,-9 9 3 15,2 13-2-15,-18-5 4 0,-8 10 0 16,-2 6 1-16,-10 2 1 0,-12-5-1 15,-6 5-5-15,-2 17 3 0,-5-9-1 0,-8 1-2 16,-7 1-1-16,-13 12 116 0,-5 11-280 16,-13 0 147-16,-9 0-31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A583-50F4-42E7-8C7E-0FE07DDE2BE3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993FA-E46B-4B8C-A5BE-1D721DB2F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say about</a:t>
            </a:r>
            <a:r>
              <a:rPr lang="en-US" baseline="0" dirty="0"/>
              <a:t> Big-O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 comparisons </a:t>
            </a:r>
            <a:r>
              <a:rPr lang="en-US" dirty="0" err="1"/>
              <a:t>vs</a:t>
            </a:r>
            <a:r>
              <a:rPr lang="en-US" dirty="0"/>
              <a:t> 16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summation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constants don't really matter in the long run.  Also, use the graph to illustrate</a:t>
            </a:r>
            <a:r>
              <a:rPr lang="en-US" baseline="0" dirty="0"/>
              <a:t> the reason behind dropping coefficients from Big-O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</a:t>
            </a:r>
            <a:r>
              <a:rPr lang="en-US" baseline="0" dirty="0"/>
              <a:t> * (1/2) * n) = O(1/2 N^2) </a:t>
            </a:r>
            <a:r>
              <a:rPr lang="en-US" baseline="0"/>
              <a:t>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 + N)</a:t>
            </a:r>
            <a:r>
              <a:rPr lang="en-US" baseline="0" dirty="0"/>
              <a:t> 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customXml" Target="../ink/ink15.xm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19.xml"/><Relationship Id="rId4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5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0CCB-43DE-4BC5-8B68-73319863A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09667-6CA0-4C87-99DB-CBC64CA4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61880" y="3051000"/>
              <a:ext cx="2283120" cy="1392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1440" y="3040200"/>
                <a:ext cx="2305440" cy="14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5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 is a mathematical technique for estimating the rate at which execution time grows relative to input parameters.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analysis' more formal name is "asymptotic analysis"</a:t>
            </a:r>
          </a:p>
          <a:p>
            <a:r>
              <a:rPr lang="en-US" dirty="0"/>
              <a:t>Asymptotic analysis is a method of estimation that groups algorithms based on their growth rate.</a:t>
            </a:r>
          </a:p>
          <a:p>
            <a:r>
              <a:rPr lang="en-US" dirty="0"/>
              <a:t>Asymptotic analysis in unable to tell us for sure how one algorithm will perform relative to another (but it does give us some pretty good hints)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87040" y="1845360"/>
              <a:ext cx="2631600" cy="2472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8040" y="1841040"/>
                <a:ext cx="2643120" cy="24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analyze an algorithm, we are often most concerned about worst case growth rate.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It's great to have a positive disposition, but as scientists and engineers, we need to know worst-case behavior so that we can plan accordingly.</a:t>
            </a:r>
          </a:p>
          <a:p>
            <a:r>
              <a:rPr lang="en-US" dirty="0"/>
              <a:t>Worst-case analysis is called "Big O" (pronounced "Big Oh") analysis</a:t>
            </a:r>
          </a:p>
          <a:p>
            <a:r>
              <a:rPr lang="en-US" dirty="0"/>
              <a:t>Big-O analysis categorizes algorithms based on their growth rate.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52840" y="5590440"/>
              <a:ext cx="3259080" cy="1109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9520" y="5579280"/>
                <a:ext cx="3274920" cy="11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6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O(1) operations (also called constant time operations) are known to execute in a certain amount of time.  Examples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err="1"/>
              <a:t>my_array</a:t>
            </a:r>
            <a:r>
              <a:rPr lang="en-US" dirty="0"/>
              <a:t>[50]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my_int</a:t>
            </a:r>
            <a:r>
              <a:rPr lang="en-US" dirty="0"/>
              <a:t> = 3;</a:t>
            </a:r>
          </a:p>
          <a:p>
            <a:r>
              <a:rPr lang="en-US" dirty="0"/>
              <a:t>sum = </a:t>
            </a:r>
            <a:r>
              <a:rPr lang="en-US" dirty="0" err="1"/>
              <a:t>my_int</a:t>
            </a:r>
            <a:r>
              <a:rPr lang="en-US" dirty="0"/>
              <a:t> + 5;</a:t>
            </a:r>
          </a:p>
          <a:p>
            <a:r>
              <a:rPr lang="en-US" dirty="0"/>
              <a:t>product = </a:t>
            </a:r>
            <a:r>
              <a:rPr lang="en-US" dirty="0" err="1"/>
              <a:t>my_int</a:t>
            </a:r>
            <a:r>
              <a:rPr lang="en-US" dirty="0"/>
              <a:t> * 50;</a:t>
            </a:r>
          </a:p>
          <a:p>
            <a:r>
              <a:rPr lang="en-US" dirty="0" err="1"/>
              <a:t>int</a:t>
            </a:r>
            <a:r>
              <a:rPr lang="en-US" dirty="0"/>
              <a:t> foo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if(</a:t>
            </a:r>
            <a:r>
              <a:rPr lang="en-US" dirty="0" err="1"/>
              <a:t>my_int</a:t>
            </a:r>
            <a:r>
              <a:rPr lang="en-US" dirty="0"/>
              <a:t> == 3)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65000" y="2428200"/>
              <a:ext cx="5251320" cy="3726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7440" y="2418480"/>
                <a:ext cx="5266800" cy="37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9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41197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3200400"/>
            <a:ext cx="29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make the comparison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86200" y="48006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33600" y="5791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64770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return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4800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we only will call </a:t>
            </a:r>
            <a:r>
              <a:rPr lang="en-US" dirty="0" err="1"/>
              <a:t>cout</a:t>
            </a:r>
            <a:r>
              <a:rPr lang="en-US" dirty="0"/>
              <a:t> when the answer is 'n', we </a:t>
            </a:r>
            <a:r>
              <a:rPr lang="en-US" b="1" u="sng" dirty="0"/>
              <a:t>always count it because in we are concerned with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16859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slide's algorithm would be O(3), but here's the rub: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O(X) where X = number of constant time operations, if there exists a constant k such that k*1 &gt;= X, we reduce to O(1)</a:t>
            </a:r>
          </a:p>
          <a:p>
            <a:endParaRPr lang="en-US" dirty="0"/>
          </a:p>
          <a:p>
            <a:r>
              <a:rPr lang="en-US" dirty="0"/>
              <a:t>Therefore, O(3) = O(1)</a:t>
            </a:r>
          </a:p>
          <a:p>
            <a:r>
              <a:rPr lang="en-US" dirty="0"/>
              <a:t>This is true for O(100), O(1,000), O(10,000), and so on…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76040" y="3119040"/>
              <a:ext cx="5072040" cy="3380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1720" y="3108600"/>
                <a:ext cx="5078880" cy="34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3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the previous slide, we can infer that Big-O analysis is sometimes inaccurate when considering raw execution times.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Big-O analysis, the following two pieces of code are treated the same:</a:t>
            </a:r>
          </a:p>
          <a:p>
            <a:pPr>
              <a:buNone/>
            </a:pPr>
            <a:r>
              <a:rPr lang="en-US" dirty="0"/>
              <a:t>Segment #1: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Segment #2: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1000000;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performing Big-O analysis, we care about how the number of constant time operations is affected by various aspects of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Going back to our list: {3, 9, 1, 2, 3, 5}</a:t>
            </a:r>
          </a:p>
          <a:p>
            <a:r>
              <a:rPr lang="en-US" dirty="0"/>
              <a:t>Again, because we're doing Big-O analysis, we want to always find the last item because that would probably require the most amount of time.</a:t>
            </a:r>
          </a:p>
          <a:p>
            <a:r>
              <a:rPr lang="en-US" dirty="0"/>
              <a:t>Performing a Find(5) is directly affected by the size of the list.  </a:t>
            </a:r>
          </a:p>
          <a:p>
            <a:r>
              <a:rPr lang="en-US" dirty="0"/>
              <a:t> Consider which Find(5) would be faster:</a:t>
            </a:r>
          </a:p>
          <a:p>
            <a:pPr lvl="1"/>
            <a:r>
              <a:rPr lang="en-US" dirty="0"/>
              <a:t>{3, 9, 1, 2, 3, 5} or {3, 9, 1, 2, 3, 1, 1, 1, 1, 1, 1, 1, 1, 1, 1, 5}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503760" y="2390040"/>
              <a:ext cx="1945800" cy="67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1240" y="2384640"/>
                <a:ext cx="19591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How many constant time operations are required to perform our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A: it depends.</a:t>
            </a:r>
          </a:p>
          <a:p>
            <a:endParaRPr lang="en-US" dirty="0"/>
          </a:p>
          <a:p>
            <a:r>
              <a:rPr lang="en-US" dirty="0"/>
              <a:t>Q: Depends on what?</a:t>
            </a:r>
          </a:p>
          <a:p>
            <a:r>
              <a:rPr lang="en-US" dirty="0"/>
              <a:t>A: It depends on the number of items in our list.</a:t>
            </a:r>
          </a:p>
          <a:p>
            <a:endParaRPr lang="en-US" dirty="0"/>
          </a:p>
          <a:p>
            <a:r>
              <a:rPr lang="en-US" dirty="0"/>
              <a:t>Q: How do we represent a list whose size can vary.</a:t>
            </a:r>
          </a:p>
          <a:p>
            <a:r>
              <a:rPr lang="en-US" dirty="0"/>
              <a:t>A: With a variable!</a:t>
            </a:r>
          </a:p>
        </p:txBody>
      </p:sp>
    </p:spTree>
    <p:extLst>
      <p:ext uri="{BB962C8B-B14F-4D97-AF65-F5344CB8AC3E}">
        <p14:creationId xmlns:p14="http://schemas.microsoft.com/office/powerpoint/2010/main" val="1751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simple find algorithm is said to be O(n).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n represent the number of elements in our list.  As n changes, so does the number of operations to be executed.  </a:t>
            </a:r>
          </a:p>
          <a:p>
            <a:r>
              <a:rPr lang="en-US" dirty="0"/>
              <a:t>This relationship is linear.  Therefore, the growth rate (i.e. Big-O) is also linear.  We denote a linear relationship with the variable n.</a:t>
            </a:r>
          </a:p>
          <a:p>
            <a:r>
              <a:rPr lang="en-US" dirty="0"/>
              <a:t>If it helps, think of Big-O like an equation.  O(n) is like y = 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703480" y="1028880"/>
              <a:ext cx="2264760" cy="569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0960" y="1017720"/>
                <a:ext cx="226980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F1CD-ED26-4BAB-96BD-E46C26D2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75DE-53F4-429E-A79E-E7EBFB67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E676D-3375-4F3C-A8DA-15EB0C43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-533400"/>
            <a:ext cx="5867400" cy="6817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151640" y="217440"/>
              <a:ext cx="8036640" cy="5235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280" y="209520"/>
                <a:ext cx="8059680" cy="525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8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FOR and WHILE loops are typically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endParaRPr lang="en-US" dirty="0"/>
          </a:p>
          <a:p>
            <a:r>
              <a:rPr lang="en-US" dirty="0"/>
              <a:t>WHILE loops:</a:t>
            </a:r>
          </a:p>
          <a:p>
            <a:pPr>
              <a:buNone/>
            </a:pPr>
            <a:r>
              <a:rPr lang="en-US" dirty="0"/>
              <a:t>while(</a:t>
            </a:r>
            <a:r>
              <a:rPr lang="en-US" dirty="0" err="1"/>
              <a:t>keep_going</a:t>
            </a:r>
            <a:r>
              <a:rPr lang="en-US" dirty="0"/>
              <a:t> == 'y');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often get larger than O(n) when we combine loops: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swap(items[</a:t>
            </a:r>
            <a:r>
              <a:rPr lang="en-US" dirty="0" err="1"/>
              <a:t>i</a:t>
            </a:r>
            <a:r>
              <a:rPr lang="en-US" dirty="0"/>
              <a:t>], items[j])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dirty="0"/>
              <a:t>In this case, we multiply the effect that </a:t>
            </a:r>
            <a:r>
              <a:rPr lang="en-US" dirty="0" err="1"/>
              <a:t>num_items</a:t>
            </a:r>
            <a:r>
              <a:rPr lang="en-US" dirty="0"/>
              <a:t> has on the growth rate, yielding O(n^2)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730160" y="336600"/>
              <a:ext cx="6392520" cy="6332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800" y="327240"/>
                <a:ext cx="6409800" cy="63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loops are unrelated, we add rather than multiply.  The following example is O(n + n) or O(2n):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"goodbye";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93440" y="1700280"/>
              <a:ext cx="3954240" cy="4828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0840" y="1690200"/>
                <a:ext cx="3975120" cy="48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also perform reductions on non-constant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Big-O analysis, we always drop coefficients.  As such:</a:t>
            </a:r>
          </a:p>
          <a:p>
            <a:pPr lvl="1"/>
            <a:r>
              <a:rPr lang="en-US" dirty="0"/>
              <a:t>O(2n) -&gt; O(n)</a:t>
            </a:r>
          </a:p>
          <a:p>
            <a:pPr lvl="1"/>
            <a:r>
              <a:rPr lang="en-US" dirty="0"/>
              <a:t>O(40n) -&gt; O(n)</a:t>
            </a:r>
          </a:p>
          <a:p>
            <a:pPr lvl="1"/>
            <a:r>
              <a:rPr lang="en-US" dirty="0"/>
              <a:t>O(1000000n) -&gt; O(n)</a:t>
            </a:r>
          </a:p>
          <a:p>
            <a:r>
              <a:rPr lang="en-US" dirty="0"/>
              <a:t>This is because Big-O cares about placing algorithms into performance classifications.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99480" y="736560"/>
              <a:ext cx="4908240" cy="3524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0120" y="727200"/>
                <a:ext cx="4930920" cy="35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5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classifications / growth rates: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/>
              <a:t>n! (factorial)</a:t>
            </a:r>
          </a:p>
          <a:p>
            <a:r>
              <a:rPr lang="en-US" dirty="0"/>
              <a:t>      (exponential)</a:t>
            </a:r>
          </a:p>
          <a:p>
            <a:r>
              <a:rPr lang="en-US" dirty="0"/>
              <a:t>     , d &gt; 3 (polynomial)</a:t>
            </a:r>
          </a:p>
          <a:p>
            <a:r>
              <a:rPr lang="en-US" dirty="0"/>
              <a:t>     (cubic)</a:t>
            </a:r>
          </a:p>
          <a:p>
            <a:r>
              <a:rPr lang="en-US" dirty="0"/>
              <a:t>    (quadratic)</a:t>
            </a:r>
          </a:p>
          <a:p>
            <a:r>
              <a:rPr lang="en-US" dirty="0"/>
              <a:t>n * log(n) </a:t>
            </a:r>
            <a:r>
              <a:rPr lang="en-US" sz="2000" dirty="0"/>
              <a:t>(no fancy name)</a:t>
            </a:r>
          </a:p>
          <a:p>
            <a:r>
              <a:rPr lang="en-US" dirty="0"/>
              <a:t>n (linear)</a:t>
            </a:r>
          </a:p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01700" y="2209800"/>
          <a:ext cx="46990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3" imgW="177646" imgH="190335" progId="Equation.3">
                  <p:embed/>
                </p:oleObj>
              </mc:Choice>
              <mc:Fallback>
                <p:oleObj name="Equation" r:id="rId3" imgW="177646" imgH="190335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09800"/>
                        <a:ext cx="469900" cy="50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38200" y="2819400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8200" y="3429000"/>
          <a:ext cx="3810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81000" cy="43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2000" y="4038600"/>
          <a:ext cx="393700" cy="4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393700" cy="4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46237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(root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log</a:t>
            </a:r>
            <a:r>
              <a:rPr lang="en-US" sz="3200" dirty="0"/>
              <a:t>(n) (logarithmic)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(constant)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876800" y="1752600"/>
          <a:ext cx="501650" cy="47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11" imgW="241300" imgH="228600" progId="Equation.3">
                  <p:embed/>
                </p:oleObj>
              </mc:Choice>
              <mc:Fallback>
                <p:oleObj name="Equation" r:id="rId11" imgW="241300" imgH="2286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501650" cy="475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/>
              <p14:cNvContentPartPr/>
              <p14:nvPr/>
            </p14:nvContentPartPr>
            <p14:xfrm>
              <a:off x="84600" y="576720"/>
              <a:ext cx="5351400" cy="526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240" y="567360"/>
                <a:ext cx="5363280" cy="52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8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 graph of the growth rates of some of these classifications: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328" y="1600200"/>
            <a:ext cx="69233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We obtain Log(n) growth rate whenever we can ignore roughly half of our input for each loop / function call.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/>
              <a:t>Example #1: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b="1" u="sng" dirty="0" err="1">
                <a:solidFill>
                  <a:srgbClr val="FF0000"/>
                </a:solidFill>
              </a:rPr>
              <a:t>i</a:t>
            </a:r>
            <a:r>
              <a:rPr lang="en-US" b="1" u="sng" dirty="0">
                <a:solidFill>
                  <a:srgbClr val="FF0000"/>
                </a:solidFill>
              </a:rPr>
              <a:t> *= 2</a:t>
            </a:r>
            <a:r>
              <a:rPr lang="en-US" dirty="0"/>
              <a:t>)</a:t>
            </a:r>
          </a:p>
          <a:p>
            <a:r>
              <a:rPr lang="en-US" dirty="0"/>
              <a:t>Example #2:</a:t>
            </a:r>
          </a:p>
          <a:p>
            <a:pPr lvl="1"/>
            <a:r>
              <a:rPr lang="en-US" dirty="0"/>
              <a:t>Binary search on a sorted list:</a:t>
            </a:r>
            <a:br>
              <a:rPr lang="en-US" dirty="0"/>
            </a:br>
            <a:r>
              <a:rPr lang="en-US" dirty="0"/>
              <a:t>{1, 2, 3, 4, 5, 6, 7, 8, 9, 10}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52880" y="271080"/>
              <a:ext cx="7683840" cy="5977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0360" y="261720"/>
                <a:ext cx="7695720" cy="60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96000" y="36576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34000" y="42672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1" y="586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finding 5, we will loop n/2 times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5029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is Log(n)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867400"/>
            <a:ext cx="442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This algorithm is O(Log(n) + n/2)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…or is 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65240" y="2934720"/>
              <a:ext cx="1104840" cy="2112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1560" y="2928960"/>
                <a:ext cx="1121400" cy="21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8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endParaRPr lang="en-US" dirty="0"/>
          </a:p>
          <a:p>
            <a:r>
              <a:rPr lang="en-US" dirty="0"/>
              <a:t>However, we're still not done!</a:t>
            </a:r>
          </a:p>
        </p:txBody>
      </p:sp>
    </p:spTree>
    <p:extLst>
      <p:ext uri="{BB962C8B-B14F-4D97-AF65-F5344CB8AC3E}">
        <p14:creationId xmlns:p14="http://schemas.microsoft.com/office/powerpoint/2010/main" val="11069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925F-B0EE-4507-9709-7C1663D3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D338-D9AA-4588-AA14-547F9E6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E8590-EC7E-484E-A224-A2982E1A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048"/>
            <a:ext cx="4572000" cy="67763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31400" y="603720"/>
              <a:ext cx="7943760" cy="5180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160" y="594360"/>
                <a:ext cx="7970400" cy="52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4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r>
              <a:rPr lang="en-US" dirty="0"/>
              <a:t>y = Log(n) has a slower growth rate when compared to y = n.  If we were to take the limit of both, we would see that y = n reaches infinity much faster than y = Log(n).  Therefore, we can get rid of Log(n) from our Big-O analysis.  This yields our final result of: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57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C3E48-F44A-44B6-A025-77752E15F681}"/>
              </a:ext>
            </a:extLst>
          </p:cNvPr>
          <p:cNvSpPr txBox="1"/>
          <p:nvPr/>
        </p:nvSpPr>
        <p:spPr>
          <a:xfrm>
            <a:off x="533400" y="4800600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3ABAF-7294-4381-A1C4-5074BB593B42}"/>
              </a:ext>
            </a:extLst>
          </p:cNvPr>
          <p:cNvSpPr/>
          <p:nvPr/>
        </p:nvSpPr>
        <p:spPr>
          <a:xfrm>
            <a:off x="5791200" y="48006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40782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69881-7D0E-48BF-8236-107E71D89C02}"/>
              </a:ext>
            </a:extLst>
          </p:cNvPr>
          <p:cNvSpPr txBox="1"/>
          <p:nvPr/>
        </p:nvSpPr>
        <p:spPr>
          <a:xfrm>
            <a:off x="533400" y="4800600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AA12C-2B7F-41E5-8405-84B11D1034C9}"/>
              </a:ext>
            </a:extLst>
          </p:cNvPr>
          <p:cNvSpPr/>
          <p:nvPr/>
        </p:nvSpPr>
        <p:spPr>
          <a:xfrm>
            <a:off x="5791200" y="48006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363040" y="149400"/>
              <a:ext cx="6341400" cy="6684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0520" y="140040"/>
                <a:ext cx="6348960" cy="67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69800" y="116280"/>
              <a:ext cx="8522280" cy="51436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120" y="108360"/>
                <a:ext cx="8547840" cy="51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6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sum++;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(k=0; k&lt;n; k++)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A[k] = k;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D268A-5100-4E9D-82AB-832A4BFF021D}"/>
              </a:ext>
            </a:extLst>
          </p:cNvPr>
          <p:cNvSpPr txBox="1"/>
          <p:nvPr/>
        </p:nvSpPr>
        <p:spPr>
          <a:xfrm>
            <a:off x="431242" y="5152669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FE845-F172-41C9-8AA8-AB2762DAF7C9}"/>
              </a:ext>
            </a:extLst>
          </p:cNvPr>
          <p:cNvSpPr/>
          <p:nvPr/>
        </p:nvSpPr>
        <p:spPr>
          <a:xfrm>
            <a:off x="5689042" y="515266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395040" y="434160"/>
              <a:ext cx="2431080" cy="1397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8920" y="427680"/>
                <a:ext cx="2449080" cy="14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9C18-DD4A-4D6D-83C6-61E71D7C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1267-9E52-4E92-AC5D-9C710398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B5ACD-C983-4601-9DD1-B38A3C41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89" y="175792"/>
            <a:ext cx="7409822" cy="4885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96001-4573-4259-A8E1-141BA3CF97BC}"/>
              </a:ext>
            </a:extLst>
          </p:cNvPr>
          <p:cNvSpPr txBox="1"/>
          <p:nvPr/>
        </p:nvSpPr>
        <p:spPr>
          <a:xfrm>
            <a:off x="431242" y="5152669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89E1-0B74-4B2D-856F-CE8BD3412B57}"/>
              </a:ext>
            </a:extLst>
          </p:cNvPr>
          <p:cNvSpPr/>
          <p:nvPr/>
        </p:nvSpPr>
        <p:spPr>
          <a:xfrm>
            <a:off x="5689042" y="515266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1590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9C18-DD4A-4D6D-83C6-61E71D7C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1267-9E52-4E92-AC5D-9C710398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96001-4573-4259-A8E1-141BA3CF97BC}"/>
              </a:ext>
            </a:extLst>
          </p:cNvPr>
          <p:cNvSpPr txBox="1"/>
          <p:nvPr/>
        </p:nvSpPr>
        <p:spPr>
          <a:xfrm>
            <a:off x="431242" y="5152669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89E1-0B74-4B2D-856F-CE8BD3412B57}"/>
              </a:ext>
            </a:extLst>
          </p:cNvPr>
          <p:cNvSpPr/>
          <p:nvPr/>
        </p:nvSpPr>
        <p:spPr>
          <a:xfrm>
            <a:off x="5689042" y="515266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A8737-07A8-4C87-8C0D-2E6AE09A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36" y="86096"/>
            <a:ext cx="5757053" cy="5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77F8-DE58-47E0-99AC-75E088E4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2BAE-3E70-468C-AC5D-B2253097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7FC21-1453-4B8B-AB77-5549A9EE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676"/>
            <a:ext cx="4724400" cy="6757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24840" y="236880"/>
              <a:ext cx="7016400" cy="4981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480" y="227520"/>
                <a:ext cx="7039440" cy="50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20040" y="525600"/>
              <a:ext cx="8646840" cy="6357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680" y="520200"/>
                <a:ext cx="8667000" cy="63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2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compare different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time requirements</a:t>
            </a:r>
          </a:p>
          <a:p>
            <a:pPr lvl="1"/>
            <a:r>
              <a:rPr lang="en-US" dirty="0"/>
              <a:t>How much time will it take to execute the algorithm?</a:t>
            </a:r>
          </a:p>
          <a:p>
            <a:endParaRPr lang="en-US" dirty="0"/>
          </a:p>
          <a:p>
            <a:r>
              <a:rPr lang="en-US" dirty="0"/>
              <a:t>Compare space requirements</a:t>
            </a:r>
          </a:p>
          <a:p>
            <a:pPr lvl="1"/>
            <a:r>
              <a:rPr lang="en-US" dirty="0"/>
              <a:t>How much extra space is required for this algorithm to execute?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Benchmarks can be used to compute the time required to execute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However, this has some key drawbacks:</a:t>
            </a:r>
          </a:p>
          <a:p>
            <a:pPr lvl="1"/>
            <a:r>
              <a:rPr lang="en-US" dirty="0"/>
              <a:t>An algorithm might run faster on one machine versus another (think AMD </a:t>
            </a:r>
            <a:r>
              <a:rPr lang="en-US" dirty="0" err="1"/>
              <a:t>vs</a:t>
            </a:r>
            <a:r>
              <a:rPr lang="en-US" dirty="0"/>
              <a:t> Intel; AMD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Nvidia</a:t>
            </a:r>
            <a:r>
              <a:rPr lang="en-US" dirty="0"/>
              <a:t>; Xbox </a:t>
            </a:r>
            <a:r>
              <a:rPr lang="en-US" dirty="0" err="1"/>
              <a:t>vs</a:t>
            </a:r>
            <a:r>
              <a:rPr lang="en-US" dirty="0"/>
              <a:t> PS; Windows </a:t>
            </a:r>
            <a:r>
              <a:rPr lang="en-US" dirty="0" err="1"/>
              <a:t>vs</a:t>
            </a:r>
            <a:r>
              <a:rPr lang="en-US" dirty="0"/>
              <a:t> Mac; etc.).</a:t>
            </a:r>
          </a:p>
          <a:p>
            <a:pPr lvl="1"/>
            <a:r>
              <a:rPr lang="en-US" dirty="0"/>
              <a:t>The selected inputs for a given run of the algorithm might not be a representative sample.</a:t>
            </a:r>
          </a:p>
          <a:p>
            <a:pPr lvl="1"/>
            <a:r>
              <a:rPr lang="en-US" dirty="0"/>
              <a:t>It takes a lot of time to maintain a set of benchmarks.</a:t>
            </a:r>
          </a:p>
        </p:txBody>
      </p:sp>
    </p:spTree>
    <p:extLst>
      <p:ext uri="{BB962C8B-B14F-4D97-AF65-F5344CB8AC3E}">
        <p14:creationId xmlns:p14="http://schemas.microsoft.com/office/powerpoint/2010/main" val="32079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"find" benchmark given the list {3, 9, 1, 2, 3, 5}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expect Find(3) to execute faster than Find(5)</a:t>
            </a:r>
          </a:p>
          <a:p>
            <a:pPr lvl="1"/>
            <a:r>
              <a:rPr lang="en-US" dirty="0"/>
              <a:t>Which is more representative?</a:t>
            </a:r>
          </a:p>
          <a:p>
            <a:endParaRPr lang="en-US" dirty="0"/>
          </a:p>
          <a:p>
            <a:r>
              <a:rPr lang="en-US" dirty="0"/>
              <a:t>How is our benchmark affected if we decide to use different values in our list or we want to alter the number of items in the list?</a:t>
            </a:r>
          </a:p>
        </p:txBody>
      </p:sp>
    </p:spTree>
    <p:extLst>
      <p:ext uri="{BB962C8B-B14F-4D97-AF65-F5344CB8AC3E}">
        <p14:creationId xmlns:p14="http://schemas.microsoft.com/office/powerpoint/2010/main" val="14539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>
            <a:normAutofit/>
          </a:bodyPr>
          <a:lstStyle/>
          <a:p>
            <a:r>
              <a:rPr lang="en-US" dirty="0"/>
              <a:t>Benchmarks are great for telling us how an algorithm will execute under a given set of circumstances, but we ideally want something a bit more </a:t>
            </a:r>
            <a:r>
              <a:rPr lang="en-US" dirty="0" err="1"/>
              <a:t>generalizable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1919</Words>
  <Application>Microsoft Office PowerPoint</Application>
  <PresentationFormat>On-screen Show (4:3)</PresentationFormat>
  <Paragraphs>229</Paragraphs>
  <Slides>35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Equation</vt:lpstr>
      <vt:lpstr>Pointer Recap</vt:lpstr>
      <vt:lpstr>PowerPoint Presentation</vt:lpstr>
      <vt:lpstr>PowerPoint Presentation</vt:lpstr>
      <vt:lpstr>PowerPoint Presentation</vt:lpstr>
      <vt:lpstr>Algorithm Analysis</vt:lpstr>
      <vt:lpstr>How can we compare different algorithms?</vt:lpstr>
      <vt:lpstr>Benchmarks can be used to compute the time required to execute an algorithm</vt:lpstr>
      <vt:lpstr>Sample "find" benchmark given the list {3, 9, 1, 2, 3, 5}</vt:lpstr>
      <vt:lpstr>Benchmarks are great for telling us how an algorithm will execute under a given set of circumstances, but we ideally want something a bit more generalizable. </vt:lpstr>
      <vt:lpstr>Algorithm Analysis is a mathematical technique for estimating the rate at which execution time grows relative to input parameters.</vt:lpstr>
      <vt:lpstr>When we analyze an algorithm, we are often most concerned about worst case growth rate.</vt:lpstr>
      <vt:lpstr>O(1) operations (also called constant time operations) are known to execute in a certain amount of time.  Examples include:</vt:lpstr>
      <vt:lpstr>In Big O analysis, we are interested the maximum number of operations required to complete an algorithm.</vt:lpstr>
      <vt:lpstr>In Big O analysis, we are interested the maximum number of operations required to complete an algorithm.</vt:lpstr>
      <vt:lpstr>The previous slide's algorithm would be O(3), but here's the rub:</vt:lpstr>
      <vt:lpstr>From the previous slide, we can infer that Big-O analysis is sometimes inaccurate when considering raw execution times.</vt:lpstr>
      <vt:lpstr>When performing Big-O analysis, we care about how the number of constant time operations is affected by various aspects of an algorithm.</vt:lpstr>
      <vt:lpstr>Q: How many constant time operations are required to perform our find?</vt:lpstr>
      <vt:lpstr>Our simple find algorithm is said to be O(n).</vt:lpstr>
      <vt:lpstr>Simple FOR and WHILE loops are typically O(N)</vt:lpstr>
      <vt:lpstr>We often get larger than O(n) when we combine loops:</vt:lpstr>
      <vt:lpstr>When loops are unrelated, we add rather than multiply.  The following example is O(n + n) or O(2n):</vt:lpstr>
      <vt:lpstr>We also perform reductions on non-constant time.</vt:lpstr>
      <vt:lpstr>Common Big-O classifications / growth rates:</vt:lpstr>
      <vt:lpstr>Here's a graph of the growth rates of some of these classifications:</vt:lpstr>
      <vt:lpstr>We obtain Log(n) growth rate whenever we can ignore roughly half of our input for each loop / function call.</vt:lpstr>
      <vt:lpstr>Sometimes, we get compound results.  Example:</vt:lpstr>
      <vt:lpstr>Sometimes, we get compound results.  Example:</vt:lpstr>
      <vt:lpstr>The previous algorithm was O(Log(n) + n/2).  It can be reduced!</vt:lpstr>
      <vt:lpstr>The previous algorithm was O(Log(n) + n/2).  It can be reduced!</vt:lpstr>
      <vt:lpstr>Class Exercise</vt:lpstr>
      <vt:lpstr>Class Exercise</vt:lpstr>
      <vt:lpstr>Class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acarter</dc:creator>
  <cp:lastModifiedBy>Adam Carter</cp:lastModifiedBy>
  <cp:revision>41</cp:revision>
  <dcterms:created xsi:type="dcterms:W3CDTF">2006-08-16T00:00:00Z</dcterms:created>
  <dcterms:modified xsi:type="dcterms:W3CDTF">2018-01-25T17:56:48Z</dcterms:modified>
</cp:coreProperties>
</file>