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89761" autoAdjust="0"/>
  </p:normalViewPr>
  <p:slideViewPr>
    <p:cSldViewPr>
      <p:cViewPr varScale="1">
        <p:scale>
          <a:sx n="127" d="100"/>
          <a:sy n="127" d="100"/>
        </p:scale>
        <p:origin x="172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CEC96-D513-4211-B4EA-4DC759961345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8648-9DB3-47A2-BFE2-E30A173B8C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O(M*N)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98648-9DB3-47A2-BFE2-E30A173B8C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71810"/>
              </p:ext>
            </p:extLst>
          </p:nvPr>
        </p:nvGraphicFramePr>
        <p:xfrm>
          <a:off x="0" y="457198"/>
          <a:ext cx="9144002" cy="582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6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/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Stack-Vector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Stack-Linked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CircularQueue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0"/>
            <a:ext cx="510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Class Exercise: Time Complexity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0"/>
            <a:ext cx="5332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Class Exercise: Space Complexity</a:t>
            </a:r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32196"/>
              </p:ext>
            </p:extLst>
          </p:nvPr>
        </p:nvGraphicFramePr>
        <p:xfrm>
          <a:off x="0" y="457198"/>
          <a:ext cx="9144002" cy="582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962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/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Stack-Vector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Stack-Linked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smtClean="0"/>
                        <a:t>Queue-Linked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6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CircularQueue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338">
                <a:tc>
                  <a:txBody>
                    <a:bodyPr/>
                    <a:lstStyle/>
                    <a:p>
                      <a:r>
                        <a:rPr lang="en-US" dirty="0" smtClean="0"/>
                        <a:t>BST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last lecture, we used Big-O analysis to categorize the growth rate of an algorithm.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Recall that "growth rate" is not the same as "cost"</a:t>
            </a:r>
          </a:p>
          <a:p>
            <a:pPr lvl="1"/>
            <a:r>
              <a:rPr lang="en-US" dirty="0" smtClean="0"/>
              <a:t>Cost: How much does it cost to execute an algorithm (e.g. execution time)?</a:t>
            </a:r>
          </a:p>
          <a:p>
            <a:pPr lvl="1"/>
            <a:r>
              <a:rPr lang="en-US" dirty="0" smtClean="0"/>
              <a:t>Growth Rate: At what rate does the cost of an algorithm increase with various input sizes?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 is common to have an algorithm with multiple inputs: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Input: 2D array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][j];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3352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Let N = number of rows</a:t>
            </a:r>
          </a:p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Let M = number of cols</a:t>
            </a:r>
          </a:p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Then this is O(M * N)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with two input parameters: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Input: 2D array "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/ 2;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swap(&amp;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], 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– 1 –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/ 2;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swap(&amp;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[0][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], &amp;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[0][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num_cols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– 1 –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842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Kind of a silly, nonsensical algorithm, but this would be O(M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Similar to time complexity, space complexity estimates the amount of growth rate of extra space required to perform an algorithm.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dirty="0" smtClean="0"/>
              <a:t>Just like time complexity, we use Big-O (worst case) analysis.</a:t>
            </a:r>
          </a:p>
          <a:p>
            <a:r>
              <a:rPr lang="en-US" dirty="0" smtClean="0"/>
              <a:t>The question to ask, "Excluding inputs, how much extra space does this algorithm require?"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this algorithm's space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/ 2; j++)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num_rows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– 1 – j;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temp =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[j];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[j] =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dirty="0" err="1" smtClean="0">
                <a:latin typeface="Consolas" pitchFamily="49" charset="0"/>
                <a:cs typeface="Consolas" pitchFamily="49" charset="0"/>
              </a:rPr>
              <a:t>last_key</a:t>
            </a: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] = temp;</a:t>
            </a:r>
          </a:p>
          <a:p>
            <a:pPr>
              <a:buNone/>
            </a:pPr>
            <a:r>
              <a:rPr lang="en-US" sz="3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0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this algorithm's space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*copy = new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my_vector.size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()];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my_vector.size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(); j++)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copy[j] =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my_vector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[j];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return copy;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 algorithms require no more than O(N) space.  However, operating on 2D structures often implies O(N^2) complexity.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wanted to copy a 2D array, the amount of space required would grow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r>
              <a:rPr lang="en-US" dirty="0" smtClean="0"/>
              <a:t>Example space requirements for 2D array of size:</a:t>
            </a:r>
          </a:p>
          <a:p>
            <a:pPr lvl="1"/>
            <a:r>
              <a:rPr lang="en-US" dirty="0" smtClean="0"/>
              <a:t>R=1, C=1: 1</a:t>
            </a:r>
          </a:p>
          <a:p>
            <a:pPr lvl="1"/>
            <a:r>
              <a:rPr lang="en-US" dirty="0" smtClean="0"/>
              <a:t>R=2, C=2: 4</a:t>
            </a:r>
          </a:p>
          <a:p>
            <a:pPr lvl="1"/>
            <a:r>
              <a:rPr lang="en-US" dirty="0" smtClean="0"/>
              <a:t>R=3, C=3: 9</a:t>
            </a:r>
          </a:p>
          <a:p>
            <a:pPr lvl="1"/>
            <a:r>
              <a:rPr lang="en-US" dirty="0" smtClean="0"/>
              <a:t>R=4, C=4: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500</Words>
  <Application>Microsoft Office PowerPoint</Application>
  <PresentationFormat>On-screen Show (4:3)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More Algorithm Analysis</vt:lpstr>
      <vt:lpstr>From last lecture, we used Big-O analysis to categorize the growth rate of an algorithm.</vt:lpstr>
      <vt:lpstr>It is common to have an algorithm with multiple inputs:</vt:lpstr>
      <vt:lpstr>Another example with two input parameters:</vt:lpstr>
      <vt:lpstr>Space Complexity</vt:lpstr>
      <vt:lpstr>Similar to time complexity, space complexity estimates the amount of growth rate of extra space required to perform an algorithm.</vt:lpstr>
      <vt:lpstr>What is this algorithm's space complexity?</vt:lpstr>
      <vt:lpstr>What is this algorithm's space complexity?</vt:lpstr>
      <vt:lpstr>Most algorithms require no more than O(N) space.  However, operating on 2D structures often implies O(N^2) complexity.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Algorithm Analysis</dc:title>
  <dc:creator>acarter</dc:creator>
  <cp:lastModifiedBy>Adam Carter</cp:lastModifiedBy>
  <cp:revision>16</cp:revision>
  <dcterms:created xsi:type="dcterms:W3CDTF">2006-08-16T00:00:00Z</dcterms:created>
  <dcterms:modified xsi:type="dcterms:W3CDTF">2016-09-13T02:12:33Z</dcterms:modified>
</cp:coreProperties>
</file>