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1625" cy="726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Inheritance</dc:title>
  <dc:creator>acarter</dc:creator>
  <cp:lastModifiedBy>acarter</cp:lastModifiedBy>
  <cp:revision>10</cp:revision>
  <dcterms:created xsi:type="dcterms:W3CDTF">2006-08-16T00:00:00Z</dcterms:created>
  <dcterms:modified xsi:type="dcterms:W3CDTF">2014-02-12T19:08:41Z</dcterms:modified>
</cp:coreProperties>
</file>