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D09-83E5-40B6-B006-79E76E9B16A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D09-83E5-40B6-B006-79E76E9B16A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8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D09-83E5-40B6-B006-79E76E9B16A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4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D09-83E5-40B6-B006-79E76E9B16A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D09-83E5-40B6-B006-79E76E9B16A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3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D09-83E5-40B6-B006-79E76E9B16A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3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D09-83E5-40B6-B006-79E76E9B16A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D09-83E5-40B6-B006-79E76E9B16A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1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D09-83E5-40B6-B006-79E76E9B16A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D09-83E5-40B6-B006-79E76E9B16A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D09-83E5-40B6-B006-79E76E9B16A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1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BD09-83E5-40B6-B006-79E76E9B16A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53444-C552-42BA-836B-EA5CEDB78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7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069"/>
            <a:ext cx="10515600" cy="57988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pivot for the following array to be sorted by quicksort is:</a:t>
            </a:r>
          </a:p>
          <a:p>
            <a:pPr marL="0" indent="0">
              <a:buNone/>
            </a:pPr>
            <a:r>
              <a:rPr lang="en-US" dirty="0" smtClean="0"/>
              <a:t>{9, 1, 8, 2, 6, 7, 4, 3, 5}.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9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6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1972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069"/>
            <a:ext cx="10515600" cy="57988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pivot for the following array to be sorted by quicksort is:</a:t>
            </a:r>
          </a:p>
          <a:p>
            <a:pPr marL="0" indent="0">
              <a:buNone/>
            </a:pPr>
            <a:r>
              <a:rPr lang="en-US" dirty="0" smtClean="0"/>
              <a:t>{9, 1, 8, 2, 6, 7, 4, 3, 5}.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9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6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5620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069"/>
            <a:ext cx="10515600" cy="5798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After one iteration of quicksort, what will the following array look like?</a:t>
            </a:r>
          </a:p>
          <a:p>
            <a:pPr marL="0" indent="0">
              <a:buNone/>
            </a:pPr>
            <a:r>
              <a:rPr lang="en-US" dirty="0" smtClean="0"/>
              <a:t>{9, 1, 8, 2, 6, 7, 4, 3, 5}.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{1, 2, 3, 4, 5, 6, 7, 8, 9}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{3, 1, 4, 2, 6, 7, 8, 9, 5}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{3, 1, 4, 2, 5, 7, 8, 9, 6}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{3, 1, 8, 2, 6, 7, 4, 9, 5}</a:t>
            </a:r>
          </a:p>
        </p:txBody>
      </p:sp>
    </p:spTree>
    <p:extLst>
      <p:ext uri="{BB962C8B-B14F-4D97-AF65-F5344CB8AC3E}">
        <p14:creationId xmlns:p14="http://schemas.microsoft.com/office/powerpoint/2010/main" val="384247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185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Humboldt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Carter</dc:creator>
  <cp:lastModifiedBy>Adam Carter</cp:lastModifiedBy>
  <cp:revision>3</cp:revision>
  <dcterms:created xsi:type="dcterms:W3CDTF">2018-04-24T22:40:21Z</dcterms:created>
  <dcterms:modified xsi:type="dcterms:W3CDTF">2018-04-24T22:56:48Z</dcterms:modified>
</cp:coreProperties>
</file>