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19T20:44:4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17571 197 0,'8'-4'128'0,"0"-3"-61"16,-1 0 13-16,-3-1-20 0,-4 4-39 15,1-5-4-15,-2 3-7 0,-7-3 1 16,1 1 1-16,-2 0-1 0,-3 1-1 0,-3 3-2 16,-1-1-2-16,-5 0-2 0,2 0-3 15,-6 0 1-15,2 1 0 0,-2-4 0 16,-1 5 0-16,-1 1 1 0,1-2 2 16,-5 1 2-16,2 3 2 0,4-2 3 15,-2 0 3-15,-3 0 4 0,0 2 0 16,4 2 0-16,-11 1-3 0,-4-2-1 15,7 1-3-15,-7 0-3 0,-1 1-3 16,0-1-2-16,3-2-1 0,-6 0-1 0,9 1-1 16,-6 4 0-16,4 0 0 0,1-4-1 15,2 5 1-15,-2-2-1 0,3-3 0 16,-4 0 1-16,3-3 0 0,4 2 0 16,2 0 1-16,-1 0 0 0,7 1 1 15,0-3 0-15,0-2 1 0,2 7 1 16,5 0 1-16,1-5 1 0,5-1 1 15,2 2 2-15,6 1 1 0,4-1 3 0,-2-2 3 16,4-1 1-16,4 5 1 0,-3-5 0 16,3 1 0-16,3-1-1 0,2 2-3 15,2 0-3-15,3 0-3 0,3 0-1 16,4 2-2-16,5 0-2 0,4 0-1 16,0-1 0-16,7 1-1 0,-3 0 0 15,-3-2 0-15,6-1-1 0,-5 5 0 16,3-3 0-16,1 0 0 0,7-3-1 15,-6 2 1-15,7 2-1 0,-6-2 0 16,6-4 0-16,-8 3 0 0,-3-2 0 0,3-2-1 16,-2 5 1-16,-2-1-1 0,-4 1 1 15,2 0-1-15,-8 2 1 0,0 0-1 16,-7 2 0-16,4 0 0 0,-9 1-2 16,-1-1 0-16,-2 3-1 0,-7 1-1 15,-4 1-1-15,0-1-1 0,-3 3 1 16,-4-3-1-16,-4 1 1 0,-5 4 1 15,-11-1 0-15,-1 4 2 0,-10 0 1 0,-8 3 2 16,-5-7 0-16,-3-1 1 0,-15-2 0 16,-4-4 0-16,-1 1 0 0,-8-4-2 15,-10 0-1-15,-4 0 1 0,-9-2-14 16,-9 1-22-16,-10-5-51 0,-10-6-58 16,-3 17 33-16,3-19-118 0,5-7-160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88400" y="6264720"/>
              <a:ext cx="673200" cy="6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880" y="6254640"/>
                <a:ext cx="6822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Pre: A, B, F, G, H, C, E</a:t>
            </a:r>
          </a:p>
          <a:p>
            <a:r>
              <a:rPr lang="en-US" dirty="0" smtClean="0"/>
              <a:t>IN: F, B, H, G, A, C,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863</Words>
  <Application>Microsoft Office PowerPoint</Application>
  <PresentationFormat>On-screen Show (4:3)</PresentationFormat>
  <Paragraphs>314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15</cp:revision>
  <dcterms:created xsi:type="dcterms:W3CDTF">2006-08-16T00:00:00Z</dcterms:created>
  <dcterms:modified xsi:type="dcterms:W3CDTF">2018-02-08T16:58:43Z</dcterms:modified>
</cp:coreProperties>
</file>