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5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00:12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2-13T17:04:44.582"/>
    </inkml:context>
  </inkml:definitions>
  <inkml:trace contextRef="#ctx0" brushRef="#br0">18613 5306 55 0,'3'-28'106'16,"-5"2"-20"-16,2-6-12 0,0 1-1 15,2 16-14-15,0 0-11 0,-4 6-6 16,-1 6-3-16,4 3-1 0,-1 13 1 16,0 6 7-16,-1 4-10 0,1 23 20 0,0 6-2 15,3 4-4-15,-6 17-1 0,4 11-2 16,4-7-6-16,-3 14 8 0,0 0-26 16,3 0-3-16,3-1-4 0,3-3-3 15,-1 0-3-15,5-21-2 0,-10-5-4 16,0-16 1-16,-3-9-4 0,1-17-15 15,-9-4-20-15,2-15-20 0,1-7-16 16,5-16-29-16,-2-17-61 0,-4-16-8 16,4-29-2-16,2-8-54 0,-9 1 30 15</inkml:trace>
  <inkml:trace contextRef="#ctx0" brushRef="#br0" timeOffset="460.3796">18702 5031 248 0,'12'-15'149'16,"-1"5"-45"-16,-6 2 13 0,0 6-33 0,-1 2-26 0,-1 0-12 15,0 2-8-15,1 6-7 0,-3 12-4 16,4 5-3-16,0 15-3 0,-2 21-1 16,2-6-2-16,0 6-3 0,5 17-3 15,4-2-2-15,-1-3-3 0,-2 15-1 16,26 10-1-16,-14-7-2 0,14-10-1 16,-6-1 0-16,-8-7-1 0,-1-14 1 15,-12-17-1-15,-4 12-1 0,6-9 0 16,-4-3-1-16,1-14 0 0,-8 2-3 0,9-20-3 15,-11-10-3-15,-6 0 0 16,5-4-2-16,1-1-2 0,4-10-1 16,-3-3 0-16,0-7 1 0,-2-5 3 0,6-8 1 15,-11 9 1-15,4-15 3 0,3 21 2 16,5 5 3-16,-9 3 1 0,8 2 1 16,-11 0-1-16,5 6 0 0,-6-13 0 15,-4 0-1-15,-2 0 1 0,-5 5-1 16,3 2 0-16,-1 6 0 0,4 6 0 15,-14-11 1-15,4-1 0 0,0 6 1 16,-7-8 0-16,-13-5 1 0,3 1-1 0,-3 4 1 16,-5-4 0-16,-2 18 0 0,14 1 0 15,6 3 0-15,-3 9 0 0,5 1 1 16,0-3 0-16,-4-3-1 0,2-4 1 16,7-3-1-16,-3-5-4 0,2-2-13 15,24-8-20-15,-16-3-39 0,14-2-60 16,10-3 29-16,14-8-94 0,9 4-170 15</inkml:trace>
  <inkml:trace contextRef="#ctx0" brushRef="#br0" timeOffset="677.6531">18928 5368 207 0,'39'5'101'0,"-12"-10"-27"0,-17-14 19 16,-4-9-29-16,-6 0-14 0,-8-5-3 15,-2 5 2-15,0 11 1 0,2 17 0 16,-2 3-1-16,2-14-1 0,-15 11-2 15,-4 11-3-15,-3-14-4 0,-8 3-10 16,0 0-7-16,16 5-7 0,1 2-4 0,-11-1-3 16,11 8-3-16,3 10-2 0,-6-20 1 15,-4 1-4-15,15-5-7 0,-2 6-13 16,-5-2-21-16,10-16-34 0,2 9-84 16,3 3 0-16,5-4-13 0,2-2-106 15,9-6 82-15</inkml:trace>
  <inkml:trace contextRef="#ctx0" brushRef="#br0" timeOffset="948.4547">19291 5074 328 0,'29'5'153'0,"1"2"-54"0,-13-7 28 16,-4-2-53-16,-8-1-28 0,0 8-11 15,-15-5-5-15,2 2-7 0,-2 9-6 16,-3 11-3-16,-1 11-1 0,-7-5 1 15,4 12-2-15,11-7-2 0,-4 12-1 16,1-12-2-16,3 13-1 0,2-4-1 16,9-1-1-16,4-14 0 0,-13 11 0 15,11-17 0-15,3-6-1 0,3 7 1 16,0 3-2-16,9-12 0 16,1-7-1-16,0 1-6 0,-1-7-14 15,9-5-23-15,-7-8-47 0,0-2-61 16,8-12 27-16,-2 1-103 0,6 4-170 15</inkml:trace>
  <inkml:trace contextRef="#ctx0" brushRef="#br0" timeOffset="1151.6028">19831 5021 380 0,'6'18'161'0,"6"9"-53"0,0 6 31 15,-16 12-67-15,4 0-20 0,2-7-11 16,-5 20-9-16,-7-10-9 0,3 2-5 15,0 11-3-15,7 12-3 0,7-14-2 16,-10 8-2-16,3-4-2 0,6 8-3 16,-4-5-1-16,5-11-1 0,-2-2-19 15,0-5-19-15,0-23-57 0,1 3-61 0,6-23 33 16,1-5-117-16,0-18-179 0</inkml:trace>
  <inkml:trace contextRef="#ctx0" brushRef="#br0" timeOffset="1292.3277">20192 5003 159 0,'23'50'249'0,"4"14"-133"0,-11 11 1 16,-7-5-70-16,-3 2 62 0,4 6-116 16,-5 4-40-16,-1-1-69 0,-9 13 40 15,10-6-80-15,6 11-239 0</inkml:trace>
  <inkml:trace contextRef="#ctx0" brushRef="#br0" timeOffset="3532.3772">17951 7179 462 0,'15'15'181'0,"4"-2"-76"0,-6-6 47 16,0-7-80-16,-1 0-28 0,-1 0-8 16,-1-7-3-16,5 1-3 0,0-1-4 15,5 0-1-15,5 1-2 0,1-3-1 16,1 8-1-16,11-6-3 0,-5 0-1 16,5 3-2-16,5 4 0 0,5-5 0 0,-3 3-1 15,2-6-1-15,-4-2-3 0,-4 0 0 16,-7-2-2-16,-2 4-1 0,3-2-2 15,-3 7-1-15,0 3-1 0,-1-5 0 16,-5 3-1-16,-10-5-1 0,5 4 0 16,-11 6-1-16,-3-1 0 0,2 0 0 0,-2 14-1 15,-5 6 0-15,0-2 0 0,-5 0 0 16,-2 8 0-16,-3 10 1 0,-7-2 0 16,-1 17 0-16,-8-1 1 0,2 1 1 15,0-2 0-15,0 9 1 0,-4 13 1 16,13 13 0-16,-1 15 0 15,-4 5 0-15,-2-5 0 0,2-6-1 0,1-1-1 0,-8-13 1 16,5-3-1-16,1-2-1 0,-2-11 1 16,6-9 0-16,2-3-11 0,5-11-10 15,0-9-17-15,0-11-31 0,5-11-137 16,2-11 68-16,3-6-111 0,13-8-466 16</inkml:trace>
  <inkml:trace contextRef="#ctx0" brushRef="#br0" timeOffset="3778.8181">18889 7917 588 0,'10'14'221'0,"-3"5"-141"16,-5-9 76-16,-4 1-110 0,0-4-31 15,-16 3-28-15,2 0 23 0,-11 0 2 16,-9-10 4-16,-17 11 5 0,4 1 3 15,1-4 4-15,-6 5-2 0,1-1-3 16,13-2-2-16,3 8-5 0,-12 9-3 0,7-6-4 16,7-6-2-16,-4 2-7 0,6-4-13 15,11-25-17-15,-4 12-22 0,2-6-33 16,6-1-105-16,3-6 43 0,0-12-93 16,15 4-322-16</inkml:trace>
  <inkml:trace contextRef="#ctx0" brushRef="#br0" timeOffset="4173.9705">19249 6907 187 0,'3'-5'221'0,"2"0"-81"15,0 12-1-15,7-4 3 0,-12 4-72 16,10 3-15-16,-8-9-9 0,6 8-6 16,-3-3-4-16,-7 13-4 0,-3-4 1 15,5 16-1-15,-5 10-2 0,4 12-4 0,-6 5-2 16,10 12-3-16,-1 18-3 0,1 5-4 15,4-12-2-15,1 5-1 0,-8 2-3 16,0-13-1-16,-3 4-2 0,-1 11-1 16,6-11-2-16,-2 1 0 0,0-17-3 15,7-7-3-15,-1-16-7 0,4-4-6 16,-1-16-19-16,-13 2-28 0,8-9-53 16,-1-10-75-16,2 6 37 0,-7-16-119 0,6 5-212 15</inkml:trace>
  <inkml:trace contextRef="#ctx0" brushRef="#br0" timeOffset="5034.5256">19958 7356 153 0,'14'-3'129'15,"-1"-2"-49"-15,-11-8 8 0,6 1-14 16,-5-4-24-16,-6 2-9 0,5 3-5 16,-4 9 2-16,-6-4 0 0,8 6 1 15,-9 0-1-15,4 6-1 0,-3-1-1 16,-7 3-6-16,5 11-3 0,-6 2-3 16,-4 6-4-16,1 1-2 0,-2 0-1 0,-2-5-2 15,-2-1-2-15,3-1-1 16,-3-1 0-16,-1-2 0 0,4 4 1 15,12-7 0-15,-1 13 2 0,6-8 4 16,5-8 3-16,-2-6 2 0,-1-1 1 0,8-2 1 16,-3 1 1-16,-1-9-3 0,6 5-4 15,4 6-2-15,16 6-4 0,-1 5-2 0,6 3-3 16,3-2-3-16,0 10-1 0,8 12-1 16,-7-7-1-16,6 8-1 0,-4 1-1 15,8 11-1-15,-9 0 0 0,-1-2 0 16,-5 15 0-16,-1-4-1 0,-11-13 0 15,-5 6 0-15,-5 10-1 0,-9-12 1 16,-5 8 0-16,0 4-1 0,-5-7 0 16,-5-7 1-16,-2 11-1 0,-1-14 0 15,3-5 0-15,-8-7 1 0,-2-8-1 16,2-16 0-16,0-7 1 0,-5 3-1 16,9-16 0-16,1 1 0 0,-3-11 1 0,4-13 1 15,14-11 0-15,8-6 1 0,-5-13 1 16,6-7 0-16,13-5 1 0,-1-2 1 15,0 7-1-15,4 5 1 0,4 9 1 16,1-3 0-16,1-1-1 0,0 4 1 16,-8-8-5-16,-2 8-11 0,2 2-18 15,6 7-27-15,-2-4-143 0,4 17 76 16,7 17-122-16</inkml:trace>
  <inkml:trace contextRef="#ctx0" brushRef="#br0" timeOffset="6177.4987">20946 6899 240 0,'8'-8'144'0,"6"6"-52"0,-11 5 19 15,0 1-28-15,-8-11-35 0,-1 4-2 16,12 6 1-16,-6 10 1 0,-5-3 3 16,9 5 5-16,-18 10 4 0,13 8 3 0,12 5-1 15,-11 17-2-15,0 5-5 0,7 3-7 16,0 18-7-16,8 5-6 0,1 7-5 15,-9 3-6-15,9 12-3 0,-1-4-4 0,-5 0-2 0,3-12-2 16,-3 14-4-16,12-10-1 0,-9-8-2 16,0-14-3-16,2 6 0 0,-5-27-1 15,-8-7 0-15,3-9 0 0,-7-12-22 16,2-11-20-16,-6-2-20 0,1-12-59 16,-4-13-102-16,11 4 35 0,0-20-103 15,16-1-321-15</inkml:trace>
  <inkml:trace contextRef="#ctx0" brushRef="#br0" timeOffset="6635.0487">21588 6882 470 0,'23'-13'208'0,"-3"3"-89"16,-12 2 41-16,5 8-76 0,-13-5-47 15,2 12-16-15,-10-11 1 0,-4 8-3 16,2 20 0-16,0 5 6 0,-3-1 5 0,0 17 7 15,-6 6 5-15,3-1-4 0,-1 14-3 16,7 6-4-16,0 18-5 0,10-9-4 16,4 9-5-16,6 12-4 0,-4 2-1 15,6-27-3-15,6 21-2 0,0-7 0 16,9-2-2-16,3-19 0 0,16 14-2 16,-10-24 0-16,4-9-1 0,2-23-2 15,-3-11-1-15,1-15-3 0,7-2-1 0,1-6-2 16,-9 3-1-16,-7-28 0 0,-9 0 1 15,-1-2-1-15,-7-16 0 0,1-6 2 0,-1 6-1 16,-10-4-1-16,-5-14 1 0,-7 9 0 16,-1-1 0-16,-8 9 1 0,-6 6 2 15,4 24 0-15,5 9 1 0,-7 13 2 16,1 0 0-16,-2 7 1 0,3 11 2 16,-19-8-1-16,2 6 2 0,1 1-1 15,-1 4 1-15,-3 6-1 0,18 6 1 16,3 14 0-16,-1-8 0 0,0-6 0 15,-1 6 0-15,-2-10-1 0,1-9-10 16,3 0-19-16,3 0-25 0,2-13-154 0,5 6 87 16,1-13-135-16,1 0-521 0</inkml:trace>
  <inkml:trace contextRef="#ctx0" brushRef="#br0" timeOffset="6998.0358">22254 6879 403 0,'11'0'220'16,"-2"-2"-91"-16,2 9 34 0,-4 5-59 0,-7 9-39 15,-2-11-15-15,1 17-15 0,-4 4 0 16,0 9-8-16,0 6-3 0,-2 9-4 15,2 0-4-15,2 4-2 0,6-6-1 0,-3 0-3 16,3 2 2-16,2 1 0 16,5-11 0-16,2-5 2 0,8 8 1 15,-2-21 2-15,-3-1 2 0,-2-6-1 0,5-2-1 16,-6-16-2-16,5 3-1 0,2-5-4 16,5-5-2-16,10 0-4 15,0-3-2-15,15-4-1 0,3 4-2 0,-3-19-6 16,-14 1-6-16,3-9-11 15,-4-5-11-15,-10 2-15 0,5-10-21 16,0 0-24-16,-9-12-48 0,-3-1-61 16,-2-17 30-16,3 22-89 0,-18 4-175 0</inkml:trace>
  <inkml:trace contextRef="#ctx0" brushRef="#br0" timeOffset="7179.7442">22958 6735 181 0,'7'10'184'0,"-4"13"-47"16,-1 0 1-16,-6 4-7 0,8 14-39 0,-4 12-13 0,0 7-6 15,-4 6-9-15,3 20-8 0,2-1-6 16,3 21-3-16,-1-7-9 0,4 17-6 0,-2-3-8 16,5-4-4-16,3 6-6 0,-2-9-5 15,3-18-4-15,-4 5-3 0,6-7-9 16,-11-17-9-16,3-4-38 0,-8 3-41 16,-4-20-103-16,-5-2 51 0,-1-21-140 15,4 10-285-15</inkml:trace>
  <inkml:trace contextRef="#ctx1" brushRef="#br0">589 4942 0,'0'0'0,"0"0"16,0 0-1,0 0 1,0 0 0,0 0-1</inkml:trace>
  <inkml:trace contextRef="#ctx0" brushRef="#br0" timeOffset="286891.267">11372 4976 26 0,'0'-16'95'0,"3"1"-23"16,0 3 10-16,-1 9 15 0,1-2-6 16,-3-2 19-16,2 6-28 0,-2-11-6 15,-2 4-9-15,-1-2-12 0,1 3-6 16,-1 2-5-16,-2 2-3 0,-5 1-12 15,5 1-3-15,2-4-2 0,-5 0 2 16,-1 5-2-16,4-2-2 0,5 2 1 0,-1 0-3 16,-8-2-2-16,1 6 0 0,2-1-1 15,-3-1 0-15,1-1-1 0,1 4-1 16,1 2 2-16,-3-4 0 0,3 7-2 16,-2-1-3-16,-1-3-1 0,1 6-1 15,-4 1-2-15,1-5-2 0,-4 12 0 16,-2 0-1-16,-1-2 1 0,3-3 0 15,-8 5 0-15,5-12 2 0,-2 6 0 16,0-3 0-16,-10 4-1 0,9-8-1 0,-1 8 0 16,0 3-1-16,-1-5 0 0,2 1 0 15,1 2 0-15,0 4 0 0,-5-3 1 0,5 6-1 16,-1 2 0-16,-4-6-1 0,0 8 0 0,2-4 0 31,1 4-2-31,-4-1 1 0,1 6 0 16,-5-11 0-16,-3 1 0 0,0 1-1 15,4-1 1-15,-4-4 1 0,-5-2-1 16,3 3 0-16,-4 0 1 0,1-4-1 16,-1 10 0-16,10-2-1 0,4 2 0 15,-3 0 0-15,-2 0 0 0,3 2 0 0,-4 2 0 16,-2-2-1-16,1-1 1 0,6 4 0 16,-8-2-1-16,5 4 1 0,2 1-1 15,-6 0 0-15,-2-6 0 0,5 3 0 16,-5-7 0-16,-3-8 0 0,5-2 0 15,0 7 1-15,-2-12-1 0,2 5 0 16,3 6 1-16,9 2-1 0,6 6 1 16,-7-1 0-16,-8-6-1 0,2 2 1 15,-2-9 0-15,-4 0-1 0,10 5 0 0,3-1 0 16,-2 1 0-16,-4 2 0 0,6 2 0 16,-8-3 0-16,10 1 0 0,-6-5 0 15,-7 2-1-15,1-1 1 0,1 3 0 16,-3 1 0-16,1-1-1 0,7 8 1 15,-6-10 0-15,1 7-1 0,4-2 1 16,-1 3 0-16,-13-4-1 0,9 4 1 16,3-3-1-16,-7 3 1 0,3-2-1 0,9 0 1 15,-8-1-1-15,-3-8 1 0,6 8-1 0,-3-2 1 16,3-2-1-16,-2 4 1 0,5 3 0 16,-3-6-1-16,3 1 1 0,-3 7 0 15,-5-7 0-15,-9-4 0 0,6 9 0 0,-6-2 0 16,-1-3 0-16,7 10 0 0,-2-3-1 15,-7-8 1-15,5 0 0 0,4 6 0 16,2-7-1-16,5 2 1 0,-3 1-1 16,2 6 1-16,2-6 0 0,-7 6-1 15,10 6 1-15,-1-7 0 0,-9-1 0 16,9-5 0-16,-6 5-1 0,-4-8 1 16,1-2 0-16,5 4-1 0,-3 8 1 15,6-2 0-15,-2-2 0 0,-6 2 0 0,0-4 0 16,-2 1 0-16,1-5 0 0,8 4 0 15,-4 2 0-15,8 2 0 16,4 2 1-16,-7-1-1 0,2-1 0 16,4 7 1-16,-1-1-1 0,-11 1 0 15,6-3 0-15,-2 9 0 0,2-4 0 16,1-1-1-16,2 2 1 0,-4-7-1 16,0-2 0-16,-5-6 1 0,1 5-1 15,3-2 0-15,7 14 1 0,-1-12-1 0,1 6 1 16,-8-3-1-16,2-5 1 0,-2 4 0 15,4 3 0-15,-2 1 0 0,5 2-1 0,-6 2 1 16,1-7 0-16,0 4 0 0,2-4-1 0,2-3 1 16,11 8 0-16,0-1 0 0,5 1 0 15,1 5 0-15,-1-3-1 0,-1 4 1 16,1-4 0-16,3 5 0 0,-2-5 1 16,2-4-1-16,-3 2 0 0,0 2 0 15,-2-2 1-15,0 7-1 0,0 0 0 16,5-2 0-16,-2 5-1 0,1-10 1 15,-2 2 0-15,1 5 0 0,-1-7-1 16,4 2 1-16,-1 8 0 0,2-7 0 0,-2 2 0 16,2-9-1-16,1 2 1 0,2 4 0 15,0 0-1-15,0 3 1 0,3-3 0 16,4 6-1-16,-2-14 1 0,-3-1 0 16,-1 1-1-16,1 6 1 0,1-7 0 15,2 4-1-15,-1 7 1 0,-1-4-1 16,-1-3 1-16,1 3 0 0,3-2-1 0,4 2 1 15,-3 2 0-15,5-7 0 16,-1 12-1-16,-1-8 1 0,-3-8 0 0,1 1-1 16,-1 7 1-16,-1-16-1 0,3 9 1 15,-1-2 0-15,0 2-1 0,2 7 1 16,3-9-1-16,1 8 1 0,1-11-1 16,1 9 1-16,1-10-1 0,-1 3 1 15,-9-4 0 1,5 2-1-16,1 0 0 0,3 2 1 0,3-3-1 0,-4 1 0 15,8-1 1-15,-5-6-1 0,0-3 0 16,2 1 1-16,7-2-1 0,-6 1 0 16,2-2 1-16,-1-7 0 0,1 6-1 15,-6-2 1-15,-2-8 0 0,3 3 0 16,0-2 0-16,-3-1-1 0,8-1 1 16,0-2-1-16,-1 3 1 0,-6-7-1 15,11 6 1-15,-9-6 0 0,0 2-1 0,1 0 1 16,6-4-1-16,-9-1 0 0,1 5 0 0,1-6 0 15,-3-2 0-15,0 8 0 0,1-9 1 16,3-1-1-16,-3 4 0 0,11 6 0 16,-7-3 0-16,3-1 0 0,-2-1 0 15,3 3 0-15,-10-3 0 0,1-1-1 16,7 3 1-16,3 2 0 0,-5 3 0 0,3-1 0 16,3 0 0-16,-14 2 0 0,3-9 1 15,-4 0-1-15,1 1 0 0,0 5 0 16,1-2 0-16,2 10 0 0,0-2 0 15,-2 2 0-15,2-5 0 0,5 2 0 16,-4-9 0-16,1 6 0 0,-5-8 0 16,-2 6 0-16,1 3 0 0,-1 2 0 15,-2-2 0-15,2 5 0 0,7 0 0 0,-7-5 0 32,0 2 1-32,1 3-2 0,4-4 1 0,-6 3 0 0,0 1 0 15,1-7 0-15,4 12 0 0,-3 2 0 16,-1-6 1-16,-3-6-1 0,3 17 0 15,-4-19 0-15,1 9 0 0,1-2-1 16,-1 5 1-16,5 0 0 0,-7-4 0 16,1 4 0-16,-1-3 0 0,3 1 0 15,-3 9 1-15,-1-17-1 0,6 10 0 0,1 7 0 16,-2-11 0-16,2 11 0 0,-6-4 0 16,0-1 0-16,-3 6 0 0,6-1 0 15,0-2 0-15,2 1 0 0,-3 2 0 16,5-4 0-16,-8 2 0 0,-4-2 0 15,2 2 0-15,3 4 0 16,-2-2 0-16,7 9 0 0,-1 1 0 16,-1-1 0-16,0-7 0 0,1 11 0 15,-5-8 0-15,1-1 0 0,0 8 0 16,0-4-1-16,0-1 1 0,2 0 0 16,1 0 0-16,2 2 0 0,-5 2 0 15,7 5 0-15,-2-5 0 0,-2 5 0 16,-3-16-1-16,-3 0 1 0,-2-5 0 15,0 4 0-15,0 1 0 0,3 6 0 16,-1 4 0-16,-2 5 0 0,5-3-1 0,-5 0 1 16,1-2 0-16,1-3 0 0,0 3 0 15,-2 0 0-15,0-1 0 0,-2-4 0 16,4 2 0-16,-1 0 0 0,-1 0 0 16,0-1 0-16,2 1 0 0,1-3 1 15,-1 8-1-15,3-5 0 0,3 5 0 16,0-2 0-16,-3-3 1 0,2-5-1 15,-4 4 0-15,1-7 0 0,-4 3 0 0,1 1 0 16,1 4 0-16,3-3 0 0,-3 3-1 16,3-5 1-16,-2 10 0 0,2-14 0 15,-2 2 0-15,-1 1 0 0,-1 1 0 16,-1-7 1-16,-3-1-1 0,6 4 0 16,-4-6 0-16,4 3 0 0,-1 2 0 15,-1 2-1-15,6-4 1 0,-5 4 0 16,-1-1 0-16,3-1 0 0,-3 2-1 15,-1 6 1-15,-1-3 0 0,1 5-1 0,1-5 1 16,-2 0-1-16,-3-4 1 0,1-2-1 16,1 2 1-16,2-4 0 0,-1 5 0 15,-3-4 0-15,4 0 0 0,-3 5 0 16,1-1 1-16,1-5-1 0,2 6 0 16,-5 2 0-16,0-4 0 0,1 3-1 15,1 1 1-15,-1 3 0 0,0-8-1 16,-1 3 1-16,1 0-1 0,0 1 1 15,-4 5-1-15,0 0 1 0,-1-4 0 0,1 0-1 16,4 3 1-16,-5-3-1 0,-2-2 1 16,-5 5 0-16,2-3 0 0,-5-2-1 15,9 1 1-15,-6 5 0 0,9 1 0 16,-4-5-1-16,3 3 1 0,-6-4-1 0,-4-3 1 16,4 1 0-16,6 6 0 0,-6 2 0 15,7-12 0-15,-6 11 0 0,5-1 0 16,-3-5 0-16,-3 0 0 0,1-3 0 15,1 4 1-15,8-3-1 0,-7 4 0 16,-2-2 0-16,0 6 0 0,4-6 0 16,-7 0 0-16,2 0 0 0,3 2 0 15,-2 8 0-15,2 1 1 0,6-4-1 16,2-1 1-16,-3-2-1 0,-2-5 0 16,2 1 1-16,-1 5 0 0,7-3-1 0,-9 0 0 15,1 0 1-15,11 1-1 0,-8-7 0 16,9 6 1-16,-5-2-1 0,-6 3 0 15,9-2 1-15,2 1-1 0,-7 1 0 16,6 2 0-16,-6 4 0 0,7-2 0 16,-2 0 0-16,-3-9 0 0,-5 4 0 15,4-1 0-15,-8-6 0 0,4 3 0 16,2 3 0-16,3 6 0 0,-3-7 0 16,-1 7 0-16,3 0 0 0,6-2 0 0,-7-2 0 15,-5 3 0-15,7-6 0 0,-1 2 0 16,-6 5 0-16,11-2 0 0,-13-3 0 15,4 3 0-15,-1 0 0 0,-3 2-1 0,1-2 1 0,1 2 0 16,1 0-1-16,1-2 1 0,-3-1-1 16,-2 1 1-16,-2-3 0 0,0-2 0 15,-1 2-1-15,5 2 1 0,-2 3 0 16,-3-5 0-16,1 5 0 0,-1 1 0 16,-2 1 0-16,3-4 0 0,1 2 0 15,-4 5 0-15,2-10 0 0,1 3-1 16,-6-3 1-16,3-2-1 0,1-3 1 15,-5 8 0-15,0-5 0 0,8 6 0 0,-2 7 0 16,-6-3 0-16,9 4 0 0,-5-6 0 16,-3-2 1-16,-2 1-1 0,0-2 0 15,1-2 0-15,-3 8 0 0,5 5 0 16,-1-9 0-16,3 8 0 0,0-4 0 16,-6 4 0-16,4-7 0 0,2 8 0 15,2-5 0-15,-4 3 0 0,11-1 0 0,-11 1 0 16,2-1 0-16,-1 3 1 0,3-1-1 15,-2-2 0-15,5 2 0 0,-7-1 0 16,4 3 0-16,0-2 0 0,-2-1 1 16,1-6-1-16,1-1 0 0,-5 0 0 15,3 0 0-15,-3 6 0 0,3 7 0 0,-2 2 0 16,2-2 0-16,0-1 1 0,2-4-1 16,-3-8 0-16,-1 1 0 0,4 13 0 15,-2-8 0 1,0 2 1-16,0 5-1 0,0 1 0 15,0-6 0-15,7 3 0 0,-9 4-1 16,1-8 1-16,3 1 0 0,-1 3 0 16,-6 1 0-16,5-16 0 0,-6-1 0 15,1 10 0-15,2-5 0 0,1-5 0 16,1 10 0-16,6 3 0 0,-5-15 1 16,-3 9-1-16,-1 3 0 0,4-11 0 15,-1 5 0-15,8 7 0 0,-1 1 0 16,3-6 0-16,-3 4 0 0,1-3 0 0,-2-2 0 15,0-1 0-15,-1 5 0 0,-1 1 0 16,0-4 0-16,-1 2 0 0,2-1 0 16,-6-9 0-16,4 2 0 0,-1 5 0 15,3 0 1-15,-1 0-1 0,7 0 0 16,-3 6 0-16,3-4 1 0,-2 4-1 0,1-4 0 16,-4 9 0-16,6-9 0 0,-9 4 1 15,-3 1-1-15,-1-6 0 0,10-4 0 16,-6 11 0-16,3-3 0 0,5-5 0 15,-8 10 0-15,3 1 0 0,2-4 0 16,3-1 0-16,-2 2 1 0,1-1-1 16,-3 3 0-16,3 1 0 0,-3-6 0 15,3-2 0-15,1 5-1 0,-5-1 1 16,0-4 0-16,-2 5 0 0,1 4 0 16,-1-4 0-16,4-7 0 0,-1 6 1 0,1-5-1 0,-2-4 0 15,5-3 0-15,0 16 0 0,4-8 0 16,-8 1 0-16,6 4 0 0,-4-3 0 15,4-12 0-15,-2 3 0 0,-5 11 0 16,5-7 1-16,4 0-1 0,1 0 0 16,-9 0 0-16,6-7 0 0,-10 3 0 15,8 9 1-15,-2-5-1 0,9-2 0 16,-12 9 0-16,10-7 0 0,-2-4 0 16,4 4 1-16,-9-2-1 0,15-8 0 0,-6 9 0 15,5-1 1-15,3-3-1 0,1 5 0 16,-1 1 0-16,7-1 0 0,-11 0 0 15,9 0 1-15,-6-12-1 0,2 4 0 16,-2-6 0-16,2 3 0 0,1 2 0 16,4-2 0-16,-2 4 1 0,-1-13-1 15,5 13 0-15,5 5 0 0,-9-8 0 16,-1-5 0-16,-3 2 1 0,3-6-1 0,-3 9 0 16,5-20 1-16,5 7-1 0,1 6 0 15,1 9 0-15,1-5 0 0,-6-1 0 16,2-7 0-16,1 14 0 0,5-5 0 15,-3-8-1-15,-1 0 1 0,-2 0 0 16,0 0 0-16,-5 0 0 0,4-1 0 16,7 1 1-16,5-5-1 0,-7 0 0 15,2 5 1-15,0 5-1 0,-1-5 1 0,1-7-1 16,2 0 0-16,-1 7 0 0,6 0 0 0,-4 5 0 16,0-11 0-16,4 6 0 0,-3 0 0 15,-7 1 0-15,6-7 0 0,-5 6 0 16,6-14 0-16,-1 3 0 0,5-2 0 15,-3 6 0 1,8-1 0-16,-2-6 0 0,-1 14 0 16,8-6 1-16,-10 6-1 0,7-2 0 0,-7-3 0 15,2-5 0-15,-12 4 0 0,10 1 0 16,2-2 0-16,3-6 0 0,-1 6 0 16,6 0 0-16,-3 1 0 0,-11-1 0 15,0-4 0-15,5-3 0 0,-9 1 0 0,5 0-1 16,2 3 1-16,1-2-1 0,-2 4 0 15,4 0 1-15,-8-4 0 0,7-1 0 16,-12 0 0-16,4-1 0 0,-6-1 0 16,7-3 0-16,-9-3-1 0,4 2 1 15,-1 0 0-15,2 2-1 0,-6-1 1 16,3-1-1-16,-5-7 0 0,-4 1 1 16,6 2-1-16,1 1 1 0,-3-4-1 15,0 11 1-15,5 2-1 0,0 1 1 0,0 0-1 16,-2 4 0-16,0-13 1 0,-3-4-1 15,-7-3 0-15,2-6 1 0,-1-7-1 16,2 13 0-16,1 1 1 0,-2-6 0 16,3 0-1-16,0 7 1 0,-3-6 0 15,2 4 0-15,-2 1 0 0,-4-6-1 16,-1 5 1-16,0 0 0 0,-1-9 0 16,-1 9-1-16,4 5 1 0,-4-2 0 0,2-13 0 15,0 15 0-15,-2-7 0 0,0 2 0 16,2 0 0-16,-3 9 0 0,3-2 1 15,-2-1-1-15,-1-4-1 0,0-1 1 16,1-1 0-16,-1-3 0 0,-2 4 0 16,1-1-1-16,3 8 1 0,-4-6 0 15,-2-3 0-15,4-2-1 0,1 1 1 16,-6-1 0-16,3-1 0 0,-4 11-1 16,4-13 1-16,0 6 0 0,-3 2 0 15,-2-1 0-15,5-1-1 0,-3 8 1 0,1-1 0 16,2-9 0-16,-3 7-1 0,3-2 1 15,-2 0 0-15,2 2 0 0,2 1 0 16,-2-3 0-16,1-1 0 0,1-1 0 16,0 1 1-16,-1-3-1 0,1 5 1 15,0 2-1-15,3-3 0 0,-5 4 0 16,0-1 0-16,1-4 0 0,3-1 0 16,-3 6 0-16,-1-4 1 0,0 0-1 15,4 10 0-15,1 0 0 0,-2-10 0 0,0 9 0 16,2-8 0-16,-2 3 0 0,-3 1 0 15,0 3 0-15,9-1 0 0,-8 5 0 16,6-7 0-16,-2 0 1 0,0 0-2 16,-5-6 1-16,0 9 0 0,2-1 1 0,6 5-1 15,-8-1 0-15,0-11 0 0,5 11 0 16,-3-6 1-16,4-2-1 0,-1 2 0 16,2 0 0-16,1 5 1 0,-1-4-1 15,-7 2 0-15,5 2 0 0,1 2 1 16,-1-7-1-16,-1 3 0 0,4-6 0 15,-6 7 0-15,-1-9 0 0,-2 10 0 16,1-10 0-16,3 8 0 0,3-7 0 0,-1 2 1 16,4-1-1-16,-1 6 0 0,-1-1 0 15,-2 5 0-15,5-2 0 0,-9 2 0 16,8-1 1-16,-1 1-1 0,3 0 0 16,-1 4 0-16,-8 3 1 0,10-6-1 15,-1 1 1-15,-7 2-1 0,9-2 1 16,0-3 0-16,-6 5-1 0,3 2 1 0,0-6-1 15,-2 6 0-15,-8 2 0 0,3-5 0 16,4-1 1-16,1 9-1 0,2-10 0 16,-2-1 0-16,-1 0 1 0,5 11-1 15,-6-8 1-15,4 8 0 0,-2 2 0 16,9 7 0 0,-2-9-1-16,0 4 1 0,-2-2 0 15,-5-5 0-15,-3 8 0 0,9-9 0 0,-1 1-1 16,0 11 1-16,2-1 0 15,3 2-1-15,-6 0 0 0,4-11 1 0,3 9-1 16,-3 2 0-16,1-7 1 0,-2-2-1 0,-5 4 0 16,0-9 0-16,3 12 1 0,-2-8-1 15,3 3 0-15,4 10 0 0,-3-10 1 16,-2 7-1-16,0 1 0 0,6-1 0 16,-4 4 1-16,3-9-1 0,3-4 0 15,-2 10 1-15,-1-9-1 0,2 1 0 16,-5-5 0-16,-4-2 1 0,2 7-2 15,2 0 1-15,0-13 1 0,0 18-2 16,7-17 1-16,-1 7 0 0,-4 9 0 0,-1-11 0 16,11 4-1-16,-6 1 0 0,3-5 1 15,-1 6-1-15,-5-4 0 0,-1-7 0 16,-2 4 0-16,-2-10 1 0,2-4 0 16,3 2-1-16,-3 5 1 0,0-5-1 15,0 5 1-15,5 4 0 0,-4-4-1 16,4-3 1-16,0-4 0 0,5 2 0 15,-9-6 0-15,3 4 0 0,4-1 0 0,-5 8 0 16,-3-6 0-16,0-1 0 0,0 2 0 16,-5-5-1-16,-4-1 1 0,4-1-1 15,-1 4 0-15,-3-2 1 0,4-1-1 16,-3-1 0-16,-2 7 1 0,5-1 0 16,-7-4-1-16,2 5 1 0,0-2 0 0,5 9 0 15,-5-12 0-15,0 2 0 0,2-5 0 16,6 5 0-16,-8 1-1 0,0 2 1 15,-9 0 0-15,13 1 0 0,-9 2-1 16,11-15 1-16,-12 6-1 0,1 1 1 16,6-3 0-16,3-5 0 0,-9 11 0 15,5-9 0-15,-7 3 0 0,2 6 0 16,3-6 0-16,-4-2-1 0,4 3 1 16,-8 1 0-16,-5-2 0 0,8-7-1 0,7 2 1 15,-10 5 0-15,14-9 0 0,-11 14 0 16,5 1 0-16,4-1 0 0,1 3 0 15,-13 10 0-15,15-14 0 0,-10 2 0 16,5 0 0-16,-3-2 0 0,-4-8 0 16,-6 11 0-16,6-13 0 0,-8 0 0 15,5 0 0-15,-6 1 0 0,1 0 0 16,6 3 0-16,-4 4 0 0,15-1 0 16,-11 4 0-16,3-3 0 0,1 2 0 0,-4 3-1 15,-2-4 1-15,4 0 0 0,-5 4 0 16,3-3-1-16,0 1 1 0,3-3 0 15,-4 4 0-15,0 2 0 0,-2-1 0 16,0-4 0-16,6 8 0 0,-6-3 0 16,0-6 0-16,-1 3 0 0,2 3-1 15,2-7 1-15,-2 4 0 0,1 1 0 0,0 3 0 0,0-5 0 16,-4 3 0-16,6 1 0 0,0 5 0 16,-4-11 0-16,-5 4 0 0,4 2 0 15,2 0 0-15,-6-10-1 0,0 12 1 0,4-2 0 16,0 0 0-16,-4-4 1 0,1 2-1 15,1-3 0-15,0 2 0 0,0 0 0 16,3 9 0-16,1 0 0 0,-6-5 0 31,4 11 0-31,-1-5 0 0,-6-1 0 0,5 8 0 0,1-11 0 0,2-1 0 32,-6 0-1-32,-4-2 1 0,5 0 0 15,3 7-1-15,2 3 1 0,0-2 0 0,-6-8 0 0,1 0 0 0,1-1 0 16,-1-4 0-16,1 2 0 0,2 3 0 0,-1 2 0 15,-1-4 0-15,-2 4 0 0,3-4-1 16,-5 3 1-16,-2-10 0 0,5 5 0 16,-1-5 0-16,5 9 0 0,1 1 0 15,-1-1 0-15,1 1 0 0,-4-2 0 16,-2-1 0-16,3 2 0 0,0 9 1 31,1-4-1-31,3 3 0 0,1-3-1 0,-4-3 1 0,-2-2 0 0,3-3 0 0,1 8 0 16,-1-3 0-16,-1-2 0 0,-2 0 0 31,-1 0 0-31,1 0 0 0,7 1 0 16,-4 5 0-16,1-1 0 0,-1 2 0 15,3 0 0-15,-7-2 0 0,3-3 1 16,4 3-1-16,-4-2 0 0,-6 1 0 16,7-4-1-16,-5 5 1 0,5-10 0 15,-4 3 0-15,4 9 0 0,-1 0 0 16,-1-10-1-16,0 6 2 0,2-3-1 0,0-5 0 15,0 2 0-15,-4 0 0 0,2 6 0 16,2-2 0-16,3 5 0 0,-3-7 0 16,1 2 0-16,0-2 0 0,-1 3 0 15,0-7 0-15,-6 8 0 0,8 12 1 16,4-3-1-16,4 0 0 0,-10 1 0 16,1-5 0-16,-1 4 0 0,1-3 0 15,-3-9 0-15,2 6 0 0,-2 1 0 0,3 0 0 16,-1-4 0-16,0 4 0 0,-1-10 0 15,3 8 0-15,-3-7 0 0,3 4 1 16,-3-2-1-16,6 7 0 0,0-2 0 16,-5 2 0-16,6 0 0 0,0-1 0 15,-3-6 0-15,2 1 0 0,-5-1 0 16,3 1 0-16,6 3 0 0,-7-2 0 16,2 3 0-16,-2-5 0 0,-1-2 0 15,-1-3 0-15,3-3 0 0,-2 7 0 16,-3 3 0-16,5-7 1 0,5 10-1 15,-3 1 1-15,3-4-1 0,2 3 0 0,-6 7 1 0,6-10-1 0,0 3 1 16,-2 7 0-16,5-4-1 0,3 4 1 16,-6-10 0-16,3 3 0 0,1 1-1 15,-4-2 1-15,1-1 0 0,7 11 0 16,-8-8 0-16,6 1-1 0,0-5 1 16,1-4 0-16,-3 2-1 0,1 0 1 15,1 4 0-15,0-2 0 0,1 3-1 16,1-2 1-16,0-3 0 0,0 0 0 0,0 1 0 15,1 4 0-15,7-2 0 0,-8 0-1 16,5 3 1-16,-2 0-1 0,2-6 1 16,-3-6-1-16,1 6 0 0,1-8 1 15,-1 1 0-15,0 7-1 0,4 1 1 16,-6-1 0-16,4 5-1 0,2 1 1 16,1-4 0-16,-1 3-1 0,1 0 1 0,-5-1-1 15,5 1 0-15,-3 2 1 0,-2 1-1 16,6-1 0-16,1-4 0 0,-7-3 0 15,-5 0 1-15,9 7-1 0,-2-2 0 16,-2-3 0-16,7 0 1 0,0-2-1 16,-2 3 0-16,-5-7 0 0,0 14 0 15,14-4 1-15,-9 3-1 0,0-4 0 16,7 3 1-16,-8-1-1 0,-6-7 1 16,3 2-1-16,4 0 1 0,-5-2-1 15,0 1 0-15,7 6 1 16,3 0-1-16,-4 0 0 0,1-1 1 15,-2-4-1-15,0 2 0 0,-3 2 1 16,6-1-1-16,-1 2 0 0,2 2 1 0,1-1-1 16,-3-3 0-16,-7-3 0 0,1 5 0 15,-1-1 0-15,-5-2 0 0,5 2 0 16,2 6 0-16,-3-8 1 0,1 7-1 16,-5-4 0-16,2 0 0 0,0-2 0 15,0-2 1-15,2 11-1 0,-1-1 0 16,9 4 0-16,-3-4 1 0,-1-1-1 15,1 3 0-15,-2-2 1 0,3 1-1 16,-1 6 0-16,4 0 0 0,-2 0 0 0,-5-14 0 16,-2 3 0-16,-2-3 0 0,-2 6 0 15,4-12 1-15,1 14-1 0,4 6 0 16,3-9 0-16,-5 3 0 0,3 7 1 16,-3-7-1-16,-2-1 0 0,0 1 0 15,4-3 0-15,-4 3 0 0,5-1 0 16,2 0 0-16,-2 7 0 0,-1-6 0 15,1 4 0-15,-6 4 1 0,1-11-1 16,0 4 0-16,-1 5 1 0,1-13-1 0,0 13 0 16,-1-5 1-16,5-1-1 0,1 2 0 15,-7 11 0-15,6-14 0 0,0 2 0 16,-9 0 1-16,5-1-1 0,0 11 0 0,1-5 1 16,-1 1-1-16,8 9 1 0,-2-3-1 15,-3-4 0-15,-6 1 1 0,-3-9-1 16,-2 10 1-16,3-10-1 0,0 10 0 15,6-5 1-15,-1 3-1 0,0 4 0 16,0-3 0-16,4 1 1 0,-2-1-1 16,8 6 1-16,0-2-1 0,-1-6 0 15,-1 8 0-15,6-2 0 0,-6 0 1 16,-1 0-1-16,0-3 0 0,-3 9 1 0,4-9-1 16,-2-4 1-16,-1 6-1 0,5 0 0 15,5-2 1-15,-8 8-1 0,3-5 0 16,4 5 0-16,-4-1 0 0,-2-4 0 15,-1-1 0-15,-1 1 0 0,1-9 0 16,-4 2 1-16,-4 4-2 0,8-5 1 16,-2 5 1-16,-2-2-1 0,6-4 0 15,1 4 0-15,-3-3-1 0,5 0 1 16,-7 0 0-16,2-2 0 0,-2 2 0 0,5-3 0 16,-3-4-1-16,5 3 0 0,-3 2 1 15,3-1 0-15,-2 1-1 0,2-5 1 16,-4 2 0-16,1-3 0 0,-6 3 0 15,4-10-1-15,0-3 1 0,2 3 0 16,-2-5 0-16,3 8 0 0,-8 3 0 16,0-5 0-16,1 1 0 0,4 1 0 15,-5 6 0-15,8-7 1 0,-1 4-1 0,-2 1 0 0,-2-4 0 16,7-3 0-16,-7 10-1 0,-5-6 2 16,4-4-1-16,1 2 0 0,-6 4 0 0,-3 1 1 15,6 1-1-15,-8 3 0 0,3-3 0 16,0 0 0-16,-2 1-1 0,7-1 2 15,0 7-1-15,5 0 0 0,0 7 0 16,1-2 0-16,-2-2 1 0,-3 4-1 16,2-2 0-16,-4-4 0 0,4 4 0 15,2-3 0-15,0 4 0 0,-4 4 0 16,2-1 0-16,-1 1 0 0,-2 1 0 16,0-6 1-16,0-2-1 0,6 16 0 15,-1-4 0-15,2-2 0 0,-2-2 0 0,0 4 0 16,-7-10 0-16,3 0 0 0,-2 4 0 15,-1-3 0-15,0 8 0 0,2-6 0 16,2 7 0-16,-1-9 0 0,2 6 1 16,-1-4-1-16,-4 4 0 0,-1-1 0 15,4-4 0-15,1 1 0 0,3 11 0 16,-2 0 0-16,10 0 0 0,-11-13 0 16,1 6 0-16,12 8 0 0,-5-5 0 0,-7-4 0 15,-5 1 0-15,2-4 0 0,-3 4 0 16,3-2 1-16,0 1-1 0,5 4 0 15,3 0 0-15,-5-2-1 0,2 1 1 16,0 2 0 0,-4-2 0-16,-2-6 0 0,-1 5 0 15,8-5 0-15,-2 9 0 0,0 0 0 16,5 2 0-16,-1 0 0 0,-10-4 0 0,0-7 0 16,1 3 0-16,-4-4 0 0,6 6 0 15,4 2 0-15,0 3 0 0,0-3 0 16,1 5 0-16,-9-11 0 0,0 4-1 15,-2-2 1-15,-4 1 0 0,2-4 0 16,-1 6-1-16,6 4 1 0,-1-2 0 16,3 4 0-16,-4-1-1 15,3 2 1-15,-6-8-1 0,-1-1 1 16,-4-4 0-16,4 4-1 0,-6-6 1 16,4 9 0-16,8 7 0 0,-6-2 0 15,3 6-1-15,-3-1 1 0,-1-10 0 0,3-2 0 16,-3 1 0-16,-2 1 0 0,4-4 0 15,0 4 0-15,-1-2 0 0,-2-4 0 16,-4 9-1-16,-1-3 2 0,4 1-2 16,2 1 1-16,-1 3 0 0,2-7 0 0,-5 0 0 15,3 2 0-15,3 3 0 0,-2 2 0 0,-1 7 0 16,0-7 0-16,5-4 0 0,-1-2 0 0,-3 5-1 16,3 0 1-16,-9-4 1 0,9 3-2 15,-4 8 1-15,2-4 0 0,-4-9-1 16,1 5 1-16,-3-1 0 0,4-7-1 15,-5-2 0-15,-1 7 1 0,2 2 0 16,-2-2-1-16,-1-2 1 0,5 0 0 16,-4-5 0-16,1 11-1 0,1-4 1 15,-1 11 0-15,2 1 0 0,-2-13 0 0,0 5 0 16,2 2-1-16,-4-8 1 16,-1 1 0-16,-2 6 0 0,0 1 0 0,-2-9-1 15,-6 1 1-15,1 0 0 0,2 2 0 16,0 3 0-16,5 2 0 0,2 2 0 15,1-4 0-15,-3-1 0 0,2-1-1 16,-2 1 1-16,0-4 0 0,0 5-1 16,2-1 1-16,-4 1 0 0,2-3 0 15,-3 2-1-15,6-2 1 0,-1-1 0 0,0 6-1 16,-1-8 1-16,-2-2-1 0,-9 1 0 16,7-4 1-16,-7 6-1 0,1-6 1 15,9 6-1-15,2 5 1 0,-5-3 0 16,-2-6-1-16,2 4 1 0,-2-6 0 15,-2-1 0-15,10 2 1 0,-1 16-1 16,-4-3 0-16,-2-1-1 0,-3 0 1 16,-1-5 0-16,1-7-1 0,-5-3 0 15,6 8 1-15,-1-1-1 0,4 3 1 16,-4-2 0-16,-1 2 0 0,2 3 0 0,-3-3 0 16,-4-1 0-16,3 4-1 0,0-3 1 15,-1-2 0 1,-1 0 0-16,4 2-1 0,-4-2 1 15,2 6 0-15,-1-6 0 0,-2 5 0 16,3-1 0-16,-2-2 0 0,-1 1 0 16,5-6 1-16,1 3-1 0,-3-1 0 15,7 6 0-15,-7-3 0 0,0-2 0 16,3 4 0-16,1 0 0 0,-6-8 0 0,4 8 0 16,1-2 1-16,-1-3-1 0,3 2 0 15,2 6 0-15,-2-5 0 0,-2 3 0 16,-1-4 0-16,0-1 0 0,-1-5 0 15,5 6 0-15,-1-1 0 0,0-2 0 16,-9-1 0-16,4 2 0 0,6 1 0 16,-1 7 0-16,1-3 1 0,8-1-1 15,-3 6 0-15,3-4 0 0,-8-5 0 16,-4 1 1-16,2 0-1 0,-1-2 0 0,5-4 1 16,6 7-1-16,-1-1 1 0,-5-1-1 15,1 5 1-15,7-3-1 0,3 3 0 16,-16-1 1-16,2 6-1 0,7-5 0 15,-2 7 0-15,3-10 0 0,-1 3 0 16,0-5 0-16,6 2 0 0,2-1 0 16,-7-1 0-16,7 0 0 0,-2 5 0 15,-1-3 0-15,1-1 0 0,-1 0 0 16,-4 3 1-16,-1-10-1 0,-7-4-1 16,4 2 1-16,6 7 0 0,0 1 0 0,-7-3 0 0,12 10 0 0,3 6 0 15,-4-8 0-15,-8-8 0 0,3 2 0 16,-4 6 0-16,5-5 0 0,-7-11 0 15,-1 11 0-15,1-4 0 0,4-3-1 16,-6-6 1-16,3 2 0 0,1 8 0 16,-2 3 0-16,1-5 0 0,2 7 0 15,1 5 0-15,-4-8 0 0,-1-6 0 16,1 8-1-16,-1-8 1 0,3 1 0 16,-5 0 0-16,7 1 0 0,-5 5-1 15,1 0 1-15,-1 1 0 0,-1-6 0 0,-2 5 0 16,-1 4 0-16,2-4 0 0,-3-3-1 15,1 8 1-15,2-5 0 16,0 2 0-16,2-1 0 0,-5-1 0 16,0 5 0-16,4-3 0 0,-4-2 0 0,0 1 0 15,1-1 0-15,4 5 0 0,-7-6 1 16,7 6-1-16,-2-5 0 0,-2 0 0 0,-3 2 0 16,4 4 0-16,-1-5 0 0,-3 5 0 15,0 1 0-15,4-6 0 0,-4 1 0 16,2 2 0-16,3-2 0 0,0 3 0 15,1-3 0-15,3 7 0 0,-4-3 0 16,0-4 0-16,-2-1 0 0,1 2 0 16,-3-8 0-16,6 11 0 0,3 2 0 15,2 4 0-15,-4-3 0 0,-3-7 0 0,-5 3 0 16,7-8 0-16,0 6 1 0,-1 4-1 16,-2 2 0-16,-1-7 0 0,4 5 0 0,-5-7 0 15,-6 2 0-15,10 3 0 0,-3-3 0 16,0 5 0-16,7-2 0 0,-1 0 0 15,2-1 0-15,3 3 0 0,-3 6 0 16,-1-4 0-16,-1 1 0 0,-2-3 0 16,-6 1 0-16,6-11 0 0,-4 7 0 15,4-1 0-15,0 4 0 0,6 0 0 16,-3 12 0-16,0-11 0 0,-3-2 0 0,1-3 1 16,-3 2-1-16,2-11 0 0,0 5 0 15,3 1 0-15,0 8 0 0,-2 3 0 16,4-8 0-16,-2 12 0 0,2-9 0 15,-6-3 0-15,4 2 0 0,-3 2 1 16,0-5-1-16,1 5 0 0,-1 5 0 16,3-5 0-16,-3-5 0 0,-1 5 0 15,1 6 1-15,8-3-1 0,-2 2 0 16,-1 2 0-16,3-2 0 0,0-6 0 16,-2-4 0-16,-3 12 1 0,2-4-1 0,-4 4 0 15,3-3 0-15,4 5 0 0,-7-11-1 16,2 5 1-16,5 2 1 0,-2 1-1 15,1 3 0-15,-1 5 0 0,-1-10 0 16,-2-5 1 0,0 3-1-16,1-7-1 0,4 5 2 15,0 5-1-15,0 3 0 0,5-2 0 16,-3-1 0-16,0-5 0 0,-1-3 0 16,3 1 0-16,-4 3 0 0,0 4 1 15,1-1-1-15,3 0 0 0,1-2 0 16,-2-4 1-16,0 4-1 0,2 3 0 0,2-4 1 15,-2 1-1-15,1 3 1 0,4 1-1 16,4-4 0-16,1-3 1 0,-1 6-1 16,-2-3 0-16,5 4 1 0,-6 3-1 15,-1-5 0-15,0-2 0 0,2-9 1 16,-2 1-1-16,0-1 0 0,6-5 1 16,-1 5-1-16,2 6 1 0,1-10-1 15,2 10 0-15,-2-6 1 0,2 0-1 0,1 0 1 16,-2 2 0-16,1-3-1 0,-2 1 0 15,2 1 0-15,-5-8 1 16,4 1-1-16,0-2 0 0,-6-4 0 0,10 1 0 16,-1 5 0-16,-1-7 0 0,6 1 1 15,1-2-1-15,-3 7 0 0,6-1 0 16,-3-5 1-16,1 0-1 0,-1-3 0 16,5 1 0-16,-7 2 1 0,1-8-1 15,-2 5 0-15,1-2 0 0,-4-5 0 16,1 8 0-16,2-6 0 0,0 5 0 0,-7 3-1 15,12-7 1-15,-4 4 0 0,-2-2 0 0,7 0 0 16,-1-2 0-16,-10 0 0 0,1-1 1 0,6 0-2 16,-6 1 1-16,3-4 0 0,2 9 0 15,2-3 0-15,-6-2 0 0,-2 1 0 16,5-6-1-16,-5-3 1 0,-1 0 0 16,3-5 0-16,8 14 0 0,-4 6 0 15,2-13 0-15,-1 6 0 0,-5-6 0 16,-1 1 0-16,-4 5 0 0,-1-8 0 0,7 9 0 15,4-1-1 1,-4-4 1-16,-1 1-1 0,3 1 1 0,-9-2-1 0,1-7 1 16,4 8-1-16,-6-4 0 0,2-4 0 15,1-3 0-15,-5-3 0 0,-1 8 0 16,1-12 0-16,-3 3 0 0,-5-2 1 0,2 1 0 16,3-7 0-16,-4 9 0 0,2-5 1 15,-4 5-1-15,7-1 0 0,4 2 0 16,-1 0-1-16,-1 7 1 0,2-9 0 15,1 10 0-15,-2-3 0 0,-6-2 0 16,0-2 0-16,-3 9 0 0,3-2 0 16,1-3 0-16,-3-2 0 0,1 0 0 15,0-5 0-15,1 7 0 0,-1 0-1 0,1-7 1 16,-3 3 0-16,1 1 0 0,-1 1 0 16,4-8 0-16,-1 9 0 0,2 6 0 15,1-7 1 1,-1-1-1-16,-1 2 0 0,-4-5 0 15,0 0 0-15,1 4 0 0,-1 2-1 16,-1-3 1-16,-4-4 0 0,0-2 0 16,3 2 0-16,-3-1 0 0,2 3 0 15,-1 13 0-15,7-3 0 0,-1-6 0 16,0 1 0-16,-7 1 0 0,-2-7-1 16,2-3 1-16,0 12 0 0,0-5 0 15,0-1 0-15,0 3 0 0,0 3 0 0,5 1 0 16,0-4 0-16,-8 5 0 0,-1-2-1 15,9-10 1-15,-1 4 1 0,2 2-1 16,-7 3 1-16,1 2-1 0,5-5 0 16,-2-1 0-16,-1-5 0 0,-6 3-1 15,3-6 0-15,4 8 1 0,-3 0 0 16,-2 0 0-16,-1-8 0 0,3 5 1 16,2 0-1-16,-1-2 0 0,-6 5-1 0,5-1 1 15,2-4 0-15,-2 3 0 0,-3 2 0 16,1 0 0-16,0 4 0 0,2-2 0 15,-3-1 0-15,5-1 1 0,-7 4-1 16,3-9 0-16,5 4 0 0,1 1 1 16,-3-7-1-16,4 1 0 0,-5 17 0 15,7-7 0-15,-4 1 1 0,1-2-1 16,-4-1 0-16,0-4 0 0,3-2 1 16,0-3-1-16,1 12 0 0,2-3 0 0,-3 3 0 0,4-5 0 15,-7 0 1-15,3-1-1 0,2-2 0 16,-1 6 0-16,1-3 0 0,3-1 0 15,-3 1 0-15,2-4 0 0,-4 5 0 16,4-5 0-16,-4 6 0 0,2-3 1 16,-2 2-1-16,0-4 1 0,4 7-1 15,-4-1 0-15,-3-3 1 0,4 2 0 16,2 3-1-16,3 0 1 0,-3-3-1 0,1 11 0 16,4-6 1-16,-2-5-1 0,-8 1 0 15,4 1 1-15,4-1-1 0,-3 4 0 16,-1-1 0-16,0 0 1 0,7 2-1 15,-4 0 0-15,-3-1 0 0,5-2 0 16,0 2 1-16,-2-2-1 0,2 0 0 16,-8 2 0-16,8 0 1 0,3-4-1 15,-8 4 0-15,5-2 0 0,2-3 1 16,-9 4-1-16,12-1 0 0,-15 4 0 0,10-6 1 16,-4 4-1-16,-14 0 0 0,11-7 0 15,7 5 1-15,-5-2-1 0,9 7 0 16,-11-1 0-16,12-1 1 0,-4 4-1 15,-2 0 0-15,1-4 0 0,3-1 0 16,-5 3 0-16,7-2 1 0,-5-1-1 16,-2 5 0-16,1 1 0 0,6 0 1 15,-6-3-1-15,3 9 1 0,6 1-1 0,2 0 1 16,-5-2-1-16,2-1 1 0,-2 8-1 16,-2-5 1-16,-3-5-1 0,0 3 1 0,1-3-1 15,3 5 0-15,-1-1 1 0,0-4-1 16,0 3-1-16,1-3 2 0,-4 3-1 31,-2-6 0-31,2 3 0 0,-5 5 0 0,5-2 0 0,-4 1 0 0,4 2 0 16,-3-1 1-16,1 4-1 0,2-4 0 15,2 3 0-15,-4-1 0 0,4 3 0 16,3-4 0-16,-4 6 0 0,2-7 0 16,2 7 0-16,-5-1 0 0,-5 1 0 15,4-6 0-15,-6 4 0 0,2 2 0 0,1-2-1 16,-6-2 1-16,7 4 0 0,-7 0 0 15,0-2 0-15,5 0 0 0,-3-2 0 16,-1 8 0-16,8 3 0 0,-3-1 0 16,1 2 0-16,-2 5 0 0,0-2 0 15,-2-3 0-15,-3 0-1 0,4 1 1 16,2-6 0-16,-3 4 0 0,1-3 0 16,1-3-1-16,-5 6 1 0,5-1 0 15,0 0-1-15,-7 1 1 0,5-1 0 16,-3 7 0-16,5-7 0 0,-6 5 0 0,7 2 0 15,-1 2 0-15,4-7 0 0,-3 4-1 16,-1 0 1 0,-5-6 0-16,5 2 0 0,3 11 0 0,-1-4 0 15,3-1 0-15,-5 11-1 0,-3-6 1 16,4-11 0-16,-9 5-1 0,3 0 1 16,7 0 0-16,-11 2-1 0,3 1 1 15,-1-7 0-15,-10 3 0 0,12-1 0 16,-11-2-1-16,-1 4 1 0,4 0 0 15,0 7-1-15,-1-6 1 0,13 4 0 0,-11 2 0 16,5-1-1-16,6-4 1 0,-9 11 0 16,8-7 0-16,5 2 0 0,-13 11 0 15,12-6 0-15,-9 0 0 0,-8-3-1 16,10 3 1-16,2-8 0 0,-9 5 0 16,6-6 0-16,-9 3 0 0,11-1 0 15,-7 9 0-15,1-8 0 0,-5 3 0 0,3-4 0 16,-1 4 0-16,0-10 1 0,1 6-1 15,0-2 0-15,6 9 0 0,-1-7 0 16,4 2 0-16,3 9 0 0,0 1 0 16,0 0 1-16,0-5-1 0,5 0 0 15,-10-3 0-15,0-5 0 0,-7 2 0 16,9-1 0-16,-1 9 0 0,-4-9 0 0,-2 1 0 16,10-1 0-16,-10 9 0 0,5-7 0 15,0-1 0-15,-5 9 0 0,5-1 0 16,-2-8 0-16,-4 1 0 0,9 3 1 15,0-2-1-15,-8-1 0 0,12 0-1 16,-10 3 1-16,9 1 1 0,1 3-1 16,-9-10 0-16,-3-1 0 0,10-4 0 15,0 13 0-15,-3-14 0 0,-5 7 0 0,6 2 0 16,5 6 0-16,-3-15 1 0,-8 8-1 16,8-1 0-16,1-2 0 0,-1-1 0 15,-6-2 0-15,1-1 0 0,-5-5 0 16,8 2 0-16,-3-2 1 0,3 0-1 15,1 4 0-15,1 0 1 0,6 2-1 16,1-1 0-16,-2-5 0 0,-5 8 0 16,6-8 0-16,3 0 1 0,-3 5-1 0,3-7 0 15,0 12 0-15,1-3 0 16,5-1 0-16,-5-3 0 0,2 2 1 0,-1-6-1 16,-2-6 0-16,4 5 0 0,2-1 0 15,0 3 0-15,-4-2 0 0,1-1 0 16,-1 2 0-16,-1 0 0 0,0-13 0 15,-2 8 0-15,2-13 0 0,0 6 0 16,0-4 0-16,2 4 0 0,1-9 1 16,0 6-1-16,-1 2 0 0,6-2 0 15,-5-4 0-15,0 8 0 0,2-1 1 16,3 6-2-16,-3-8 1 0,-1 2 0 0,-1 1 0 16,2 5 0-16,-5-8 0 0,1 0 0 15,7-6 0 1,1 14 0-16,-1-8 0 0,2 7 0 0,3-9 0 15,-10 2 0-15,2-2 0 0,-5-1 0 16,1-4 0-16,-6 6 1 0,9-8-1 16,-3 9 1-16,4-6-1 0,-3-1 0 0,1 14 0 15,2-9 0-15,0-5 0 0,1 16 0 16,6-16-1-16,-1 15 1 0,-3-4 0 16,1-18 0-16,-8 11 0 0,1 6 0 15,-4-13 0-15,4 15 0 0,3-13 0 16,1 5 0-16,1 14 0 0,4-4 0 15,-6 0 0-15,0-7 0 0,3 0 0 16,-5 0 0-16,1-5 1 0,-6-4-1 0,2 3 0 16,0 6 0-16,8 5-1 0,-3-15 1 15,3 13 0-15,-3-1 0 0,-5 4 0 16,3-6 0-16,-3-13-1 0,-2 12 1 16,7-4 0-16,-2 11 0 0,-1-6 0 15,3-6 0-15,0 6 0 0,0 1 0 16,1-4 0-16,-4-2 0 0,-4-8-1 0,3-1 0 15,3 14 1-15,2-6-1 0,-1-3 0 16,2 0 0-16,-6 0 1 0,1-2-1 16,-2-3 1-16,-2-2 0 0,2 1 0 15,5-2-1-15,-10 1 1 0,5 2-1 16,-2-2 1-16,-1 1-1 0,-1-5 0 16,4 10 1-16,-2-8-1 0,2 0 0 15,-2 4 0-15,-4-5 0 0,2-3 0 16,3 2 1-16,-4-1-1 0,3-6 1 15,-2 1 0-15,-2-3-1 0,-3 5 1 16,4-10 0-16,-3 13 0 0,5-6 0 0,1 6-1 16,7 3 1-16,-5 3 0 0,-7-5-1 15,3-5 1-15,1 2 0 0,-4-2 0 16,-13 0 0-16,0 3 0 0,7 1 0 16,5-6 0-16,-1 1 0 0,3 1 0 15,-16 3 0-15,10 3-1 0,11 2 1 16,-11-3 0-16,8 2 0 0,-14-4 0 15,-7 2-1-15,20-9 1 0,-8 5-1 0,-12-7 0 16,13 3 1-16,-9 3-1 0,1 8 0 16,10-8 1-16,-12 4-1 0,0-4 1 15,2-3-1-15,-1 1 1 0,1 1-1 16,0 4 1-16,-4 1-1 0,1-6 1 16,2 2 0-16,-3-1 0 0,-2-9-1 15,6 13 1-15,0-2 0 0,0-3-1 0,1-4 1 16,-4 1-1-16,0-5 1 0,-4 3 0 15,6-1 0-15,-6-1 0 0,7 0-1 16,-3 0 1-16,-1-10 0 0,3 8 0 16,3 1 0-16,-1-1-1 0,1 9 1 15,-4-4-1-15,4 1 1 16,0 3 0-16,-6-1-1 0,-6-13 1 16,7 13 0-16,0-10 0 0,-4 4 0 15,2 0 0-15,4 0 0 0,-4 1 0 16,-7 0-1-16,7-7 1 0,-6 6 0 15,4 0 0-15,-3-5 0 0,5 4 0 0,0 0 0 16,0 4 0-16,-3-1 0 0,0 1 0 16,0-8 0-16,-6 5 0 0,3 7 0 15,2-4-1-15,-4 9 1 0,3-3 0 16,2 5 0-16,-5-8 0 0,1 2 0 16,7-1 0-16,2-1 0 0,-7-5 0 15,2 5 0-15,0-4 0 0,-4 2 0 16,-6-1 0-16,3-2 0 0,0 4 0 15,-3-5 0-15,10-4 0 0,-4 9-1 0,7-2 1 16,7-2 0-16,-7 10-1 0,2-7 1 16,-4 2 0-16,4 1 1 0,-6 4-1 15,3-9 0-15,-1 6 0 0,1-2 0 16,-6-4 0-16,7-3 0 0,0 9 0 16,-3-2 0-16,1 1 0 0,1 1 1 15,-1-8-1-15,-5 6 0 0,8 2 0 16,-6-7 0-16,1-1 0 0,3 3 0 15,-1-4 0-15,-6-5 0 0,5 11 0 0,1-1 0 16,-6 2 0-16,0-1 0 0,4 13 0 16,-1-7 0-16,-4-9 0 0,4 17 0 0,-2-11 0 15,2-1 0-15,-1 6 0 0,1-8 0 16,1 5 0-16,-1-8 1 0,4 11-2 0,-4-14 1 16,-2 10 0-16,1-8 0 0,-2 5 0 15,-7-11 1-15,8 8-2 0,-3 0 1 16,-1-1 0-16,2 4 0 0,6 1 0 15,-7 1 0-15,5-7 0 0,5 4 0 16,-1 5 0-16,-2-6 1 0,1 2-1 16,-1 3 0-16,1 5 0 0,-6-12 0 15,5 9 0-15,-1 5 0 0,1-5 0 16,3-7 0-16,0 13 0 0,0-8 0 16,-3-4 0-16,-2-1 0 0,-1 3 0 0,1-1 0 15,-4-5 0-15,5 6 0 0,0 6 0 16,-1-12 0-16,-5 0 0 0,2 4 0 15,-2-4 0-15,2-5 0 0,2 5 0 16,-1-2 0-16,-1 7 0 0,-1-3 0 16,0 4 0-16,-1-1 0 0,1 1 0 0,3-1-1 15,-4 0 1-15,-2-8 0 0,4 6 0 16,0 3 0-16,-4-6 0 0,-1 5 0 16,-5-5 0-16,-2-5 0 0,5 4 0 15,-1-7 0-15,9 8 0 0,1 3 1 16,-2 4-1-16,1-6-1 0,-1 6 1 15,-2-1 0-15,0-1 0 0,7 0 0 0,-4-2 0 16,-1 3 0-16,-2 4 0 0,3 8 0 16,1 2 0-16,-9-12 1 0,8 0-1 15,-1 4 0-15,-3 1 0 0,2-7 0 0,-4 7-1 16,-3 4 1-16,2-2 0 0,3-2 0 16,-6 5 0-16,8-8 0 0,-5-1 0 15,3 0 0-15,-6-6 0 0,-1-2 0 16,0 4 0-16,-4 0 0 0,3-2 0 15,-3 7 0-15,6-2 1 0,-3 5-2 16,8 0 1-16,-4-6 0 0,12 11 0 16,-4-5 0-16,4 0 0 0,-5-2 0 15,-1 4 0-15,-4-2 0 0,0 4-1 16,3-1 1-16,-3 4 0 0,0 0 0 0,-2-7 0 16,0 5 0-16,-5-5 0 0,-1 0 0 15,1 0 0-15,0 5 0 0,0-5-1 16,-1 7 1-16,8-2 0 0,-4 2 0 15,-4-7 0-15,2 2 0 0,0-10 0 16,-10 1-1-16,0-6 1 0,5 8 0 16,0-3 0-16,2 8 0 0,7-3 0 15,5 0 0-15,-1 3 0 0,-7 0 0 0,3 3 0 16,-2 4 0-16,-1-5 0 0,-3 3 0 16,1-5 0-16,2 0 0 0,-4-1 1 15,1-4-1 1,-2-3 1-16,8 8-1 0,0 0 0 15,-2-2 0-15,2 2 1 0,4 4-1 16,-4-1 1-16,-8-8-1 0,6 10 0 16,3-3 1-16,-8-3-1 0,2 1 1 15,4 2-1-15,-1 3 1 0,2 0-1 16,0 1 0-16,4 0 1 0,1 2-1 16,-2-1 1-16,1-6-1 0,1 11 0 0,0-5 1 15,-5-7-1-15,4 3 1 0,-4-1-1 16,-3 0 1-16,-4 1-1 0,6-1 1 15,-6-3-1-15,2-4 0 0,1 2 0 16,2-2 0-16,-9-8-1 0,2 13 1 16,6-5 0-16,5 3 1 0,-2 2-1 15,2 0 1-15,-2 4 0 0,4-2 0 16,-1 3-1-16,1-3 0 0,11 4 0 16,-5 4 0-16,-10-8 0 0,-8-7 0 0,4 12 0 15,1-2 0-15,0-3 0 0,5 10 1 16,6 1-1-16,1-6 0 0,-7 11 0 15,6-6 0-15,-3-4 0 0,-8-6 0 16,1 10 0-16,9-11 1 0,-8 4-1 16,6-3 0-16,3 10 0 0,-3-5 0 15,-5-1 0-15,2-5 0 0,-3 5 0 16,1-1 1-16,-5-5-1 0,2 7 0 16,0-5 1-16,3-2-1 0,-3 4 0 0,8 2 0 0,2 1 0 15,-7-2 0-15,5-1 1 0,3 2-1 16,2 4 0-16,-3-6 0 0,2 7 0 15,2 1 0-15,-4-3 0 0,-5-1 0 0,6 2 0 16,-1-3 0-16,-2 6 0 0,5-1 0 16,0 1 0-16,-8-6 1 0,3 6 0 15,2-4-1-15,-4 4 1 0,3-6-1 16,2 11 1-16,5-1-1 0,-1 0 1 16,-2-2-1-16,0 3 1 0,2-10-1 15,0 6 1-15,-9-9 0 0,9 8 1 0,-2-4-2 16,3 7-1-16,6 1-1 0,2 0-10 15,3 3-7-15,-2-10-6 0,-7 0 6 16,3 5 58-16,-1-9-292 0,4 0 156 16,6 7-61-16,3 7-1075 0</inkml:trace>
  <inkml:trace contextRef="#ctx0" brushRef="#br0" timeOffset="291668.5951">7809 10232 36 0,'8'-5'58'0,"2"5"17"15,-4-5-9-15,1-2 4 0,-5 1 3 0,1-8 0 16,4 11-6-16,-4-2-9 0,-5-2-6 16,11-1-5-16,-1 2-4 0,-1 1-3 0,1-2-2 15,-6-1-2-15,1 1 1 0,0 2 2 16,0-3 0-16,-4-1 0 0,-1-2-3 15,0 4-2 1,2-1-3-16,-1-5-3 0,-2 3-3 16,-1 1-4-16,6 3-4 0,-4-1-3 15,-1 6-2-15,1 1-2 0,1-4-3 16,-1 4-1-16,0 5-1 0,1-5-1 16,-3 2 0-16,1 3 0 0,-2 3 0 15,3 4 2-15,6-1 1 0,-3 4 2 16,1 5 2-16,3 0 1 0,2-5 2 15,-1 3 0-15,2-1 0 0,1-6-1 0,-3 9-2 16,3-5-3-16,2 3-1 0,3 1-2 16,-3-1-1-16,-1-8 0 0,-2-9-2 15,2 4-1-15,-11-16 0 0,1 6 0 16,3-5-1-16,-5 2 0 0,2-4 0 16,5-1-1-16,-8 4 1 0,6-2 0 15,1-1-1-15,-8-3 1 0,1 2 0 0,5-2 0 16,-9-1 0-16,0-1 0 0,-3 4-1 15,-1 4 1-15,3-2-1 0,-2 6 1 16,3 3-1-16,-3 2 1 0,0 0-1 16,0 0 1-16,-5 0 0 0,-1 2-1 0,1 3 2 15,-2 1-1-15,-1-1 0 0,3 2 1 16,5 1 1-16,0 7 1 0,4 0 1 16,2 8 2-16,1-1 0 0,1-4 2 15,2-5-1-15,0 4 1 0,4-7-1 16,-3-2 0-16,6 5-1 0,3 4-1 0,0-5 0 15,1-6 0-15,8 6-1 0,0-4 0 16,1-8-1-16,0 0-1 0,0 0 0 16,-5-8 0-16,-2 8-1 0,2-12 0 15,2 4-1-15,-7-2 0 0,-5-7-1 16,6 9 0-16,-11 2 0 0,-5-14-1 16,-3-4 1-16,0 16-1 0,-1-5 1 15,-2 0 0-15,1 1-1 0,2 9 1 16,-1-2 1-16,1 0-1 0,-5-2 1 15,1 6 0-15,1-4 0 0,-3 3 0 16,1 4 0-16,3-4 0 0,-3 7 1 16,1-3-1-16,6-2 1 0,-3 6 0 15,6-1 0-15,1 5 2 0,1 3 0 16,1 1 1-16,3 4 0 0,2 2 2 0,5-2 0 16,-2-5 0-16,1 2-1 0,2-8-1 0,1-1 0 15,1-4 0-15,0-7-2 0,0 5 0 16,-1 5 0-16,-4-10-1 0,2 10 0 15,5 0-1-15,2-2 0 0,-7-4 0 16,5 1 0-16,-9-12-1 0,-4 4 0 0,-2-14 0 16,-5 2 0-16,2 0 0 0,1 7 0 15,-5 2 0-15,4 4 0 0,-4-1 0 16,2 6 1-16,4-3-1 0,-6 0 0 16,2-2 1-16,-5 1 0 0,-1-4-1 15,1 3 1-15,1 1 0 0,1-1 0 16,-2 0-1-16,-1 6 1 0,-1 2 0 15,0-1 1-15,-1-1 0 0,3 1-1 16,2 1 1-16,5 6 0 0,-4 1 1 16,5 6-1-16,1 0 1 0,6 0 0 0,-2 6 0 15,4-4 0-15,-4-1 1 0,4-2 0 16,6 2 1-16,-2-3 0 0,3-10-1 16,-1 4 1-16,3-6 0 0,-4 0-1 15,1 0-1-15,7 2-1 0,2-4 0 16,-6 2 0-16,-4-5-1 0,3 5 0 15,-9-5-1-15,-7-6 0 0,2-3 0 16,-5 1 0-16,-6-2-1 0,8 5 0 0,-8 4-1 16,-2 2 2-16,1-1-1 0,-2-1 0 15,-6 1 1-15,-2 3 0 0,-1-5 0 16,-1 1 0-16,0-1 1 0,-2 1-1 16,5-1 1-16,-8 0 1 0,10 6-1 15,1 1 0 1,4 0 1-16,1 3 1 0,7 4 1 15,4-1 1-15,1 1 0 0,0 4 1 16,10-9 1-16,6 10 1 0,2-6-1 0,1 8-1 0,4-1-1 16,-7-7 0-16,-2 1-1 0,2 0-2 15,-3-2 1-15,1-9 1 0,-6-4-7 16,-1 1 67-16,-7-4-292 0,-5-9 163 0,0 0-99 16,5 5-1041-16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19T20:44:4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17571 197 0,'8'-4'128'0,"0"-3"-61"16,-1 0 13-16,-3-1-20 0,-4 4-39 15,1-5-4-15,-2 3-7 0,-7-3 1 16,1 1 1-16,-2 0-1 0,-3 1-1 0,-3 3-2 16,-1-1-2-16,-5 0-2 0,2 0-3 15,-6 0 1-15,2 1 0 0,-2-4 0 16,-1 5 0-16,-1 1 1 0,1-2 2 16,-5 1 2-16,2 3 2 0,4-2 3 15,-2 0 3-15,-3 0 4 0,0 2 0 16,4 2 0-16,-11 1-3 0,-4-2-1 15,7 1-3-15,-7 0-3 0,-1 1-3 16,0-1-2-16,3-2-1 0,-6 0-1 0,9 1-1 16,-6 4 0-16,4 0 0 0,1-4-1 15,2 5 1-15,-2-2-1 0,3-3 0 16,-4 0 1-16,3-3 0 0,4 2 0 16,2 0 1-16,-1 0 0 0,7 1 1 15,0-3 0-15,0-2 1 0,2 7 1 16,5 0 1-16,1-5 1 0,5-1 1 15,2 2 2-15,6 1 1 0,4-1 3 0,-2-2 3 16,4-1 1-16,4 5 1 0,-3-5 0 16,3 1 0-16,3-1-1 0,2 2-3 15,2 0-3-15,3 0-3 0,3 0-1 16,4 2-2-16,5 0-2 0,4 0-1 16,0-1 0-16,7 1-1 0,-3 0 0 15,-3-2 0-15,6-1-1 0,-5 5 0 16,3-3 0-16,1 0 0 0,7-3-1 15,-6 2 1-15,7 2-1 0,-6-2 0 16,6-4 0-16,-8 3 0 0,-3-2 0 0,3-2-1 16,-2 5 1-16,-2-1-1 0,-4 1 1 15,2 0-1-15,-8 2 1 0,0 0-1 16,-7 2 0-16,4 0 0 0,-9 1-2 16,-1-1 0-16,-2 3-1 0,-7 1-1 15,-4 1-1-15,0-1-1 0,-3 3 1 16,-4-3-1-16,-4 1 1 0,-5 4 1 15,-11-1 0-15,-1 4 2 0,-10 0 1 0,-8 3 2 16,-5-7 0-16,-3-1 1 0,-15-2 0 16,-4-4 0-16,-1 1 0 0,-8-4-2 15,-10 0-1-15,-4 0 1 0,-9-2-14 16,-9 1-22-16,-10-5-51 0,-10-6-58 16,-3 17 33-16,3-19-118 0,5-7-160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06:50.7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8-02-13T17:06:57.629"/>
    </inkml:context>
  </inkml:definitions>
  <inkml:trace contextRef="#ctx0" brushRef="#br0">10280 4998 310 0,'0'2'118'0,"5"1"-65"0,-2-1 37 15,-3 4-43-15,2-1-34 0,-12 4 6 16,3 0 9-16,0 8 5 0,4-2 3 15,0-2-2-15,1 0 0 0,2 2-1 16,2 9-4-16,3-1-1 0,-9 8-1 16,-1-3 0-16,-9 6 5 0,2-15 2 15,-10 1-4-15,-4-3-3 16,3 0-4-16,9-1-5 0,0 2-4 16,-6 7-5-16,6-3-3 0,-7 8-1 15,-1-4 0-15,-6-1 0 0,2 3 2 16,-4-3 1-16,5 5 1 0,-8-7 1 15,6 5 1-15,-3 0 2 0,-1-3 0 16,-1-3-1-16,3 4 1 0,-1-4-1 0,0 3 0 16,2-4-1-16,0 4-1 0,6 3 1 15,1-3 0-15,-1-3 0 0,-1 11 0 16,-2-7-1-16,-7-9 0 0,-2 3-1 16,5 5 0-16,0-10 0 0,0 9-1 15,0 1 1-15,7 7-1 0,-8-1-1 0,0-9 1 16,-3 3-2-16,2-4-1 0,-12 4 0 15,6 2-2-15,-3 2 1 0,-1 1-1 16,13-7-1-16,-2 16-1 0,-2-18 1 16,-4 4-2-16,1-3 1 0,-8-1 0 15,7-4 0-15,-7-7-1 0,8 11 1 0,-2 4 0 16,3-5-1-16,2 11 1 0,1-7-1 16,-8 2 1-16,1-1-1 0,-8-2 1 0,-1 2 0 15,4-5-1-15,0 0 1 0,5 13 0 16,8-5 1-16,-4 0 0 0,-5 4 0 15,13 1 0-15,-14-12 1 0,5 6 0 16,2 1 0-16,-2 5 1 0,2 2-1 16,10 5 0-16,-12-4 0 0,5 6 0 15,-3-9-1-15,-5 0 1 0,-2-5-1 16,4 10 0-16,-6-6 0 0,14-1-1 16,-18 9 1-16,4-12 0 0,-6-6-1 15,-5-6 1-15,-3-1-2 0,18-3 1 0,-7 8-1 16,10 3 1-16,14 15 0 0,-4-3 0 15,-8-2 0-15,-4-1 1 0,3 2 1 16,-6-5 0-16,5 4 2 0,0 5-1 16,0 2 0-16,-1-11 0 0,-2 6 0 15,1-3 0-15,4-6-1 0,-5 2-1 16,0-1-1-16,5 4 0 0,-2 4 0 16,3 2 1-16,6-4-1 0,4 5 1 0,1-3-1 15,-7-2 2-15,-2-2 0 0,7 3 1 16,-1 0-1-16,0 3 1 0,9 1-1 0,1 3 0 15,-5 6 0 1,-1-7-1-16,-7-7 0 0,1 1 1 16,2 8-1-16,6 3 0 0,-12-6 0 15,9 1 1-15,-4 0 0 0,-3-17-1 16,1 7 1-16,11 3-1 0,1 4 1 0,-8-3-1 0,4 5 0 16,-1 0 1-16,-3 3-1 0,-3-7 0 15,11 3 1-15,2 5-1 0,-14-3 0 0,9-1 0 16,-2 6-1-16,0-4 1 0,-3-6-1 15,10 5 0-15,6-5 0 0,-8 8 0 16,3-8 0-16,-2 6 0 0,-5-8-1 16,3 5 1-16,-3-14 0 0,1 9-1 15,-2-7 2-15,-4 1 0 0,0 8-1 16,8-2 1-16,-6 7 0 0,-6-7 0 16,8 6 0-16,-1-4-2 0,-9-2 1 15,5 1-1-15,8 5 0 0,-3 1 0 0,-4-5 0 16,4 3 0-16,-4-8 0 0,-2-4 0 15,1 1 1-15,-1-2-1 0,-3 3 0 16,6 8 0-16,-3 4 0 0,1 3 1 16,5-1-1-16,-3-2 0 0,-2 1 0 15,13 4 1-15,-8-1-1 0,1 6 0 16,-1-2 1-16,0 0-1 0,0-8 1 16,2 0 0-16,-7-5-1 0,5-2 1 0,-3 5 0 15,4 3 0-15,-4-6-1 0,7 12 1 16,-4 6 0-16,0-7-1 0,-5 4 1 15,7 4 0-15,-2-2 0 0,3-1 0 16,-1-1 0-16,3-4 1 0,-3 7-2 16,3 4 0-1,2-8 1-15,-7-9-1 0,5 8 1 0,-2-6-1 0,-2-8 0 16,0 11 2-16,6 3-1 0,1 4 1 16,-6-4 0-16,10 1-1 0,-2 4 1 15,-2 0-1-15,-1-6 0 16,6 1 0-16,2-2 0 0,-1-6 0 15,6 2 0-15,-5 6 0 0,-2 1 0 16,6-6 0-16,1 5 0 0,-2 6 0 16,-8-10 0-16,-7-4 0 0,3 8-1 15,7-1 1-15,2-4-1 0,2 10 1 0,-1 6-1 16,8-14 0-16,-3 3 1 0,-1-1-1 16,-5-8 0-16,2 3 1 0,3 6-1 15,0 5 0-15,-5-10 1 0,-5 3-1 16,12 4 1-16,1-5 0 0,-8-2-1 15,0 3 1-15,3 4-1 0,7-4 1 16,-1 1-1-16,-4 1 1 0,-5 5-1 16,3-13 1-16,9 1 0 0,-7 7-1 15,1-3 1-15,-6-4 0 0,-1 6-1 0,12 1 1 16,1-2-1-16,-2 1 0 0,7 7 1 16,4-1 0-16,4-1 0 0,-10 4-1 15,-2-5 1-15,-1-2 1 0,5 0-1 16,-6 4-1-16,6-11 1 0,-4 14 0 15,7-8-1-15,-3 5 1 0,2-3 0 16,1 11 0-16,0-8 0 0,0 7-1 16,2-7 2-16,-6 7-1 0,3-11 0 15,1 3 0-15,3 1 1 0,-3-4-1 16,3-10 1-16,-3 7-1 0,5-3 0 0,0-5 1 16,1 9-1-16,2 7 0 0,1-2 1 0,-1 2-1 15,-5-4 0-15,7 8 0 0,-9-15 1 16,4-5-1-16,0 4 0 0,10 11 1 15,-7-13-1-15,4 8 0 0,-4 5 0 16,4-5 0-16,-6-5 0 0,6 6 0 16,-4-2 0-16,8 6 0 0,4 2 1 15,-5-4-1-15,1-5 0 0,3-3 0 16,-1 2 0-16,-3-2 0 0,3 4 0 0,1-9-1 16,8 10 1-16,-7-7 0 0,-2-12-1 15,2 7 1-15,-2 7 1 0,-3-15 0 16,-6 5 0-16,3 7 0 0,1-2 0 15,2-5 0 1,-7 1 0-16,5 0 0 0,1-4-2 0,5 7 1 0,6-3 0 0,7 13-1 16,4-7 1-16,-8-6-1 0,-5-7 0 15,0-2-1-15,0 0 0 0,-3 1 0 16,7-6 0-16,1 18 0 0,-4-11 0 0,-5-7 1 16,0 1 1-1,0 4 0-15,-1-3 0 0,-3-3 0 16,-2 3 0-16,3-2 0 0,9 5 0 15,-5-4 0-15,3 1 1 0,18 3-1 0,-8 1 0 16,-6-6 0-16,6-5 0 16,-3 3 0-16,-7-8-1 0,6 2 1 15,8 1-1-15,-7 0 1 0,8 1 0 0,-5-1-1 0,3 0 1 0,-10 0-1 16,6 1 0-16,3 5 1 0,4-9-1 16,-9 7 0-16,13-7 0 0,-3 2 1 15,-12 1 0-15,5-13 0 0,7-7 0 16,-12 15 0-16,8-11 0 0,-3-3 0 0,-8 7-1 15,5-7 1-15,-2 1 0 0,-5 10 0 16,10-14 0-16,-3 4-1 0,-4-1 1 16,7-8 0-16,3 3-1 0,-4-6 0 15,6 6 0-15,5 1 0 0,-3-4 0 16,-7-2 0-16,0 1-1 0,1 0 1 16,-14-10-1-16,2-1 1 0,4 4 0 15,1-6 0-15,-3-4-1 0,4-1 1 16,7 7 0-16,-5-4 0 0,1-7 0 0,-4 4 0 15,6 5 0-15,-8-7 0 0,1 7 0 32,-6 3-1-32,3-1 1 0,-7-1-1 0,8 7 0 0,-6-9 0 0,-5 2 1 15,0-11-1-15,2 5-1 0,-10-9 0 16,-9 4 0-16,4-8-1 0,-8 9 1 16,3-11-2-16,0 4 2 0,1-9-1 15,1 9 1-15,3 0 0 0,-8 2 1 16,-7-2-1-16,5-3 1 0,-9 4 0 15,-1-5 0-15,-5-2-1 0,-1 2 1 16,1 0 0 0,5 3-1-16,-5-3 1 0,2 0 0 0,3 2 0 15,-5 4 0-15,-2-6 0 0,4 4 0 16,-2 2 0-16,5-3 0 0,-13 4 0 16,6 6 1-16,-3 2-1 0,-8-7 0 15,0-1 0-15,1 8 1 0,2-7-1 16,-8-8 0-16,12 10 0 0,-14-5 0 15,3-4 0-15,-1-12 1 0,0 7-1 0,-5 2 0 16,8 9 1-16,-7-4 0 0,-1 6-1 16,0-8 1-16,-3 6 0 0,2 1 0 15,6-2 0-15,-5 1 0 0,-3 1 0 16,6-5 0-16,0-4 0 0,-8-3 0 16,10 16 0-16,3-7 1 0,0 0-1 15,-5 1 0-15,10-1 0 0,-1 2 1 16,-6-2-1-16,1 3 1 0,7-3-1 0,-12 5 1 15,8 5-1-15,1-1 0 0,-9-9 0 16,-6 7 0-16,6-4 0 0,-6-6 0 16,2 3 1-16,4-2-1 0,1-2 0 15,4-1 0-15,-6-5 0 0,-1 0 0 16,2 5 0-16,2 0 0 0,0 5 0 16,5 7-1-16,-2-6 1 0,8 4 0 15,-11-3 0-15,0-4 0 0,-3-3 0 16,11 8 0-16,-11-8 0 0,7 8 0 15,-6-8 0-15,-1 0 0 0,-4-8 0 0,-2 1 1 0,4 0-1 16,6 7 0-16,-3 0 0 0,3 4 0 0,3 4 0 16,-2 5 0-16,-6-10 0 0,10 5 1 15,-10-3-1-15,5 4 0 0,3-14 1 16,2 3-1-16,-2-2 1 0,18 1 0 16,-6 8-1-16,-2-3 2 0,-2-1-1 15,2 6 0-15,4-1 1 0,-1-7-1 16,4 7 0-16,1 2 0 0,2 4 0 15,4 1 0 1,-4 2-1-16,-5-10 1 0,1 0-1 16,1-2 1-16,-2-5 0 0,-3-3 0 15,6 12 0-15,6-4 0 0,-1 4-1 16,-1-1 1-16,1-4-1 0,4-1 1 0,1 8 0 16,2 4-1-16,-8 5 1 0,6-5 0 15,2 7 1-15,2-7-1 0,-1-10 0 16,-2 2 0-16,-1 12 0 0,3-9 0 15,3 9 1-15,-3-1-1 0,3-1 1 16,4 3 0-16,0 2 0 0,4-2-1 16,-2 4 0-16,-2-4 0 0,-5-5 0 0,7 4 0 15,-3 2 0-15,6 6-1 0,4-2 1 16,2 0 0-16,-2 4 0 0,1-7-1 16,0 6 1-16,1 4 0 0,0-2 0 15,0 2 0-15,0 3 0 0,-2-3 0 16,1 3-1-16,9 1 1 0,-4 0 0 15,-7-5 0-15,3 4-1 0,-1 2 1 16,-7 0 0-16,4 1-1 0,2 6 1 16,-2-1-1-16,0 5 0 0,3-3-1 15,-10 4 1-15,0-4-1 0,-1 5 0 16,1 0 1-16,-3 0-1 0,2 0 0 16,-2 0-1-16,11 6 1 0,-6 4 0 0,0-1 0 15,2-1 0-15,-1 4-1 0,-6-4 2 16,-3 3-1-16,4 4 1 0,-1 2 0 15,-1-2-1-15,4 6 1 0,2-1 0 16,-7-5 0-16,4 3 0 0,-2 2 0 16,-2 0 0-16,7 7-1 0,-5-1 1 15,1-4 0-15,-1-1-1 0,4 9 1 16,-6-2 0-16,2 0 0 0,3 14 0 0,2 1 0 16,-3 2 0-16,4 1 0 0,-1 1 0 15,-3-3 0-15,3 3 1 0,1 1-1 16,2-2 1-16,1 4 0 0,2-5 0 15,-6 1 0-15,0-16 0 0,0 8 0 16,-2-5-1-16,2 10 1 0,3 0 0 0,-4-1 0 0,-3 6-1 16,2-2 0-16,-3 1 1 0,0-6-1 15,0 5 0-15,7 8 1 0,-1-6-1 0,3-2 0 16,-1 0 1-16,0-4-1 0,2-7 1 16,3 9-1-16,-1-1 1 0,6 9 0 15,2 1-1-15,-17-3 1 0,4-6 0 16,4 6 0-16,-1 1 0 0,0 1 0 15,8-2-1-15,12 14 1 0,-5-6 0 16,-1-1 0-16,1-3 0 0,3 1 0 16,-6-15 0-16,3 4 0 0,3-5 0 15,0 5 0-15,0 1 0 0,-3 0 0 16,-2 0 0-16,-7-1 0 0,6 1 0 0,-4 0 0 16,9 3 0-16,1-2 0 0,-4-4-1 15,-4-11 1-15,0 2 0 0,-3-9-1 16,7 12 1-16,6-3 0 0,-3-3-1 15,1-2 1-15,2-3-1 0,-4-7 1 16,1 2-1-16,4 2 0 0,5-2 1 0,-4-1-1 16,-7-5 1-16,-1-4-1 0,-2-4 1 15,-7-1-1-15,-2 2 1 0,10-5-1 16,-6-2 1-16,6-2-1 0,0-3 0 16,5 3 0-16,-2 2 0 0,9-6-1 15,2 1 1-15,-6-2-1 0,4-3 1 16,-2-2-1-16,-5 3 0 0,3-1 0 15,1-4 0-15,-9-1-1 0,5-6 1 16,2-4 0-16,-10-2 0 0,0-1 0 16,1 2 0-16,-3-1 1 0,-8-4-1 15,10 8 1-15,0-4 0 0,1 7-1 0,-3-8 1 16,9-2 0-16,-6-6 0 0,-6-4 0 16,0 0 0-16,3 2 0 0,-8-5 0 15,-2 3 0-15,7-5 1 0,-10 2-1 16,-2-3 0-16,-3-5-1 15,0 6 0-15,0 0 0 0,-6 7 0 0,-1-10 0 16,2 6-1-16,-8-2 1 16,3-11-1-16,-5-6 0 15,-5 14 1-15,-4-9-1 0,1-2 1 0,0 2 0 16,-4-2-1-16,4 1 2 0,3 12-1 0,-3 4 0 16,-2 3 1-16,-7-5-1 0,3-2 1 15,-10-10 0-15,4 9-1 0,-4-7 1 16,9 5-1-16,-5 1 1 0,0-1-1 15,-3-6 0-15,1 1 1 0,-1 0-1 16,7 6 1-16,-3 7-1 0,-4-1 1 0,-3 1-1 16,-2 9 1-16,-10-11-1 0,6 3 1 15,-3 4 0-15,-3-10-1 0,3-5 1 16,2 15 0-16,-5-9 0 0,5-1 0 16,3 2 0-16,-6 3-1 0,-4-1 1 15,7 1 0-15,-2 2 0 0,12 8 0 16,3 3 0-16,2-1 0 0,-4-3 0 15,3 4 0-15,-6 1 0 0,-10-16 0 0,-3 3 0 16,3-1 0-16,-1 2 0 0,-4-4 0 16,4 7 0-16,2-4 0 0,0-1 0 15,-3-10 0-15,-1-1 0 0,2-4 0 16,8 7 1-16,-2-5-1 0,2 7 0 16,9 4 1-16,0-1-1 0,0 5 1 15,8 6-1-15,-6-7 1 0,4 6-1 16,-4-9 1-16,6 2 0 0,-4 1-1 15,2-1 1-15,0-3 0 0,8 5-1 0,-2-4 1 16,-1-4 0-16,8 8 0 0,0 1 0 16,5-3 0-16,-5 7 0 0,3-7 0 15,5 7 0-15,-3 5 0 0,-3-7 0 16,6-4 1-16,1 12-1 0,2-6 1 16,3-12-1-16,-4 10 1 0,8 2 0 15,-5-7 0-15,2-3 0 0,-2 4-1 0,14 7 1 16,-4-4 0-16,-6 2 0 0,8 8 0 15,3-1-1-15,-12-12 0 0,4 1 0 16,7 4-1-16,-2 0 1 0,1 0-1 16,-2 5 1-16,12 5-1 0,-11-7 0 15,8-1 1-15,0 6 0 0,4-2 0 16,-2-4 0-16,4 6 0 0,5-1 1 16,-5-1-1-16,3-3 0 0,-2 1 0 15,4-3 0-15,0 6 0 0,-5 1-1 16,3-1 1-16,-6-1 0 0,-4 1 0 15,-1 1-1-15,3-1 2 0,-5 1-2 0,13 4 1 16,1 9 0-16,7-7 0 0,-7 2 0 0,0 1-1 16,-3-1 1-16,3-2 0 0,-10-1-1 15,15 7 1-15,0 1 0 0,-3 0 0 16,-4-7-1-16,3 2 1 0,-5 4-1 16,8 1 0-16,-7-8 0 0,8 7 0 15,-5-2 0-15,-10-2 1 0,-5-4-1 16,5 2 0-16,-1 2 0 0,6 5 0 0,8-2 0 15,1 1 0-15,1 1 0 0,-7-7 0 16,-1 7 0-16,-3-7 0 0,-1 0 0 16,-1 5 0-16,5-3 0 0,3-3 1 15,-3 2-1-15,-2 4 0 0,0-4 0 16,-3 5 1-16,-5-1-1 0,3 2 1 16,2 2-1-16,13 2 1 0,-8-1-1 15,3 9 0-15,7 1 1 0,-1 1-1 16,-4 3 0-16,6-4 0 0,3 3 0 15,-3 0-1-15,-1 1 1 0,-4 1 0 0,6 3-1 16,-6-3 1-16,-3 1 0 0,-8 1-1 16,0-2 1-16,-4-2 0 0,12 2-1 15,-4 2 1 1,-1 1-1-16,5 10 1 16,-5-4 0-16,-5 6 0 0,10 1 0 0,7 4 0 0,-7-8 1 15,2 9-1-15,0-3 0 16,-6-3 0-16,-4-3-1 0,5 9 1 15,-3-6 0-15,-6 5-1 0,1 3 0 16,1 7 0-16,-7-10 0 0,3-2 0 0,-5 9 0 16,-4-13-1-16,2 8 1 0,-1 6 0 0,-4-3-1 0,6-5 1 15,-6 6 0-15,-10-11 0 0,-1 2 0 16,4-2 0-16,-6 6 0 0,5-3 1 16,-4 7-1-16,5-2 0 0,7 7 1 15,1-2-1 1,-1 5 1-16,4-1 0 0,6 1-1 15,-7-3 1-15,-12 3 0 0,9-8 0 0,-1 10 0 0,-11-2 0 16,5-12 0 0,0 4 0-16,-6 8-1 0,6-16 1 0,0 11 0 0,0 8 0 15,-5-1 0-15,5-9 0 0,-10 11 0 16,11-14 0-16,-7 4 0 0,-3 2 0 16,4 3 0-16,15 6 0 0,-1 10 0 15,4-8 0-15,-2 1 1 0,3 1-1 16,-3-1 1-16,-3-8-1 0,-4 2 1 0,4-4 0 15,0 11-1-15,-3-14 1 0,3 13 0 16,2 4-1-16,4 1 1 0,-1-9-1 16,5 12 1-16,-1-9-1 0,2-5 1 15,-7-4-1-15,6 16 1 0,-6-12 0 16,1 1 0-16,-1-6-1 0,2 10 1 16,5-6-1-16,-1 3 1 0,-2-4 0 15,1 12-1-15,-4-9 0 0,-8 4 1 16,2 0 0-16,-1 3-1 0,6-2 1 15,6 4-1-15,14 9 1 0,-8-6-1 16,6-4 1-16,-7-5-1 0,-3-4 0 0,-8-12 1 16,1 2-1-16,2 10 0 0,1 0 0 15,8 8 1-15,4 3-1 0,-7 2 0 16,6-7 0-16,-1 3 1 0,-6-8-1 16,2 5 1-16,-1-6-1 0,1 2 0 0,-4-4 1 15,2-2-1-15,0 2 0 0,1 2 0 16,6 6 1-16,-1 3 0 0,4 5 0 15,-10-9 0-15,1-2 0 0,-11-8 0 16,0 5 0-16,0-2 1 0,2 5-1 16,2 3 0-16,1-1 0 0,7-2 0 15,6 8 0-15,-5-6 0 0,-3-3-1 0,5-1 1 16,-5-3-1-16,-9-11 0 0,12 11 1 16,6 5-1-1,-3-7 0-15,-4 2 0 0,2 2 1 0,-5 0-1 0,2-5 0 0,2 11 0 31,4-3 1-31,-2 2-1 0,0-8 1 16,-6 2-1-16,-2-1 1 0,-6-4-1 0,14 12 1 16,-5-10 0-16,-2-2 0 0,-1-3 0 0,9 2 0 15,-14-16 0-15,10 8 0 16,1 8 0-16,6 0 0 0,-2 2 0 16,4 0-1-16,-4 1 1 0,8-6 0 15,-9 3-1-15,2-6 1 0,0 1-1 16,4 3 1-16,-7 2-1 0,5-3 1 15,-1 0-1-15,-2-7 0 0,-1 2 1 0,4 3-1 16,2-8 0-16,-4 2 0 0,2-2 0 16,-9-7 1-16,12 10-1 0,-8-6 0 15,5-2 0-15,1 3 0 0,2-5 0 16,-11-8 0-16,6 3 0 0,9 1 0 16,-4-3 0-16,5 12 0 0,1 1 0 0,3-11-1 15,-9 4 1-15,0-8 0 0,0 13-1 16,2-9 1-16,-5 7-1 0,3-5 1 15,-2-2 0-15,-2-1 0 0,-1-7-1 16,-2 5 1-16,2-3 0 0,5-7-1 16,-3 8 1-16,2-8-1 0,4-2 1 0,-3 9-1 15,4-8 1-15,-4 4-1 0,0-5 0 16,-7-4 0-16,3 2 0 16,-3 3-1-16,2-14 1 0,-11 5-1 0,3-7 1 15,-4-1-1-15,4 0 1 0,5 5-1 16,3 0 1-16,-2-2-1 0,-2-10 1 15,-8-3 0-15,-1-1 0 0,-2-4 0 16,-1-3 0-16,1 6-1 0,0 0 0 16,1-13 1-16,-5 4 0 0,1-1-1 0,5 3 1 0,-1-1 0 15,-6 5 0 1,0-10 1-16,4 10-53 0,-6 5 52 16,-1 3 0-16,-2-11 0 0,2 2 0 0,-3 6 1 0,-4-15-1 0,-1 2 53 15,-2 6-53-15,0 0 0 0,0-9 1 16,0 4-1-16,-3 0 0 0,-1 2 1 15,1-5-1-15,-4 1 0 0,-1 6 1 16,3 3-1-16,-1-2 0 0,-1 10 1 16,-5-8-1-16,2-2 0 0,-1 1 0 15,-1 4 0-15,-1-5 1 0,1 2-1 16,-3-7 0-16,-3-1 0 0,-8-6 0 0,2-2 0 16,1 2 1-16,7 11-1 0,-4-9 1 15,8 12-1-15,-6-7 1 0,3 11 0 16,-10-10-1-16,2 1 1 0,0 0 0 15,0-1-1-15,-6-5 1 0,8 6 0 16,-2-3 0-16,-4 1 0 0,9-1 0 16,-4-2 0-16,2 0 0 0,-1 0 0 15,-2-9 0-15,-1 13 0 0,5-6 0 16,-10 7 0-16,5-4 0 0,0 3 0 0,1-3 0 16,2 4 0-16,1-5 0 0,0-5 0 15,-2-8 0-15,-3 3 0 0,2-4 0 16,3 3 0-16,-1 6-1 0,3 0 1 15,1 5 0-15,-3-7 0 0,2 8 0 16,-2-6 0-16,0 4 0 0,-10-14 0 16,7 6 0-16,0-14 0 0,0 6 0 15,-2-1 0-15,13-2 0 0,-1 10 0 16,3 7-1-16,3 8 1 0,-4-10 0 0,-1 6 0 16,1-2-1-16,-8-9 1 0,-6-12 0 15,4 4 0-15,-6-2 0 0,-4-8 0 16,-1 13 0-16,8 3 0 0,-5-1 0 31,3-1 0-31,4 8 0 0,-3-13 0 0,-6-4-1 16,6 10 1-16,-3-14 0 0,-4-4 0 15,3 4 0-15,0 2 0 0,-7-8 0 16,8 16 0-16,0 9 0 0,-5-9-1 0,3 4 1 16,5 5-1-16,-10-17 1 0,-8-7-1 15,6 7 0-15,-2-3 1 0,-8 1 0 16,9 12-1-16,3 12 1 0,-6 0 0 15,-5-6 0-15,1 4 0 0,-7-16 0 16,-7-1 0-16,7-5 0 0,3 14 0 16,2-10 0-16,-2 10 0 0,15 1 0 15,-5 17 0-15,-6-9 0 0,0 6-1 16,0 5 1-16,-13-6 0 0,-1-4 0 0,-1 6 0 16,5-1 0-16,-3-7 1 0,0 0-1 15,4-1 0-15,-4 5 0 0,0-3 0 16,-2 8 0-16,9 1 0 0,-9 3 0 15,4 0-1-15,-12-1 1 0,-2 1 0 16,0 5 0-16,7-1 0 0,2-1 0 16,-4-4 0-16,7-2 0 0,7-1 0 0,-17-2 0 15,0 5 0-15,2 3 0 16,1 3 0-16,-9 0 0 0,2-3 0 16,3 3 0-16,3 2 0 0,-1-2 0 0,-4-5 0 15,6 9 0-15,4 3 0 0,-9-4 0 16,-1 6 0-16,0 9 0 0,-9-14 1 15,9 2-1-15,-4-4 0 0,4 0 0 16,-3-10 0-16,11 13 0 0,-14-5 1 16,8 7-1-16,-4 0 0 0,7 5 0 15,-6 1 0-15,-1-3 0 0,-1 4 1 16,9-6-1-16,-6 6 0 0,5 1 0 0,3 7 0 16,5 6 0-16,-17-6 0 0,10-1 0 15,-6 3 0-15,2-4 1 0,-11-5-1 16,14 5 0-16,-1 0 0 0,-1-8 0 15,-3 10 0-15,12-2 0 0,-8 2 0 0,-6-1 0 0,2 3 0 16,3 4 0-16,-8-8 0 0,0 0 1 16,8 2-2-16,13-2-6 0,-3-8-10 15,7 8-9-15,4 10-13 0,11-3-11 0,-14 1-11 32,17-4 50-32,8 4-250 0,3 5 133 0,9-4-67 0,13-3-888 15</inkml:trace>
  <inkml:trace contextRef="#ctx1" brushRef="#br0">340 9715 0</inkml:trace>
  <inkml:trace contextRef="#ctx0" brushRef="#br0" timeOffset="8189.0385">8861 16369 159 0,'10'-7'102'16,"-2"-1"-23"-16,-8 0 9 0,0-6-22 15,0-10-8-15,2-1-6 0,6 5-4 16,-6-2-2-16,-2 9-3 0,8 6 0 16,2 1 0-16,-2-4 1 0,-3 0-2 15,0 3-3-15,2 1-3 0,-4 4-2 16,4 4-4-16,-4-12-5 0,4 5-3 16,-4 5-4-16,-8-7-3 0,4 0-3 15,1 12 0-15,-9-15-2 0,8 20-1 16,-8-15-1-16,-4 4 0 0,3 7-1 0,-3 3 2 15,-5-1-1-15,1 5 3 0,7-3 0 16,0 7 1 0,2-2 0-16,5 3 2 0,4 3 0 0,-2-2 0 15,6 1-1-15,1-1-1 0,4-4-1 16,7-5-1-16,-2-1-2 0,-1-6-1 16,3 4-2-16,3-7-1 0,-5 0-1 15,6-2 0-15,-1 0-2 0,7-9-1 0,-6 2 0 16,4-4 0-16,-10-7 0 0,2-6-1 15,-12 6 1-15,1-8 0 0,1 3-1 16,0 8 1-16,-9 6 0 0,4-16 0 16,-6 9-1-16,6 14 1 0,-14-7-1 15,2-4 0-15,-1 3 1 0,-1 12-1 16,-1 0 1-16,-2-1 0 0,-2-9 0 16,1 0 1-16,-2 2-1 0,-1-4 1 15,3 0 0-15,-2 11-1 0,6 1 2 16,0 6 0-16,1 6 0 0,1-4 1 0,3 9 0 15,6 3 0 1,-8 13 1-16,1-3-1 0,-2 3 1 0,2-3-1 16,-1-2 0-16,16-10-1 0,-17 9 1 15,4-3-1-15,4-2 1 0,5-7-1 16,2 3 0-16,5-10 1 0,-8-1 0 16,13-7-1-16,-5 0 0 0,0 0-1 15,4-7 1-15,1 1-1 0,0-9 1 16,4 2-1-16,0-7 1 0,0 0-1 15,-6-5 1-15,-5 8-1 0,-3-8 0 0,-3 6 0 0,-2-3-1 0,-4 4 0 16,0 3 0-16,0 8-1 0,-2-1 1 16,-8-4-1-16,-1 4 1 0,-3 3 0 15,-2-1 0-15,-6 6 0 0,8 0 1 0,-2 13 0 16,6 0 0-16,-1 12 1 0,2-4 0 16,-5 1 0-16,-2-7 1 0,4 5 0 15,-3-2 0-15,11 2 1 0,5 0-2 16,1 0 2-16,-3-7 1 0,5-5-5 15,0-3-11-15,8-3 80 0,-11-2-280 16,10-7 148-16,3 4-84 0,10-4-969 16</inkml:trace>
  <inkml:trace contextRef="#ctx0" brushRef="#br0" timeOffset="9500.8478">6639 12771 144 0,'16'-5'171'16,"1"-3"-55"-16,-4 3 2 0,-6-5 2 15,-7-14-49-15,1 1-14 16,-12-3-6-16,-1-1-7 0,-1 2-10 0,-2 10-4 0,7 4-4 16,4 1-4-16,-2 5-1 0,7 2 0 15,-2 3-2-15,-4-4 1 0,1 4 0 16,4 4-1-16,-8-3 1 0,0 1 1 0,0 10 1 16,-4-11-2-16,4 6 1 0,1-2 0 15,7-4-2-15,-5 11 0 0,7 1-2 16,-7 2-2-16,10 7-1 0,-5 3-2 15,5-12-1-15,-7 2 0 0,4-7 0 16,-2 5 0-16,6-3-1 0,-1-1 0 16,5-1 0-16,-2-3-2 0,4-5-1 15,6-2-1-15,4-3-2 0,-1 0-1 16,3-5-1-16,0-6-1 0,-5 2 0 0,-3-7-1 16,-2-1 0-16,-3 2 0 0,6 6-1 15,-9-5 1-15,-6 6-1 0,1 0 0 16,-3-5 1-16,-7 1-1 0,-4-3 0 15,-6 0 1-15,2 7-1 0,4 8 1 16,1 3 0-16,1-3 0 0,-10 4 0 16,-1 1 1-16,-5 1 0 0,5 6-1 15,-2 3 1-15,12-2 1 0,-8 10-1 16,0 4 1-16,-2-7-1 0,-1-2 2 16,-3 0 0-16,13 2-1 0,6 17 2 0,0-6 1 15,1 1 1-15,4 1 1 0,-3-1 1 16,5-16 1-16,1 2 0 0,0-4 0 15,4-4-1-15,1-4 0 0,6-6-2 16,4 2-1-16,-2-2-2 0,6-2 1 16,6-1-1-16,2 3-1 0,-2 4 1 15,0-9-1-15,-5 1 0 0,-6-4 0 0,-7 1-1 32,-2 1 0-32,-1 4 0 0,0 1-2 15,-1-1 1-15,-3 7-1 0,-4-5-1 0,2 5 0 16,-4-7 1-16,-3 7-1 0,-11-8 1 15,-5 3 0-15,-4-2 0 0,-1 6 1 16,8-3 0-16,4 8 0 0,1-1 1 16,1 0 0-16,-5 4 0 0,1-10 0 15,4 8-1-15,-4-4-5 0,6-1-4 0,11 4-7 0,-2-4-10 16,-1-5-13-16,8 5-7 0,-2-9 116 0,7 3-289 16,0-6 140-16,-2-1-17 0,17 0-1001 15</inkml:trace>
  <inkml:trace contextRef="#ctx0" brushRef="#br0" timeOffset="10826.0462">8680 9208 120 0,'15'-7'146'0,"2"4"-32"15,-4-4-7-15,-6-6 1 0,1 1-26 16,-6 4-13-16,1-5-7 0,-5-4-9 16,-1 2-2-16,-5-5-3 0,1-1-8 0,-1 1-2 15,0 2-4-15,4 8-1 0,-1-2-4 16,2 7-4-16,-4-3-2 0,-3-4-2 15,0 11-3-15,0 1-1 0,2 0-4 16,-2 13-2-16,-1-7-1 0,-1 9-1 16,-3 4 0-16,2-6-1 0,1 8 0 15,1-1 2-15,2 0 0 0,3 7 1 16,2 6 2-16,3-7-1 0,1 4 1 16,1 2-1-16,1-6-2 0,1-6 0 0,1-2-2 0,1-1-1 15,8-4-1-15,-1-1-1 0,1-4 1 16,10-6-2-16,0-2 0 0,-6 5-2 15,8-5 0-15,1-5-1 0,-11-2 0 0,2-1-2 16,-2-6 0-16,-15 1-1 0,3-2 0 16,-5 0 0-16,-4-1-1 0,-3 1 1 15,3 2 0-15,1-1 0 0,1-4 0 16,-2 5 0-16,-1 0 1 0,-3 1 0 16,2 2 0-16,-4 3 0 0,-1 1 0 0,0 4 1 15,1-4 0-15,-4 6 0 0,1 0 0 16,5 4 0-16,0-2 1 0,0 6 1 15,7 6 0-15,-2 1 0 0,5 1 1 16,0 7 0-16,5-3 1 0,0 5-1 16,8-5 0-16,-2 13 1 0,3-10-1 15,-3 2 1-15,3-3 0 0,-3 3-1 16,2-12 0-16,6 2 0 0,4 3-1 16,-2-5-1-16,-2-4 0 0,-4-9-2 0,-4-2 0 15,-9-1-1-15,4-14 0 0,1-4-1 16,-5-3 0-16,-1 3 1 0,8 1 0 15,-6 0 0-15,-3-2 2 0,5-6-2 16,-10 3-6-16,10-3-6 0,2-2-19 16,-7 9-14-16,5 6-161 0,3-5 85 15,-2 20-116-15,8-7-547 0</inkml:trace>
  <inkml:trace contextRef="#ctx0" brushRef="#br0" timeOffset="11991.0281">10699 12845 314 0,'10'-13'135'0,"-5"5"-46"0,-5-10 40 16,0 8-54-16,5-10-13 0,-5 2-6 16,3 3-9-16,-4 1-1 0,-3-6-3 15,1 9-14-15,-2-4-2 0,-3 2 0 16,1-2-2-16,-5 3-1 0,-1 7-1 15,5 5 0-15,-4 5-2 0,1 0-1 0,1 2-2 16,-4 1-1-16,0-3-1 0,4 3-2 16,1 4 0-16,-2 1 1 0,6 4-1 15,5 3 1-15,-5 6 0 0,1-8 2 16,4 4-1-16,2 3 0 0,3-2 0 0,2 4-2 16,-1 4-2-16,4-1-1 0,5 3-2 15,0 0-2-15,-2 0 0 0,2-5-2 16,0-3 0-16,-3-5-2 0,4-5 1 15,-2-2-2-15,1-13-1 0,-2 0-1 16,2-5-1-16,-7-9-1 0,4-8-1 16,-4-10-1-16,2-1 1 0,-8-1 0 15,4-6 0-15,1-2 2 0,-4 9 0 16,-6 0 0-16,-1 3 1 0,-4-1 0 16,7 6 0-16,-9-3 0 0,-5-2 0 15,3 5 0-15,4 5 0 0,-4 0-1 0,-3 0 1 16,4 7 0-16,-4-5 0 0,0 8 0 15,5 2 1-15,2 4 1 0,1 4 0 16,4 5 0-16,-6 4 0 0,4 5 1 16,-3 5 0-16,1 7 0 0,-2-1-1 15,7-3 1-15,7 12-1 0,3 5 0 16,-5-5 0-16,2 1 0 0,0-2 0 16,4-6 0-16,-4 4 0 0,0-9 0 15,1-2 0-15,-2 0 1 16,5-5 0-16,0-15-1 0,-3 0 1 15,6 0-1-15,0-7 0 0,-2-3-1 0,3-3 0 16,2-1 0-16,-4 1-1 0,3-3 1 16,2 7-1-16,-8-4 0 0,-3-5 0 0,-3-4 2 15,-5 1-3-15,6 3-5 0,-8-9-7 16,2 12 8-16,-1 3-214 0,-2-7 119 16,-4 5-111-16,2-1-771 15</inkml:trace>
  <inkml:trace contextRef="#ctx0" brushRef="#br0" timeOffset="13476.7953">12491 5918 108 0,'3'-7'123'0,"-1"-1"-29"0,4-2-3 0,-3 7-7 15,2-2-10-15,-1 0-9 0,-3 3-2 16,-1 0 0-16,5 2-1 0,-5 2-2 16,5-2-2-16,-1 2-5 0,-4-2-7 15,-5-7-11-15,10 7-5 0,-10-7-5 16,8 1-3-16,-3 4-3 0,-2 2-2 0,1 0-2 15,1-2-2-15,-2-2-2 16,-1 4-3-16,-4-2-1 0,-3-3-3 16,0 3-1-16,4-3-1 0,-4 5 0 0,1-1-1 15,3-3 0-15,1 8 0 0,-5-4 0 16,-3 1 1-16,-1 1 1 0,8 5 1 16,-8-2 1-16,-1 1 1 0,11 7 2 0,4 6 1 15,-4 2 2-15,-1-1 2 0,2-2 2 16,6-6 0-16,-3 8 2 0,7-4 0 15,-15-1-2-15,9 7 0 0,6 1-2 16,1-15-1-16,-5 1-1 0,9-4-2 16,-4-7-1-16,7 5-1 0,0 1-1 15,-2-9-1-15,1-7-2 0,-4-1 0 16,3 3-1-16,-5-10 0 0,4-12-1 16,-1 17 0-16,-1-4-1 0,-5-8 0 15,2 7 1-15,3 2-1 0,-8-2 0 0,-1-6-1 16,-6 11 1-16,-3-2 0 0,3-3-1 15,-7 4 1-15,1 7 0 0,-4 4-1 16,3 4 2-16,4-1-1 0,-2 4 0 16,3 3 0-16,2 3 1 0,-5 4-1 15,4-4 1-15,-11 7-1 0,4 0 1 16,0 3 0-16,6 3 0 0,-3 11 1 0,5-11 0 16,5 4 1-16,4 2-1 0,-6-6 2 15,2-6 0-15,2 4 0 0,7-5 1 16,-5-2 1-16,-4-7-1 0,11 8 0 0,-2-4 0 15,1 2 0-15,9-1-1 0,3-3-2 16,-4-7 0-16,-4-7 0 0,2 7-1 16,-8 0 0-16,4-13-1 0,-5 5 0 15,4-6 0-15,-6 1-1 0,0 5 0 16,-5-10-1-16,-2-2 1 0,-1 1-1 16,8 5 1-16,-11-3 0 0,-1 0 0 15,-5 2 0-15,7 4 0 0,-3 3 0 16,-2-1 1-16,3 3 0 0,1 2 0 15,-6-4 0-15,2 3 0 0,-11-2 0 0,-1 1 1 16,4 2-1-16,5 4 1 0,-1 0-1 16,13 4 1-16,-6 7 0 0,9 3 2 15,-1-1-6-15,1 0-3 0,1-5 76 16,4-3-293-16,-12-5 158 0,12 0-82 16,-2-6-1040-16</inkml:trace>
  <inkml:trace contextRef="#ctx0" brushRef="#br0" timeOffset="15033.5525">16130 9547 114 0,'-3'-10'72'0,"3"9"-31"16,0-8 6-16,1 6-13 0,-1 1-22 15,0-2-5-15,2 0-4 0,3-2-3 16,-10-4 1-16,-3 1 0 0,-2-4 0 0,6-3 0 16,-2-3 10-16,1 6 3 0,-5 0 1 15,-2-1 0-15,-1 3 1 0,0 3-1 16,1-6 0-16,7 8-9 0,0-1-2 15,-1 0-2-15,6 2-1 0,-4-1 1 16,-2 3 4-16,6 3 8 0,8 0 10 16,-15-9 8-16,2 6 9 0,-6 3 7 15,9-3 6-15,0-2 4 0,-11 0 0 16,7-4-5-16,1 1-2 0,6 3-6 16,3-1-5-16,-11-1-3 0,2-1-5 0,3 1-5 15,-6 2 1-15,-2-7-2 0,-5 4 1 16,0 6 1-16,0-3 0 0,9 5-2 15,-4 2 0-15,0 10-1 0,0 1-2 16,-3 0-1-16,-2 1-1 0,3 0 0 16,2 5 0-16,4 1 0 0,2 3-3 15,3 8 0-15,2-4-2 0,4 4-1 0,-2-4-1 16,2-4-2-16,2-1-1 0,3 2-2 16,3-5-2-16,6 2-1 0,-6-6-1 15,0-5-1-15,0-7-2 0,-1-3 0 16,-2 7-1-16,5-14-1 0,-2-8-1 15,2 2-1-15,-3-5 0 0,-3-4 0 16,1 2 1-16,-16-1-1 0,14-4 1 16,-3 2 0-16,-5-7 0 0,-8-5 1 0,1 9-1 0,-4 1 1 15,2 2-1-15,-4 3 0 0,10 11 1 16,1 0-1-16,-3 0 0 0,-8 3 1 16,-2-1 0-16,2 7-1 0,-7 0 2 15,5 2-1-15,5-4 1 0,0 4 0 16,2 8 1-16,-1-2 0 0,1 5 0 15,-2 12 1-15,3-8-1 0,6 11 1 16,1 3-1-16,1-3 1 0,11 4-1 0,-2 8 0 16,-2-14 0-16,-3-3 1 0,4 2-1 15,-1-7 0-15,0-4 0 0,0-1 0 16,4-3 0-16,5 10 0 0,-1-7-1 16,2-8 0-16,-1-5-1 0,-7 8 0 15,7-19-2-15,-9 4 1 0,5-14-1 16,0-1 0-16,-4 2 0 0,-6-6 0 15,0-8 0-15,-3 13 0 16,0-2 1-16,-10-2-1 0,2 12 1 16,1-1 0-16,-6-4-1 0,-3-2 1 0,1 7-2 0,-4-2-1 15,1 3-3-15,3 7-1 0,-1 5 1 16,7 4-1-16,1 2 2 0,-2 1 0 16,0 3 2-16,2 7 2 0,0-3-7 0,1 6-6 15,5 2-12-15,2 3-11 0,0-4-10 16,-3-1-166-16,0-2 86 0,-4-3-92 15,-3-6-582 1</inkml:trace>
  <inkml:trace contextRef="#ctx0" brushRef="#br0" timeOffset="16216.265">17290 12708 233 0,'0'-7'126'15,"5"-3"-44"-15,0 4 20 0,-7-3-28 16,7 3-17-16,-3-3-5 0,-9-1-4 0,7 1-3 16,-5 4-1-16,2-2-2 0,1 5-4 0,-4-3-6 15,3 5-1-15,-2 2-1 0,1 3 0 16,-6 0-1-16,2 10-1 0,0 0-2 15,-6 3-1-15,1 7-1 0,2-4 0 16,2-4-2-16,-2 8 0 0,2 3-1 16,-1 3 1-16,1-2 0 0,-1-4-1 15,8-4-1-15,-3 4-3 0,3-9-1 16,1 3-2-16,1-4-3 0,3-2-1 16,0-11 0-16,1-2-2 0,4 3 0 15,0-3-1-15,5-3 0 0,1 1 0 16,1-5-1-16,0-8-1 0,3 2 0 0,-5-7-1 15,0-1-1-15,-1 2 0 0,3-2-2 16,-7-4 1-16,-1 3-1 0,-2 3 0 16,1-1 0-16,-6 6 0 0,0 3-1 15,-3-2 0-15,-2-2 0 0,-2 6 0 16,2-4-1-16,-10-7 1 0,2 12 0 16,-2-4-1-16,-1-1 1 0,-2 13 0 0,4 0 1 15,-1 7-1-15,2-1 1 0,1 1 0 16,-4 13 1-16,1-10 0 0,-2 10 0 15,-2 0 0-15,2 3 0 0,5 7 1 16,1-1 0-16,6-5-1 0,0 2 1 16,5-1 0-16,3-8 4 0,0 9 3 15,2-3 2-15,7-6 0 0,-4 1 3 0,6-5 1 16,-1-4 1-16,5 2-2 0,2-9-3 16,1 3-2-16,-2-5-2 0,-4-7-1 0,1-4-3 15,6-9-1-15,1-2-2 0,-3-6-1 16,-2-2 0-16,0-3-1 0,-3 0 1 15,-3-2 0-15,1-6 0 0,4 9 2 16,-1 4-1-16,-7 6-5 0,-8 3-6 16,7 7 33-16,-8 2-152 0,-8 5-113 15,-12-2 95 1,4 7-158-16,9 14-577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272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202.32259" units="1/cm"/>
          <inkml:channelProperty channel="Y" name="resolution" value="82.28571" units="1/cm"/>
          <inkml:channelProperty channel="T" name="resolution" value="1" units="1/dev"/>
        </inkml:channelProperties>
      </inkml:inkSource>
      <inkml:timestamp xml:id="ts0" timeString="2018-02-13T17:08:22.7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8-02-13T17:10:22.342"/>
    </inkml:context>
  </inkml:definitions>
  <inkml:trace contextRef="#ctx0" brushRef="#br0">17402 12620 0</inkml:trace>
  <inkml:trace contextRef="#ctx1" brushRef="#br0">16919 3656 214 0,'5'5'193'0,"5"-4"-50"0,3 8 6 16,-6-8-13-16,-7 2-49 0,-2 1-7 15,-3 6-11-15,-5-2-9 16,2 10-7-16,3 10-6 0,-3 19 2 16,-1-1-4-16,4 11-2 0,5 9-3 0,-5 12 0 15,-5-10-1-15,4 20-1 0,1 6-4 16,-2 0-4-16,1 1-2 16,-3 3-5-16,-6-9-5 0,-5-3-3 0,-1-6-6 15,-1-9-1-15,2 0-2 0,7-4-3 16,3-19-1-16,2 12 0 0,-5-19-1 15,6-1 0-15,-3-9-1 0,4 1 0 0,2-21 0 0,-1 9-1 16,4-12-1-16,-1-8-1 0,2-3-1 16,-2-8 0-16,4-11 0 0,5-6 0 15,-9-19 1-15,-1-11 0 0,9-11 0 16,2-11 0 0,7-18 1-16,5 4-1 0,8 0-1 15,6-13-1-15,-6-2-2 0,0-5 0 0,-6-7-1 16,-6-2 0-16,2 12 1 0,-3 15 1 15,2 16 2-15,-1 6 1 0,1 9 3 16,-4 11 0-16,2-3 0 0,-3-1 1 16,-1 17-1-16,-1-1 1 0,9 4 0 15,-5 17 0-15,5 4-1 0,-3-5 1 16,-1 6 0-16,-5 3 0 0,3-6-1 16,-4 6 1-16,2 7 0 0,1-1 0 15,1 14 0-15,-1-1 1 0,4-6 0 0,-1 13 0 16,7 1 0-16,3 17 1 0,-6-3-1 15,3 7 0-15,-5 5-1 0,9 1 1 16,-4 6-1-16,-1-1 1 0,14 20-1 16,6 2 1-16,-9 9-1 0,3 6-1 15,13 13 1-15,-13-7 0 0,-2 4 0 16,8 11 0-16,-4-8 0 0,-13-9 1 16,3 1-1-16,-5-14 1 0,-4-8-1 0,-3-9-1 15,-2 1 1-15,-5-18-2 0,-1-1 1 16,-7-11-1-16,-2 4-1 0,-1-12 0 15,0-5 0-15,-4-2-1 0,0-8 0 16,1-2-3-16,1-3 0 0,0 0 0 16,0-8-2-16,1-5 0 0,-2-5 0 15,-2-6 1-15,-1-12 1 0,1-7 2 0,-4-2 0 16,2-5 1-16,-1 4 1 0,-6-2 1 16,2 10 1-16,-5-4 0 0,-1 3 2 15,-1-8 0-15,4 19 0 0,-2-7 1 16,-3 5 0-16,-8 4 1 0,-8 6 0 15,6 0 1-15,-15 5-1 0,3 8 1 16,11 7-1-16,-3 5 1 0,-6 4-1 16,10-3-1-16,-3 8 1 0,-1-3 0 0,-3 2 2 15,2 1-3-15,0 6 10 16,2-1-91-16,-4-2-155 0,10-5 113 0,15-4-167 16</inkml:trace>
  <inkml:trace contextRef="#ctx1" brushRef="#br0" timeOffset="7109.3449">12918 10114 269 0,'15'-2'142'0,"2"-4"-19"16,-4 4 18-16,0-3-35 0,-3 4-7 15,0-4-6-15,-3-2-9 0,-1 0-9 16,-2 2-9-16,1 5-9 0,-5 0-11 16,3 0-8-16,-1 0-6 0,-1 5-7 15,3 2-3-15,-4 0-4 0,-14-6-3 16,1-1-3-16,-18 0-1 0,-9 5-2 15,-10 0-2-15,0-3-2 0,-1 9-2 16,1-2-1-16,-1 4 0 0,-9 2-1 0,7-2 0 16,-7-5 0-16,12 4 0 0,-3 0 0 15,15-2 0-15,-8 1 0 0,8 2 0 16,-4-1 1-16,7-2-1 0,-2 0 1 16,9-3 0-16,6 1 0 0,-2-2 0 15,4 8 0-15,0-6 0 0,1 5 1 0,6 1 0 16,4 0 1-16,12 5 1 0,-5-4 0 15,0 1 0-15,10 14 2 0,2 5 2 16,3 8 1-16,-1 2 2 0,1 11 0 16,-1-1 2-16,-1 4 0 0,-2-4-1 15,6 6-3-15,0-1 0 0,7 1-2 16,1-3 1-16,3 4-1 0,-6-8 0 16,3 11-1-16,-9-14 0 0,-2 1-1 15,-11-6-2-15,2-11-1 0,2-2-2 16,-12-1-1-16,-5-11 0 0,5 1-1 0,-4 4 0 15,8-6 0-15,-7-5-2 0,1 8-2 16,2-8-2-16,7 5-4 0,-6 0-3 16,-1-5-12-16,0-2-10 0,5 0-17 15,-1-8-21-15,4-5-16 0,-5-3-144 16,2-5 69-16,7-6-99 0,0-14-473 16</inkml:trace>
  <inkml:trace contextRef="#ctx1" brushRef="#br0" timeOffset="7329.0662">12752 10959 527 0,'2'0'245'0,"1"0"-102"0,-4-3 52 16,-1-4-78-16,-5-3-40 0,-6-3-14 16,-3-2-8-16,-16-5-6 0,7 9-6 15,-15 4-8-15,4-1-9 0,-10 8-9 16,11 2-4-16,-15 3-2 0,12 1-3 15,-13 7-1 1,11-4-5-16,-8 2-6 0,13 1 30 0,-3-12-259 16,6-5 144-16,6-2-111 0,18-6-933 15</inkml:trace>
  <inkml:trace contextRef="#ctx1" brushRef="#br0" timeOffset="8941.5018">23495 9745 364 0,'5'1'160'0,"2"3"-49"15,1 4 39-15,-1-3-55 0,-4-5-15 16,-3 0-9-16,-2 0-3 0,-4 0-6 16,1-7-9-16,-9 2-8 0,0 7-9 15,-3-2-3-15,-8 3-5 0,-10-6-4 16,-3 8-3-16,2 8-3 0,-12-6-4 16,0-1-3-16,0 14-3 0,-9-5-1 15,-9 2-2-15,6-4-2 16,-8 2 0-16,-10 0 0 0,9-2-1 15,-6-6-1-15,1-1 0 0,11-7 1 16,1 7-1-16,11 3 0 0,5-3 1 0,4 7 0 16,1 7 1-16,8 5 0 15,-6-8 1-15,11 14 2 0,0 4 0 0,6 3 0 16,6 12 4-16,3-2 2 0,1 15 4 16,0-8 0-16,6 4 0 0,3 11 3 15,1 16 2-15,4-3-2 0,-4 18-2 16,7-3-2-16,0-4 0 0,3 2 0 15,-5 2-3-15,-3-8-2 0,4 3-2 16,1-4-1-16,0-11 0 0,-10-8-3 16,-2 7 0-16,4-14-2 0,1 0-1 0,-8-6 0 15,-1-3 0-15,4-15-2 0,0-5 1 16,4-1-1-16,-2-11 0 0,3-9-1 16,2-1-1-16,4-5-1 0,2-6 0 15,3-2 0-15,-1-8 0 0,13-1 0 16,4 0 1-16,10-1 1 0,3-3 2 15,7 1 1-15,1 7-1 0,14-8 3 16,-5 1-1-16,-1-2 1 0,11 9 0 0,10-1 1 16,-16 2 0-16,17-3 1 0,4-1-1 15,-5 13-1-15,1-1 1 0,-2-6-1 16,-4 8 0-16,6 6 0 0,-3 6-1 16,-11 3 0-16,4-7-1 0,-10 2 0 0,-9-10-1 15,-1 1 0-15,-5-6-2 0,-11-5-4 16,-2 5-6-16,-9-3-9 0,-9-10-11 15,-5 1-15-15,-2-1 3 0,-3-2-208 16,-5-3 110-16,-3 3-107 0,1-5-723 16</inkml:trace>
  <inkml:trace contextRef="#ctx1" brushRef="#br0" timeOffset="9147.3091">23174 10984 603 0,'-24'0'212'16,"-5"0"-98"-16,-3 9 75 0,-11-23-100 16,-7 3-36-16,-4 14-9 0,-4-3 2 15,-2 2-5-15,-20-4-10 0,2-3-6 16,-6 12-8-16,-4 1-6 0,-1-3 75 16,-3-5-294-16,10 0 164 0,0 20-83 15</inkml:trace>
  <inkml:trace contextRef="#ctx1" brushRef="#br0" timeOffset="31368.7518">14544 7013 341 0,'15'-6'131'15,"-5"4"-41"-15,0 2 31 0,0 5-54 16,-5-8-13-16,-9 1-1 0,14 9-7 16,-8 1-5-16,-2 5 3 0,2 7-1 0,-2 8 0 15,1 9-2-15,4-4 4 0,-10 10 3 16,4-3 2-16,1 0 1 0,-2 16 0 16,2 8-6-16,2 4 0 0,6 17-4 15,8-1-5 1,3-4-6-16,-3 8-6 15,3-9-5-15,-6 1-1 0,-8-5-6 0,5-11-4 0,-7-14-2 0,-3-2-3 16,5-17-1-16,-8-1 0 0,1-3 2 16,-3-11 0-16,3-2-18 0,-4-13-15 15,2 4-15-15,-7-10 76 0,1-8-269 0,8-5 114 16,1 3-48-16,1-25-902 16</inkml:trace>
  <inkml:trace contextRef="#ctx1" brushRef="#br0" timeOffset="32040.7051">14546 6974 235 0,'-2'-2'265'0,"14"9"-99"0,-1-3-2 16,1-4 6-16,-2 0-92 0,-10-3-19 16,-7-5-4-16,7-12-11 0,-3 0-7 15,3-5-3-15,-4 2-2 0,4 1-4 0,7 9-2 16,6 2-2-16,12 6-3 0,-2-2-2 16,-1-3-1-16,9-2-1 0,3 1-3 15,-10 3 0-15,1-7-1 0,5 6 0 16,-5 11 0-16,5-9 0 0,-2 14 0 15,8 8-2-15,-1 3-1 0,2-5-1 16,-9 7-2-16,7-5-1 0,-14 5-2 16,1-2 0-16,-7 11-2 0,-2 4-1 15,-10-5-1-15,-3 10-1 0,-3-2 0 16,-9 6-1-16,-8 3 1 0,-8-2-1 0,-2 1 0 16,2 11 1-16,-5-3 0 0,0-9 0 15,0-4 0-15,1 0 0 0,-4-5 1 16,9-14 0-16,-2 7 0 0,5-1-1 15,4-4 0-15,6-16 0 0,-6 6-1 16,15-4-1-16,-5-8 2 0,1 0 0 16,9-5 0-16,0-1 1 0,12 6 1 15,5-9 0-15,4-1 0 0,7 4 1 16,4 1-1-16,9-3 0 0,2 3 0 16,5-7-1-16,12 5 1 0,1 6-1 0,2 1-1 15,2 0 0-15,-4 0 0 0,-11 6-1 16,8 14 0-16,-8-5 0 0,-9 5 0 15,2 12-1-15,2 4 0 0,-25 2-2 16,-7 2-1-16,-9 3 0 0,-4 2-1 16,-7 3 0-16,-18 0 0 0,-5 15 0 15,-10-7 2-15,-1 2 1 0,-14-8 0 16,4 3 1-16,3-5 1 0,-2-2 0 16,-8-1-7-16,-2-8-11 0,2 1-7 15,-8-17-10-15,3 6 30 0,4-7-213 0,15 0 104 16,1-12-67-16,9 3-739 0</inkml:trace>
  <inkml:trace contextRef="#ctx1" brushRef="#br0" timeOffset="56960.0399">13344 9746 146 0,'0'4'110'0,"0"-8"-38"16,2 4 11-16,-1-1-14 0,1 1-9 15,-4-7-6-15,7 15-8 0,-1-8 1 16,-4-1 1-16,0-3-4 0,5 8-4 0,-7-13-5 16,5 4-2-16,-3-3-3 0,2 10-4 15,3 3-2-15,-2-12-1 0,-3-6 0 16,5 19-2-16,0-12-1 0,0-6 0 16,0-3 0-16,-2 2 0 0,7 11-3 15,0-1-2-15,0 0-2 0,7-11-1 16,-4 3-1-16,0-7 0 0,4 1 0 15,0-3 0-15,-1 12 1 0,4-12 1 0,0 2-1 16,-2 3 0-16,2-8-1 0,2-2 0 0,-4 2 2 16,12 3-1-16,-4-4-1 0,-3-5 1 15,-4 7-1-15,5-4 1 0,-7-11-1 16,6-1-2-16,2-2-2 0,10-8 0 16,-2-5-1-16,8 3 0 0,4 1-1 15,7 2-2-15,1 6 2 0,-4 1-1 16,-2-1 1-16,-4 1-1 0,3 7-1 15,-8-2-1-15,0 2 1 0,-4 0-1 0,-10-1 3 16,-10 5-2-16,12 10-10 0,-1 6-9 16,-7 13-3-16,-3-2-187 0,-3 9 104 15,-12 0-118-15,-5-6-657 0</inkml:trace>
  <inkml:trace contextRef="#ctx1" brushRef="#br0" timeOffset="58239.2955">15502 7005 422 0,'2'-5'157'0,"1"-3"-56"0,-5-5 44 16,2 6-69-16,7 0-23 0,-7 1-2 15,11 4-3-15,-1-3-3 0,7 0-4 16,-4-2-3-16,0-8-4 0,2-4-2 16,-1-5-3-16,6 0-2 0,1-16-4 15,12 0-3-15,10-1-1 0,5-11 1 0,2-12 1 16,3 1-1-1,7-20-2-15,-1-15 0 0,11 8-3 16,-4 1-3-16,11-2-4 0,-6 21-3 0,-3 4-1 16,-2 6 1-16,-3-14-1 0,-7 9 1 0,-1 4-9 15,-5 6-5-15,-9 0 15 16,4 24-223-16,-7-2 124 16,-3 16-111-16</inkml:trace>
  <inkml:trace contextRef="#ctx1" brushRef="#br0" timeOffset="103398.0311">9173 6495 215 0,'3'0'110'0,"4"-7"-20"0,-7-1 9 0,-2-4-33 15,-3-1-17-15,0 6 0 0,-2 1-6 16,1-3-7-16,-4-2-2 0,0-3 2 15,0 1 4-15,-5-7 2 0,0 5-2 16,3 4 0-16,-6 1-1 0,3 0 1 16,2 7-3-16,-4-2-4 0,-6 5-1 15,5 0-3-15,0 1-3 0,-2 6-1 0,-3-1-7 16,4 4 1-16,-2-1-1 0,-4 6-3 16,0-2 1-16,-6 7-5 0,-2-5 0 15,-2 5 2-15,-2-4-4 0,-4 1-2 0,8 1-2 0,0-1 0 16,1 2 1-16,2 5-2 0,7-1-1 15,-3 3 0-15,-1 14 1 0,5 6 0 16,4-1 0-16,-7-3 0 0,10 6 0 16,1-10 1-16,-3-3 1 0,7 13 0 0,2 5 0 15,8 1 0-15,1 6 0 0,3 0-1 32,4-6 1-32,2 0-2 0,0 0 0 0,3-2 0 15,2-9 0-15,8-4 0 0,5 13-1 16,4-11 1-16,3 1 0 0,3 2-1 15,0 0-1-15,-2-11 0 0,6 0 1 16,1-7-2-16,8 1 0 0,-1-7 0 16,3-7-1-16,-5 0 0 0,7-9 0 15,-4-4-1-15,7 0 0 0,2-2 0 0,5-8 0 0,-7-15-1 16,6-1 0-16,-11-9 1 0,-8-13-1 16,-5-10 0-16,-2 11-1 0,-15-7 1 15,5-1-1-15,-1 2 1 16,-11 0 0-16,-9-13-1 0,0-4 1 15,-7-8 0-15,-4-1 0 0,-4 2-1 16,-4 6 1-16,-4 3-1 0,-12-2 1 16,-7-2-2-16,-5-1 1 0,-10-2-2 0,-1 10 2 0,-4 7-2 15,1 0 0-15,-4 10-4 0,5 9-4 16,-10-6-7-16,8 15-7 0,0 10-12 16,-1 2-11-16,-9 8-10 0,15 10-141 15,-13 7 76-15,10 9-81 0,4 9-498 16</inkml:trace>
  <inkml:trace contextRef="#ctx1" brushRef="#br0" timeOffset="116659.8309">5576 6563 31 0,'-3'-7'138'0,"1"-1"-28"16,4 1-16-16,-4-5-6 0,1-1 27 15,-1 0-40-15,-1 3-3 0,-1-2-7 16,-4-1-6-16,0 0-6 0,-2-5-5 16,2 4-6-16,1 4-3 0,-1-1-5 0,-4-1-6 15,-1 6-2-15,-2 2-4 0,-2-1-1 16,-1 5-2-16,1 0-4 0,-2 2-2 16,-10 3-4-16,-14-5 1 0,-1 5 4 15,-3 3-3-15,-4 7-3 0,4 10 1 16,9 8 3-16,10 8 2 0,-5 8-3 0,8 0-1 15,-6-4 6-15,9 20 3 0,-6-9 0 16,3 7 2-16,7 3-1 0,8 4 5 16,2-10-4-16,-4 6-4 0,0-10 1 15,7 4-2-15,7 0-2 0,-5-6-1 16,4-2-2-16,13-6 2 0,6-1-2 16,-1-7-2-16,6-5-2 0,2 0-1 15,4-3-2-15,9-5-2 0,16-7-1 16,4-15-2-16,5-3-1 0,13-8-1 15,-2-23 0-15,2-6 0 0,3-14 0 0,3-2-1 16,-9-9 0-16,1 3 0 0,-21-11 1 16,-15-11-1-16,-9-5 0 0,-8 5-2 15,-8-4-3-15,-6 10-1 0,-9 12-3 16,-4-3-4-16,-4 2-8 0,-19 6-8 16,-4-7-6-16,-10 5-11 0,4 12-12 15,-13-3-11-15,4 6-105 0,-2 9-19 0,-8 7 22 16,-1 3-116-16,4 26-91 0</inkml:trace>
  <inkml:trace contextRef="#ctx1" brushRef="#br0" timeOffset="118355.6535">4867 7731 88 0,'7'0'151'0,"1"0"-25"0,-2-2-10 16,1-1 11-16,-4 6-27 0,1-1-12 15,-4-4-8-15,3 4-9 0,-3-2-8 0,-3 5-7 16,-4-3-6-16,0-1-5 0,-1 4-4 16,-8 0-7-16,2-3-2 0,-4-2-4 15,-3 0-3-15,-9 1-3 0,3-2-3 16,-8 2-2-16,-1-1-3 0,1 5-3 16,-10-3-1-16,-4 5-3 0,6 4-1 15,-5-4-2-15,-2 1 0 0,7 4-2 16,1 1 1-16,-6-1-2 15,7-4 1-15,-9 0 0 0,-1-3-1 16,6 2 0-16,-5 0-4 0,0-1-7 16,7-4-7-16,12 4-8 0,-7-6-17 0,5 0-21 15,4 0-35-15,3-6-105 0,-6 4 57 16,18-4-103-16,2 6-342 0</inkml:trace>
  <inkml:trace contextRef="#ctx1" brushRef="#br0" timeOffset="118745.0568">3725 7971 311 0,'15'13'225'0,"-2"-4"-59"0,-6-9 14 15,-2 6-32-15,-4-6-37 0,3 2-21 16,4 1-11-16,4-1-12 0,1 0-12 16,7 9-12-16,10 3-8 0,1 4-6 15,2 2-5-15,10 8-6 0,0-7-5 16,-1-1-2-16,1 0-2 0,2 2-3 0,-9-9-2 15,-6 0-2-15,-7-6-1 0,-5-1 0 16,-8-1-5-16,-5-5-6 0,-3-6-10 16,-2-1-9-16,-7 1-23 0,-3-3 112 15,-3 3-292-15,-5-13 137 0,-20-2-46 16,-4-6-964-16</inkml:trace>
  <inkml:trace contextRef="#ctx1" brushRef="#br0" timeOffset="118909.0716">3687 7859 48 0,'-15'-7'206'0,"2"0"-60"0,9-1-7 16,4-4-6-16,2-3 38 0,8 4-64 16,0 1 4-16,8-2-9 0,0 4-13 15,4 1-16-15,1 2-14 0,4-1-15 16,3-1-13-16,-1 1-12 0,1-14-4 0,0-2-9 16,1 2-6-16,-2-1 4 0,-1-3-195 15,2 10-24-15,-4-1 51 0,1 3-207 16</inkml:trace>
  <inkml:trace contextRef="#ctx1" brushRef="#br0" timeOffset="120186.9204">5570 8119 247 0,'-2'0'159'0,"2"0"-27"0,3 3 15 15,-8-5-25-15,5-8-21 0,5 5-8 16,2 5-3-16,6 0-10 0,-5 0-10 15,6-11-11-15,6 9-8 0,-1 1-8 0,6-4-7 16,5-4-7-16,3-1-6 0,9 7-4 16,-6-2-4-16,11-3-3 0,-1 1-2 15,-6-4-3-15,0 2-2 0,6 4-1 16,-6-3-1-16,-4 1-2 0,4 2 0 16,-5 0-3-16,-5-1-4 0,-7 2-5 15,0 3-6-15,0-4-9 0,-8 5-15 16,-3 0-19-16,-6-2-22 0,-6 4-17 15,-8-2-25-15,5 6-42 0,-6 3-30 0,-2 6 5 16,-4 3-49-16,-3 2-58 0</inkml:trace>
  <inkml:trace contextRef="#ctx1" brushRef="#br0" timeOffset="120479.4841">6130 8248 69 0,'-22'20'80'0,"-3"0"11"0,5 1-10 16,1-2-6-16,-3-5-7 0,7 3-8 0,-1-4-11 0,4-4-11 0,0-3-8 15,11 7-7-15,-4-4-1 0,1-8-2 16,-1 3 0-16,14-3-2 0,-9-6 0 15,5 4 0-15,-4-6 3 0,4 2 2 16,9 2 0-16,-6-5 1 0,3-6-4 16,6-4-2-16,5 0-3 0,-3 1-5 15,10-6-2-15,0 3-3 0,0 0-2 16,-6-10 0-16,2-1 1 0,-2-4 1 16,2-6 3-16,1-1 6 0,1 9 4 15,-2 2 7-15,0 6 8 0,-9 3 4 16,-6 1 1-16,-5-1 1 0,-5-3-5 0,-5 0-5 15,-7 11-5-15,-4-6-8 0,-7 5-5 16,-1 3-3-16,-7 4-3 0,-5-5 2 16,-13 8-3-16,-4 3 103 0,0 2-293 15,9 0 157-15,-4 13-51 0</inkml:trace>
  <inkml:trace contextRef="#ctx1" brushRef="#br0" timeOffset="136598.5518">16635 10040 186 0,'9'0'139'0,"-3"0"-34"0,-2 6 8 15,-3-14-16-15,-2-2-22 0,1 0-9 16,0-3-5-16,-7-1-7 0,-3 6-8 16,-1-8 0-16,-3 9-2 0,-1 10-1 15,10-8-5-15,-1 17-3 0,1-9 0 16,3 9 1-16,-8-4-6 0,2 4-4 16,0-4-3-16,-1 14-4 0,-4-6 2 15,10 12 0-15,-7 7-2 16,2-2 1-16,-4 0-1 0,4 14-1 15,3-6 5-15,-5-1-3 0,3 6-1 0,7 7 0 16,0-4 1-16,2 4 0 0,8 1 0 16,6-7-1-16,3 7-1 0,5 6-1 15,-2-7-3-15,-1 2-2 0,6 11-1 16,-2-20-2-16,3 14-1 0,7-5-2 0,-2-1-1 16,0-7 0-16,-1-1-2 0,-9-13-1 15,5 2 0-15,5-3-2 0,-5-11 0 16,5-1 0-1,2-7-2-15,2-6-1 0,-4-7 1 0,-2-13-1 0,1-5 0 16,-1-2-1-16,-6-8 2 0,-2-7 0 16,6 2 0-16,-5-2 1 0,5 2-1 15,-3-4-1-15,-3 2 0 0,-6 1 0 16,-2 0-1-16,-7 1-1 0,-1 0 0 0,3 12 1 16,-4 6 1-16,-1-2 0 0,-1 2 0 15,-4 2 2-15,0 1 0 0,-4-1 0 16,-1 5 0-16,4-2 1 0,-6-7 0 15,-1 9 0-15,4 1-1 0,-1 1 1 16,-3-1 0-16,8 2 0 0,-2 2 0 16,-1-2 0-16,-3-7 0 0,-6-1 0 15,4 3 0-15,1 3-1 0,2-3 1 16,2 4 0-16,-2 6-1 0,0 0 1 0,-4-4 0 16,-2 4 0-16,-1 0 0 0,2-3 0 15,4 8-1-15,-8-5 1 0,-7 0-1 16,-4 7 0-16,-3-1 1 0,-9 3-1 15,3 2 1-15,0-4 0 0,1 0 1 16,0-1 2-16,-3 1-5 0,4 1-9 16,-3-3-5-16,2 2 27 0,7-1-245 15,1-6 129-15,-2 9-100 0,24 1-871 16</inkml:trace>
  <inkml:trace contextRef="#ctx1" brushRef="#br0" timeOffset="149681.4496">14222 13558 333 0,'2'5'142'16,"-4"-7"-47"-16,1 4 30 0,4 3-52 16,-1-5-13-16,-2-3-2 0,0 1-8 15,-5 4-5-15,8 3-4 0,-1 1-2 0,-1 6-1 16,-1 3-2-16,5 5-3 0,0 6 4 15,4 9 3-15,-4 0 2 0,0 10 3 16,-2 3-1-16,4 16-4 0,2-1-1 16,6 10-2-16,0 3-3 0,0 11-4 15,0-8-4-15,-7 2-4 0,4-1-2 16,0-4-5-16,-2-6-4 0,3-12-2 16,-2 0-3-16,-4 1-2 0,3-11-2 15,0-6 1-15,-5-4-3 0,0-5-4 0,5-11-9 16,-5-11-14-16,1-2-17 0,3-4-33 15,1-5-164-15,-2-12 86 0,0-10-126 16,10 4-551-16</inkml:trace>
  <inkml:trace contextRef="#ctx1" brushRef="#br0" timeOffset="149915.8428">14791 14421 586 0,'-5'12'216'0,"0"-4"-103"0,2-3 65 0,-1-3-97 16,-4-2-33-16,-7-2-4 0,-8-3-6 16,-4 5 1-16,-4-5 2 0,-12 4-3 15,0 1-9-15,8 6-6 0,-2 3-5 16,6 1-1-16,4 0-5 0,-1 4-4 16,-7-7 0-16,4 3-1 0,-4-8-7 15,7 4-11-15,6-1-16 0,4-3-16 16,2-2-178-16,6 0 94 0,6-8-123 0,4-22-615 15</inkml:trace>
  <inkml:trace contextRef="#ctx1" brushRef="#br0" timeOffset="150150.2489">14781 13669 640 0,'3'35'221'15,"9"-2"-85"-15,-10 7 64 0,1 1-111 16,0 1-31-16,-6 22-3 0,4 3-8 16,1 1-12-16,0 13-7 0,8 2-4 15,-7-7-7-15,-3 12-7 0,8-4-6 16,1 1-1-16,-1-4-1 0,-5-16-4 16,-4-9-6-16,2-10-7 0,3-8 3 15,-3-14-213-15,-1 2 120 0,4-6-113 16,10-5-766-16</inkml:trace>
  <inkml:trace contextRef="#ctx1" brushRef="#br0" timeOffset="150617.2914">16534 11846 494 0,'7'-8'209'16,"-7"8"-69"-16,0 1 45 0,-3 9-80 0,-6 5-30 15,-10 17-10-15,-10 17-8 0,-10 11-10 16,-16 16-9-16,-5 17-9 0,-9-7-7 16,-8 1-7-16,4 0-3 0,4 1-4 15,-1-7-2-15,6 1-11 0,6-8-8 16,-2-3 5-16,-1-9-207 0,4-3 115 16,6-12-117-16,8-12-732 0</inkml:trace>
  <inkml:trace contextRef="#ctx1" brushRef="#br0" timeOffset="151527.855">15507 8886 372 0,'-3'-7'164'16,"8"1"-46"-16,-2 4 28 0,-2 2-57 15,3-6-11-15,-1 10-4 0,4-2-6 16,3 3-4-16,-2 8 3 0,7-4 2 15,-2 11-7-15,5 6-6 0,6 2-4 0,7 7-7 16,2 15-6-16,22 8-8 0,-7 1-7 16,5 8-4-16,5 14-5 0,7 0-3 15,-1 12-3-15,8-9-2 0,-5-9-1 16,-5-12 0-16,4-5-2 0,-16-18-4 16,-4 1 12-16,-8 2 38 0,-14-6-292 15,-19-2 167-15,-4-2-93 0,2-12-1106 16</inkml:trace>
  <inkml:trace contextRef="#ctx1" brushRef="#br0" timeOffset="169160.4362">9784 7970 309 0,'-2'3'143'0,"4"2"-22"0,0-5 22 16,1 0-42-16,2-2-26 0,0 2-4 15,3 2 7-15,4 3-17 0,-2-8-5 16,3 3-10-16,5-2-3 0,4 2-3 15,-2 0-4-15,11-2-5 0,4 2-4 0,7 2-6 16,4 3 0-16,-1-5-4 0,-7 3-5 16,21-1-3-16,-4 3-3 0,11 3-2 15,11-3-2-15,7-3-1 0,-21 3-1 16,8-12-1-16,-16 9-3 0,0-6-5 16,-10-1-4-16,-16-1-6 0,1-3-12 15,-7-2-21-15,-9 1-35 0,-9-3-120 16,0-4 69-16,-5 9-121 0,3-5-395 15</inkml:trace>
  <inkml:trace contextRef="#ctx1" brushRef="#br0" timeOffset="169735.9246">10669 8031 31 0,'0'0'26'0,"0"-5"-2"0,2 0 0 16,3 3-2-16,-4-3-1 0,4 2 3 16,-1-2 6-16,-3-2 5 0,3 1 8 0,1-3 6 15,0 9 9-15,3-6 3 0,2 6 3 16,0 0 1-16,1 0-7 15,-1-2-7-15,-1 2-9 0,-6-5-8 0,4 5-7 16,-4-5-9-16,0 9-6 0,2-9-3 16,-1 0 1-16,-3 3 1 0,4 7 4 15,0-5 5-15,-3 2 4 0,-6-7 3 16,4 11 3-16,0 1 2 0,-1-2-1 16,-6 0-2-16,-1 5-4 0,-4 3-2 15,-1-1-3-15,-4 1-3 16,-1 2-4-16,-3 0-3 0,2 3-2 15,-7 0-2-15,-2 4-3 0,1-1 0 16,7-1-1-16,-6-2-1 0,9-3 0 16,6-3 1-16,-3-10-2 0,4 11 0 15,4-8-1-15,4 3 0 0,2 4 0 16,3-24 1-16,6 12-1 0,7 0 1 0,1-13 2 16,1 0 3-16,10-9 4 0,5 2 1 15,1-3 4-15,4 0 2 0,-3-15 2 16,-14-2-1-16,-1 0 0 0,2-10-4 15,-8 2-3-15,0 10-3 0,-1 10-3 16,-11-5-2-16,-11 18-1 0,6-2-2 16,-19 4-3-16,-7 0-7 0,-14 5-11 15,1-1-168-15,-4 4 99 0,-1 5-110 0</inkml:trace>
  <inkml:trace contextRef="#ctx1" brushRef="#br0" timeOffset="180317.6352">20482 6644 159 0,'2'-9'171'0,"1"1"-36"0,7-2 2 15,-3 4 5 1,6 4-39-16,0-11-10 0,-5 1-6 0,-4 2-11 15,1-1-11-15,-5-3-14 0,0-1-13 16,-4 2-8-16,1 0-6 0,-2-5-7 16,-6 4-2-16,-1 6-3 0,-5-5 0 15,2 1-2-15,-4 6-3 0,0 2 0 16,-4-1-2-16,0 5-1 0,-7 2-1 16,-1 5-2-16,-8 4 1 0,-2 2 2 15,-5 7 1-15,4 17 4 0,2 14 1 0,2 2 3 16,2 7 4-16,3 1-2 0,-2 0 3 15,-2-6-1-15,6 5-1 0,4 0 0 16,11 2-2-16,6-2-2 0,7 5 3 16,3 3-2-16,6-7-2 0,8 0 0 15,-1-4-2-15,13-1-1 0,1-11 0 16,9-4-1-16,16-1 0 0,11 1-3 16,-10-16 0-16,15-1-2 0,-5-6-1 0,6-17-2 15,1-1-1-15,13-1 0 0,3-8 1 16,5 3-4-16,-18-11-4 0,3 4-8 15,-15-10-6-15,-7-2 23 16,-5-2-237-16,6 4 126 0,-7-20-100 0,7 10-842 16</inkml:trace>
  <inkml:trace contextRef="#ctx1" brushRef="#br0" timeOffset="188031.9409">21003 8644 260 0,'13'-8'112'0,"-10"-5"-17"0,-3-7 6 15,-12 0-48-15,6 0 1 0,1-5-7 16,-8 8-11-16,-1 6-12 0,9 3 9 16,2 1 4-16,5 0 5 0,-9 2-5 15,5-1 5-15,-3 4-2 0,2 2 6 16,5 0 3-16,-4 7 0 0,7 1 2 15,10 10-1-15,-2 4-2 0,20 19 3 0,14 12-8 16,8 20-5-16,4 7-5 0,9 14-5 16,-7 1-3-16,6 2-5 0,-8-5-5 15,9 7-2-15,-11-18-4 0,4 4-2 16,-11-9-3-16,-9-16 0 0,-9-9-1 16,-4-1-1-16,-5-11-3 0,-6-7-8 15,-1-1-7-15,1-1-8 0,1-8-39 16,-6-9-167-16,-12-13 96 0,-7-2-125 15,14-3-606-15</inkml:trace>
  <inkml:trace contextRef="#ctx1" brushRef="#br0" timeOffset="188605.4726">18561 5220 264 0,'-3'7'205'0,"8"-7"-46"0,0 0 4 15,0 1-18-15,-2 6-44 0,7 3-9 16,-3-7-11-16,4 4-12 0,8 11-7 16,-1-5-3-16,8 16-6 0,16 5-8 15,6 18-6-15,2 2-6 0,13 14-6 16,4 5-6-16,10 12-6 0,6 13-5 15,4 1-2-15,0-4-3 0,-14-11-1 16,-10-8-2-16,26 45-14 0,-62-68-7 16,-4-5 74-16,-13-8-293 0,-7-13 150 15,2-9-82-15,-5-18-1020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18:08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8472 4047 223 0,'0'0'149'0,"6"0"-32"15,4 0 13-15,0 5-27 0,0-5-25 16,-3 6-12-16,3 1-11 0,-7-9-7 15,2 2-10-15,0 2-6 0,0-2-3 16,3 5 2-16,4-5 3 0,4 5 3 16,7 5 1-16,2 0 2 0,13 8 2 15,9 2-1-15,1-2-1 0,17 10-4 16,9-6-2-16,4 9-3 0,7 2-6 16,4 1-4-16,-6-5-4 0,6 10-2 0,-4-11-4 15,8 10-2-15,0-3-4 0,1-2 0 16,2 3-1-16,-1-3-1 0,-11-8-2 15,-9 2 0-15,-14-4 0 16,-11-3-1-16,-4 5 0 0,-14-5-3 16,-3-7-4-16,5 13-4 0,-6-11-8 0,-13-1-10 15,0-6-20-15,1 8-21 0,-4-2-33 16,-1 1-50-16,1 5-63 0,-7-1 20 16,-2-4-98-16,4 0-146 0</inkml:trace>
  <inkml:trace contextRef="#ctx0" brushRef="#br0" timeOffset="645.2153">10406 5038 293 0,'33'8'165'0,"2"-1"-47"15,-4 1 22-15,-1 2-45 0,-4-2-21 16,-1-1-21-16,-6-1-3 0,-3-6-12 16,-8 0-13-16,1 0-10 0,-9 2-4 15,0-4-3-15,-15-2-1 0,-3 2 0 16,-6-5 2-16,-10 1 2 0,-8-8 5 15,1-7 2-15,-2-1 2 0,-6-1-1 16,10 1-2-16,-9 4-2 0,6 3-4 16,4 2-3-16,0 0-4 0,-5 5-1 15,10-4 0-15,-5 0-1 0,1 7 1 0,1 0 0 16,8 4 1-16,9-4-1 0,8 3 1 16,2 4 1-16,9-1 1 0,4 4 0 15,2-5 1-15,11 5 0 0,9 5 0 16,8 9 1-16,4 0 3 0,3 1 2 15,-4-3 2-15,-8-4 3 0,-2-6 2 16,4 4 3-16,-2-11 1 0,-6-1-2 0,-3-4-3 16,-2-2-3-16,-8-6-4 0,-10-19-1 15,0-1-4-15,0-15-4 0,-3-2 0 16,-1-9-2-16,-6-8-2 0,2-7-7 16,-2-4-6-16,0-7 61 0,-11-1-266 15,-8-11 140-15,0 2-81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18:46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6088 8402 298 0,'0'5'114'0,"7"2"-25"15,0 3 37-15,-7-10-44 0,-4-4-9 16,3-1 2-16,6 4-6 0,-4-6 4 16,6 2-17-16,0-1-7 0,12-3-6 15,8 8-6-15,-1-4-3 0,8-2-5 16,9-5-5-16,5 2-3 0,1 0-4 15,3 1-2-15,1-8-4 0,-3 9-1 16,3 1-3-16,0 7-2 0,6-2-1 16,-11-1-1-16,-5 13-1 0,1-2 0 15,-13 1-1-15,-11-3-2 0,-5-14 0 16,-10 8-2-16,-5 0-1 0,-8-7-2 0,-4 2 0 16,-5 5 0-16,1-3 0 0,-11 6 1 15,-6-3 1-15,-5 12 2 0,0-5 0 16,-7-6 1-16,5 4 0 0,2 8 1 15,5 1-1-15,-2 1 1 0,5-2 1 16,2-6-1-16,2-1 1 0,9 1-1 16,2-1 1-16,7-6 0 0,8-5 0 15,10-1 0-15,2 4 1 0,2-13 0 0,8-3 0 16,5-2 1-16,2 5 0 0,1-5 0 16,2-1-1-16,-2-4 0 0,-6-3-1 15,0 1 0-15,-1 7-1 0,2 5 0 16,-7 2-1-16,-5 0 0 0,-1-7 1 15,-12-5-3-15,-4 4-7 0,-12-8-11 16,-4 5-16-16,-3 5 43 0,-15 3-198 16,0-2 93-16,3 14-68 0,-3-2-655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21:12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17376 4703 623 0,'0'-40'290'15,"27"0"-118"-15,44-13 53 16,34-13-105 0,37 5-49-1,12-1-22 1,-23 14-19-16,-15 10-11 0,-33 23-10 15,-33 2-3-15,-20 13-3 0,-2 7-2 16,-7-1-4-16,-3 3 2 0,-1 9 0 16,-7 2-1-16,0 10 1 0,-5 8-1 15,-5 8 1-15,-2 2 0 0,-4 7 0 16,-3 11 1-16,-4 7 0 0,-5 3 0 0,3 16 0 16,0-3 1-16,0 4 0 0,2-7 0 15,-5 8 0-15,4-7 0 0,-9-8 1 16,-5-4-1-16,5 6 1 0,5-11-1 15,-4-4 0-15,17 5 0 0,-3 2-3 16,1-17-4-16,0-1-4 0,6-8-16 0,-3-9-10 0,1-18-36 16,-7-12-159-16,9-8 89 0,4 0-122 15,12-7-565-15</inkml:trace>
  <inkml:trace contextRef="#ctx0" brushRef="#br0" timeOffset="250.138">18603 5160 514 0,'-17'20'203'0,"1"-6"-83"0,-4-1 54 16,-4-7-81-16,-9 1-32 0,2 5-3 16,-2 1-5-16,-14-5-5 0,-4 10-3 0,6-8-7 15,5 10-8-15,-11-6-8 0,5-3-6 16,6 4-4-16,2-2-3 0,-9-1-3 15,9-9-8-15,7 9-10 0,-1 1-11 16,-1-5-21-16,10-3-95 0,10 2-79 16,3-14 48-16,10 7-148 0,5-6-258 15</inkml:trace>
  <inkml:trace contextRef="#ctx0" brushRef="#br0" timeOffset="566.8888">18709 4158 456 0,'16'3'214'0,"-2"7"-66"0,-6 5 37 16,5 5-74-16,-8 8-28 0,5 5-13 0,3 15-13 31,6 12-12-31,-6 8-8 0,-3-4-8 0,8 13-4 15,-10 2-4-15,1 1-4 0,-3 8-1 16,2 8-2-16,7 8-2 0,4-3-2 16,2 5-1-16,4-8-2 0,7 10-2 15,-8-17-1-15,0-10 0 0,0-8-2 16,-2-12-3-16,-9-21-6 0,1 0-10 16,-3-12-9-16,-3-10-19 0,1-3-36 15,-1-13-37-15,-3-2-55 0,2-8-45 16,-1-11 3-16,4-9-92 0,2-8-66 15</inkml:trace>
  <inkml:trace contextRef="#ctx0" brushRef="#br0" timeOffset="1115.4407">19756 4287 455 0,'-5'-8'206'0,"5"4"-95"0,4 4 49 16,-13-1-67-16,-1 1-33 0,-5 0-10 15,2 6-4-15,-5 6-1 0,-4 3-2 16,1 5-7-16,4 8-7 0,-14-3-6 16,4 10-5-16,7-4-4 0,-9-1-2 0,4 1-2 0,10 6-1 15,1-1-1-15,6-7-2 0,3-1 0 16,2-8-2-16,0 6 1 0,1-11-1 15,2 3 2-15,2 2-1 0,8-5 1 16,3-8 0-16,5 8 0 0,9 1-1 16,4-3 0-16,4 7-1 0,3 2 0 0,8-1-2 15,7 13 0-15,-1 5 0 0,7 8 0 16,1-4-2-16,-4 13 1 0,-9-8-1 16,-1 2 0-16,-6 1 0 0,-7 2-1 15,-5 0 0-15,1-3 0 0,-15 5 0 16,-7-2-1-16,-7-2 0 0,0-14-1 15,-15 9 0-15,-1-6 1 0,-6 1-1 16,-3 2 0-16,0 7 0 0,-1-8 1 0,-6-4 0 16,-4-7-1-1,-1-9-1-15,-1-9 0 0,5-11 0 16,5-2-1-16,6-7 1 0,6-8 1 0,-6-16 1 16,1-6 1-16,9-16 1 0,1 0 3 15,7-7-1-15,4 1 2 0,4-3-1 16,12 21 2-16,2-14-2 0,4 9 1 15,1-5-1-15,10 9 1 0,-10-9-5 16,12 8-9-16,0-9-18 0,5 11 109 16,-9-9-293-16,2-3 140 0,1 2-58 15,-6 4-979-15</inkml:trace>
  <inkml:trace contextRef="#ctx0" brushRef="#br0" timeOffset="1381.0969">20524 3961 485 0,'16'26'202'0,"2"6"-87"0,1 7 56 16,2 9-77-16,-1 5-28 0,-2 9-9 16,4 4-4-16,4 9-5 0,4 22-7 15,2-5-10-15,2 7-8 0,3 10-7 16,-9 2-7-16,-8-16-3 0,3 18-1 15,-3-17-1-15,8-4 0 0,0-4-5 16,-1-13-7-16,-17-20-18 0,8-6-24 16,-8-17-13-16,-5-7-141 0,2-12 63 15,13-6-104-15,6-7-447 0</inkml:trace>
  <inkml:trace contextRef="#ctx0" brushRef="#br0" timeOffset="1843.7214">21384 4179 480 0,'3'0'205'0,"-5"5"-116"0,2-1 62 0,-5 7-71 16,5 16-30-16,-6-1-4 0,1 7-8 16,5 10 11-16,-2 4 3 0,2 1-3 15,3 3-8-15,4 9-6 0,3 8-3 16,0 2-4-16,5 14-1 0,5 4-2 15,5 1-4-15,3 4-5 0,-3-13-2 16,1-6-4-16,6 1-2 0,-3-7-3 16,0-12-1-16,7 1-1 0,-4-18-1 15,4-6-1-15,-4-11-1 0,4-9-2 16,7-8-1-16,10-5-1 0,-5-13-3 16,10 0-1-16,-3-20-2 0,-2-7 2 15,-3-3 0-15,-7-4 0 0,-7-12 0 0,-6-3-2 16,-12-4 1-16,-6-5 0 0,3 3 0 15,-10 13-1-15,-10 10 0 0,5 4 2 16,-2 6 2-16,-1 9 2 0,-14 11 1 16,4 3 2-16,5 12 1 0,-1 13 1 15,-6 2 0-15,6 17 0 0,-5 3 0 16,-9 9 1-16,0-1-1 0,3 10 0 0,-2 0 0 16,4-1 1-16,8 11-1 0,2-12 2 15,0-9 3-15,1-1-1 0,0-1-17 16,9-20-19-16,-2 13-17 0,0-5-157 15,5-13 82-15,0-2-129 0,13-13-519 0</inkml:trace>
  <inkml:trace contextRef="#ctx0" brushRef="#br0" timeOffset="2172.2541">22554 4115 404 0,'25'5'238'0,"-2"-4"-109"16,-10 13 37-16,-8-3-55 0,-2 1-45 0,1 9-21 15,2 7-4-15,1-1-3 0,1 11-4 16,-11 10-5-16,3-8-4 0,-3 1-5 16,11 11-4-16,-3 2-2 0,-2-1-3 15,-3 4-1-15,17-2-1 0,-1-2-1 16,4-9-1-16,-3-11-1 0,9 2-2 15,1-15 0-15,-4 0 0 0,0-20 0 16,5 2 0-16,-1-2-2 0,-1-10-1 16,11-2 0-16,-6-9 0 0,1-11-3 0,3 1-2 15,1-12-12-15,-1-2-10 0,0-2-9 16,5 4-35-16,-6-1-80 0,13 10-55 16,-9-22 28-16,10 8-136 0,2 2-141 15</inkml:trace>
  <inkml:trace contextRef="#ctx0" brushRef="#br0" timeOffset="2352.9018">23530 3919 625 0,'16'45'144'16,"-1"10"-62"-16,-3-7 85 0,-4 11-121 16,6 1-9-16,-5 15 2 0,3-1 4 0,5 19-1 15,1-10-12-15,-3 13-8 0,0 7-5 16,3 3-4-16,-3-10-2 0,5 10-1 15,-4-10-2-15,4-10-13 0,-3-8-18 16,-2-10-27-16,-7-8-140 0,2-11 78 16,3-4-129-16,10 8-474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3T17:36:55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18425 4381 184 0,'7'12'291'0,"-2"-12"-130"16,0-3 6-16,0 3-70 0,-3-2 87 0,3-3-116 15,0-3-9-15,-2 3-2 16,3-3-5-16,1 1-10 0,8 2-8 15,-3-2-4-15,3-1-8 0,1 0-1 16,6-4-6-16,-2 4-5 0,9-5-1 16,6 1-4-16,3-9-1 0,2 7-2 0,-2-11 0 0,-6 7 0 0,-9-7 0 15,5 12-1-15,0-2 1 0,-1 8-1 16,-2-2 0 0,11 2 0-16,-19-3-1 0,4-2 1 0,-6 1-1 0,2 9-1 15,-14 2 0-15,10 5 0 0,-6-8-1 16,-2 14 0-16,0 1-1 0,-5-4-1 0,6 6 1 15,-7 5 1-15,2 15 0 0,1 5 0 16,-2 4 1-16,-3 17 0 0,4 0 1 16,-2 8 1-16,-3 18-1 0,0 2 1 15,-8 0 0-15,-1 11 1 0,-4-3 0 16,-6-5 0-16,-9 2 1 0,9 3 0 16,0-6 0-16,6-1-1 0,-6-4 0 15,8-7 0-15,-5-10 0 0,-1-14-1 0,1 4 0 16,10-11-2-16,-5-6-5 0,4-8-8 15,11-33-14-15,-10 48-15 0,-2-48 92 16,2 0-268-16,8-11 124 0,7 1-45 16,9-17-893-16</inkml:trace>
  <inkml:trace contextRef="#ctx0" brushRef="#br0" timeOffset="254.3943">19184 4990 304 0,'-16'20'114'0,"-4"1"-47"16,-7-6 28-16,-7-7-50 0,-1 2-5 16,-7-1-7-16,-2-1-1 0,-6 2 2 15,2-2 0-15,-5-1 1 0,1-1-8 16,1 1-9-16,3-7 1 0,3 2-7 15,2 8-4-15,2-4-2 0,6-4-1 16,10 3-5-16,-5 1-19 0,4-1-17 16,8 0-72-16,-2-5-26 0,-2-8 10 15,22-7-103-15,-2 2-53 0</inkml:trace>
  <inkml:trace contextRef="#ctx0" brushRef="#br0" timeOffset="697.6013">19677 3775 362 0,'5'36'201'0,"0"2"-76"15,8 6 31-15,2 7-44 0,-4-1-37 16,-11 6-10-16,4 7-7 0,1 3-4 0,-2 11-6 15,0 10-6-15,4 5-7 0,0 9-9 16,-2 0-5-16,4 13-4 0,-2-1-4 16,-5 3-2-16,6-8-3 0,-1 4-2 15,-4-17-2-15,4-16-1 0,-9-4 0 16,-1-9-2-16,4-20-1 0,-9-4-3 16,5-2-8-16,4-12-8 0,-6 0-10 15,9-16-24-15,-9-6-23 0,5-1-131 16,5-5 68-16,1-5-107 0,11 5-417 15</inkml:trace>
  <inkml:trace contextRef="#ctx0" brushRef="#br0" timeOffset="2199.2567">22045 4549 228 0,'-5'-7'128'15,"2"6"-39"-15,-2-6 20 0,5 2-31 16,-2 5-12-16,0-8-9 0,-4-2-4 16,4 8-3-16,2 2-2 0,0 12-4 0,0-11-4 15,-2 8 0-15,-3 7-1 0,10 4 0 16,-6 0-2-16,-3 2-2 0,4 6 0 15,-3 11-3-15,3 13-4 0,12 11-3 16,-6 23-4-16,3 4-3 16,2 11-2-16,1 5-3 0,-2 5-3 0,-4-9-11 15,3 6 8-15,-3-12-2 0,1-6 0 16,0-7-2-16,-1-14 0 0,3-11-1 16,-4 0 9-16,3-13-10 0,-5-13-7 15,5-1-8-15,2-1-18 0,-11-15-22 0,11 8-42 16,6-6-107-16,-3-17 50 0,-3-10-111 0,0-22-328 15</inkml:trace>
  <inkml:trace contextRef="#ctx0" brushRef="#br0" timeOffset="2741.8638">22628 4875 230 0,'20'-11'163'0,"0"-1"-62"0,-10 12 15 16,-5-10-25-16,-2 4-29 0,-3-4-10 15,2 3-5-15,-2 5-1 0,0 1 0 16,-8 1 0-16,-4 1-1 0,7 1-3 16,-1 15-2-16,-4 11-2 0,1 15-2 15,11 2-1-15,0 14-3 0,3 8-2 16,-7-4-3-16,4 3-3 0,11 20-3 16,-10-10-4-16,5-9-4 0,-8 10-2 15,9-9-3-15,-1-6-2 0,5 6-1 16,1 5-1-16,10-19 0 0,-2 11-1 0,6-10 0 15,-3-16-1-15,-2-9 0 0,-1 2 0 16,8-12-1-16,-1-14-1 0,-2 1-2 16,8-14-1-16,1 7-2 0,-4 0-1 15,-1-15 0-15,9-5 0 0,-9-6-1 16,-2-6 1-16,2 1 2 0,-11 1 0 16,0-15 1-16,-5 4 0 0,1-6 0 15,-2 6 0-15,-6-12 0 0,-3 5-1 16,6 2-1-16,-9-1 0 0,1-8 1 15,-6 21-1-15,6 1 1 0,-9 4 1 0,-4-7 0 16,2 14 1-16,1 1 0 0,-3 3 0 16,-5-2 1-16,3 11 0 0,-4 11 0 15,-1-5 1-15,-6 4 0 0,2 9 2 16,-1 14 0-16,4 2-1 0,-7 14 2 16,3-2-1-16,4 7 0 0,-3-7 1 15,-1 12-1-15,5-12 1 0,-1 1-1 16,5-2 1-16,1 3-1 0,7-7-2 15,-1 5-8-15,2-3-15 0,1-2-15 0,5-5-10 16,-4-8-149-16,2-20 72 0,2 26-95 16,1-26-493-1</inkml:trace>
  <inkml:trace contextRef="#ctx0" brushRef="#br0" timeOffset="3277.4557">23798 4837 210 0,'14'5'157'0,"-1"8"-47"16,-8-6 15-16,-2 0-21 0,2-1-25 0,3 4-17 15,-9 2-10-15,4 3-7 0,-3 3-12 16,2 4-10-16,-2-1-8 0,-9-1-2 16,1-3-2-16,8 6 3 0,-8 2 0 15,0 1 2-15,-2 9 0 0,-4 0 0 16,1 5 0-16,3 11-1 0,4-1-3 15,-1 3 0-15,7-2 0 0,2 5 0 16,-2-14 0-16,0-6-1 0,1-8-1 16,-1 7 0-16,5-13 0 0,-3 4-2 15,0-1 3-15,4-12 1 0,1 1 3 0,6-4 0 16,4-4 1-16,3-1 1 0,1-5-2 16,14 2-1-16,-2 3-4 0,-3 2-2 15,1-14-3-15,16 7-1 0,-16-12-1 16,-1 4-2-16,16 1-1 0,8-12 0 15,-20 4 0-15,13-5-1 0,-1 0 2 16,-6 2-1-16,-4-11 1 0,-2 8 0 16,-8 6 0-16,-3-2-3 0,5 4-6 0,-6 6-9 15,-2-1-15-15,-9 2-17 0,6-8-25 16,-17 1-37-16,5 0-87 0,-2-5 38 16,-6 8-86-16,-4-15-261 0</inkml:trace>
  <inkml:trace contextRef="#ctx0" brushRef="#br0" timeOffset="3488.7298">24561 4851 35 0,'6'0'195'0,"-2"4"-55"16,-3 0-22-16,3 9-6 0,2 7 26 16,-1 13-60-16,-1 0-11 0,-3 12-12 15,-2 5 1-15,-1 1-7 0,-1-9-7 0,-1 27-7 16,1 2-5-16,5 4-5 0,-6 8-5 15,-1 8-6-15,10-15-5 0,0 5-3 16,-6 11-1-16,2-10-16 0,-4 10-17 16,0-11-8-16,3 0-139 0,-10-15 73 15,-4-4-108-15,-4 4-457 0</inkml:trace>
  <inkml:trace contextRef="#ctx0" brushRef="#br0" timeOffset="8484.0833">21039 4299 573 0,'0'-45'109'31,"-23"0"1"-31,-70 30 102 16,-31 15-106-16,11 0 91 0,12 25-162 15,18 8-12 1,37 4-5-16,6-19-11 0,12-3-1 16,9-4 0-16,-4-1 0 0,10 2 2 15,11-10 0-15,6 11 3 0,9-2 3 16,2 8 0-16,-2-6 2 0,9 7 2 15,-1-5-3-15,2 6-1 0,9-1-3 16,6 7-3-16,7 1-1 0,3 12-2 16,0 6-2-16,0-4-1 0,2 7 1 0,-4 6-2 15,2-7 0-15,-8 8 0 0,-2 7-1 16,-2-6 0-16,-6 2 0 0,-7-1-1 16,-1-10 1-16,-10 2-1 0,-12 3 0 15,-2-11 0-15,-3 2-1 0,-2-4-1 16,-13-3 0-16,-4-6 0 0,-1 2 0 15,-5-6 1-15,-2-14 0 0,1 2 0 16,-6-10 2-16,3-3 0 0,4-2 0 0,-2-10 0 16,9-4 2-16,8-6 0 0,4-9 1 15,6-8 2-15,5-3 4 0,11 1-1 16,1-16 3-16,13-5 1 0,10 1 2 16,4-8 0-16,-4-14-2 0,8 6-4 15,-5-4 1-15,-3-2-2 0,-3 0-2 16,-1 21-2-16,-4-6-3 0,-8 9-3 15,-12 6-9-15,-5 1-3 0,-2-1 17 0,-2 9-241 16,7 3 132-16,13 4-105 0</inkml:trace>
  <inkml:trace contextRef="#ctx0" brushRef="#br0" timeOffset="64689.1457">9168 7912 384 0,'21'-5'100'15,"1"-2"-57"-15,-6-1 53 0,-4-6-70 16,1-4-6-16,0-5 6 0,1 3 6 16,-3-1 8-16,4-4 6 0,-7-2 0 15,-8 2 0-15,4-11-8 0,-4-4-1 16,-5 7-5-16,-5-4-6 0,2-6-6 0,-1 10-4 16,-2-8-4-1,-6-2-4-15,1-2-3 0,-1 10-2 16,-5-5-1-16,4 7-1 0,-5-5 1 15,-7 3-1-15,-3-4 1 0,-7-3 1 16,-6 1 0-16,3-6 0 0,-10 3 0 16,-10-6 0-16,1 3 0 0,1 6 0 15,-9-10 1-15,4 3 0 0,-5 9 1 0,-7 3 1 16,-10-10 2-16,-10 6 1 0,-4 2 0 0,12 1 0 0,-9 4-1 16,1 8-2-16,-1 10 0 0,-9 2-2 15,-10 6-1-15,15 7-1 0,-4 5 0 16,2-5 1-16,9 14-1 0,2 2 0 15,-17 4 0-15,5 5-1 0,4 8 1 16,3 2-1-16,0 3 0 0,7-3 0 0,3 8 0 16,1 8 0-16,4-4 1 0,1 1 1 15,6 11 1-15,9-4 1 0,6-2 1 16,5 10 0-16,14 13 1 0,-2 1 0 16,11 9 1-16,5-5-1 0,-2 0 0 15,4 12-1-15,12 3-1 0,1 4 0 16,9 19 0-16,5 2-2 0,6 0 0 15,-1-13 0-15,17 11 0 0,-4-15-1 0,5 9 1 16,4-14 0-16,7 8-1 0,0-13 1 16,10 7-1-16,3-13-1 0,2 0 0 15,13 1 1-15,9-3-1 0,5-4 1 16,14 2 0-16,11 4 1 0,5-13-1 16,-8-9 1-16,9-5 0 0,1-6 1 0,2-4 1 15,1-3 1-15,10-1 2 16,-9-12 0-16,14 4 4 0,-1-11 1 0,4-14 0 15,8-14-1-15,-1-2-1 0,-13-6 1 16,9-17 2-16,-7-5-4 0,-6-10-1 16,-5-4-1-16,7-9 1 0,-3-7-1 15,-4 5 0-15,1-6-3 0,1-7-1 16,-7-12-1-16,-18-6 0 0,-1-15-1 16,-11-7-1-16,-9 1 0 0,3 17-1 15,-12-16 0-15,-8 5 0 0,-11-5-1 0,-11-3 0 16,-21-12-1-16,-5 1 0 0,-5 1-1 15,-8 3 1-15,-19-3-1 0,-4-7-1 16,-17 1 1-16,-4 8 0 0,-14 1 0 16,0 16-1-16,-22 6 0 0,-5 6 0 15,-24 0 0-15,-9 7-1 0,-7 3-1 16,9 15-2-16,-17 8-2 0,0 15-6 16,-8-3-6-16,-20 15-18 0,-15-5-17 15,0 7-31-15,-8 9-121 0,-4 12 63 16,2 7-106-16,-3 4-398 0</inkml:trace>
  <inkml:trace contextRef="#ctx0" brushRef="#br0" timeOffset="78320.9022">6947 16765 204 0,'-8'-3'328'16,"6"11"-188"-16,0-8 5 0,-1-3-86 16,-4-6 91-16,-11-6-140 0,-2 7-2 15,0-3 5-15,-6-1 2 0,-11-3 2 16,1 7-1-16,3-9-4 0,-5 7-4 0,4 0-2 16,-7-5-2-16,-2 0-2 0,-12-3-1 15,-8-3-1-15,-8-1 1 0,5 4 0 16,-9-2 0-16,1 2 1 0,6-4 0 15,0 6 1-15,-7-9 1 0,5 5 1 16,-4-5 1-16,-4 5 1 0,2 4 1 16,3-4-1-16,-2 5 0 0,6 1 0 15,-8 1-2-15,1 2-2 0,7 9 0 0,2 2-1 16,4 7-1-16,7-6 1 0,1 19-1 16,-3-2 0-16,2 6 1 0,-2 2 0 15,0 1-1-15,3 1 0 0,0 10 1 16,-4-3-1-16,9 4 0 0,0 3 0 15,7-2 0-15,8-1-1 16,7 8 1-16,-2 3-1 0,7 1 1 0,-7-10-1 16,7 11 1-16,-2-9 0 0,2-5-1 15,2 3 1-15,4 12 0 0,4-1-1 16,1 6 1-16,2 6 0 0,9 3 1 16,1-8 1-16,1 4 0 15,6-8 0-15,0-2 0 0,6 2 1 16,5 9-2-16,5-9 0 0,0 16-1 15,9 6 0-15,3-9-1 0,0 3 0 16,1 3 0-16,9-7 0 0,-1 1 0 0,9 6 1 16,-1-7 1-16,-2-6 3 0,6 4 1 15,0-9 1-15,1-3 3 0,7 10 0 16,-1-5 0-16,4-3 1 0,-3-9 0 16,-7-8 0-16,1-10-1 0,3-1-1 15,-3-4 0-15,6 4 0 0,13 4-2 16,-4-9-2-16,1 2-2 0,2-15-1 15,1 2-1 1,1-1-1-16,4 0 0 0,10 3-1 0,2 2 0 0,4-1 0 0,1-1 0 16,1 0 1-16,6-5 0 0,-8-1 0 15,-2-2 1-15,0-5 0 0,0-2 3 16,-10-3 0-16,10-3 0 0,-6-10 1 16,-1-2 0-16,-6-5 1 0,5 4-1 15,-10-19 2-15,8 7-1 0,0 4 1 16,5-2 1-16,-9-12 1 0,4 10 1 15,-18-14 1-15,-9-12 0 0,-1-1 0 16,-10 2 0-16,-1-5-1 0,-1 0 1 16,4 10-3-16,-14-7-2 0,1-1-2 0,-16-12 0 15,4 4-1-15,-21-14 0 0,-4-13-2 16,0 1 0-16,-10-8 0 0,-12 6-1 0,-14-10 1 16,-1 13-1-16,-9-2 1 0,-16 1 0 15,-5-4 0-15,-5-2-1 0,-2 6 1 16,-8 8-1-16,3 15 1 0,-17-9-1 15,-4 13 1-15,1 2 0 0,-1-2 0 16,-4-5 0-16,10 30 0 0,-9-2 0 0,-5 14-1 16,-1 16 0-16,-2 1-1 0,-2 14 1 15,-1 0-1-15,-4 12 0 0,-13 5-2 16,-8 8 0-16,3 8-4 0,-5 3-8 16,-6 11-7-16,-1-1-10 0,-6-6-20 15,-12-7-19-15,-6-5 58 0,-9-28-206 16,-8-2 95-16,12-9-50 0,10-11-674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2040" y="1675800"/>
              <a:ext cx="8094240" cy="4639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680" y="1664640"/>
                <a:ext cx="8115120" cy="46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255360" y="1410840"/>
              <a:ext cx="2333160" cy="7635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720" y="1404000"/>
                <a:ext cx="2344320" cy="7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88400" y="6264720"/>
              <a:ext cx="673200" cy="6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880" y="6254640"/>
                <a:ext cx="682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22400" y="1610640"/>
              <a:ext cx="6302880" cy="4944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040" y="1603800"/>
                <a:ext cx="6328080" cy="49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Pre: A, B, F, G, H, C, E</a:t>
            </a:r>
          </a:p>
          <a:p>
            <a:r>
              <a:rPr lang="en-US" dirty="0" smtClean="0"/>
              <a:t>IN: F, B, H, G, A, C, 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15800" y="1188360"/>
              <a:ext cx="7221600" cy="419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240" y="1174680"/>
                <a:ext cx="7242840" cy="42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495080" y="1359000"/>
              <a:ext cx="7358400" cy="55436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920" y="1353960"/>
                <a:ext cx="7378560" cy="55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049920" y="1456920"/>
              <a:ext cx="780120" cy="377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880" y="1450080"/>
                <a:ext cx="79524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191680" y="2869200"/>
              <a:ext cx="288720" cy="163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6280" y="2863080"/>
                <a:ext cx="30600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863</Words>
  <Application>Microsoft Office PowerPoint</Application>
  <PresentationFormat>On-screen Show (4:3)</PresentationFormat>
  <Paragraphs>314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What is the in-order traversal?</vt:lpstr>
      <vt:lpstr>What is the post-order traversal?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Adam Carter</cp:lastModifiedBy>
  <cp:revision>16</cp:revision>
  <dcterms:created xsi:type="dcterms:W3CDTF">2006-08-16T00:00:00Z</dcterms:created>
  <dcterms:modified xsi:type="dcterms:W3CDTF">2018-02-13T17:38:59Z</dcterms:modified>
</cp:coreProperties>
</file>