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7-09-07T20:52:49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7056 7188 0,'0'0'0</inkml:trace>
  <inkml:trace contextRef="#ctx0" brushRef="#br0" timeOffset="23480.8479">6503 7675 0,'0'0'15,"0"0"1</inkml:trace>
  <inkml:trace contextRef="#ctx0" brushRef="#br0" timeOffset="27545.0145">6249 15372 0</inkml:trace>
  <inkml:trace contextRef="#ctx0" brushRef="#br0" timeOffset="49300.5225">10689 9481 0,'0'0'15,"0"0"1,0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8-02-06T18:10:53.5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8-02-06T18:11:30.553"/>
    </inkml:context>
  </inkml:definitions>
  <inkml:trace contextRef="#ctx0" brushRef="#br0">6701 4650 0,'0'0'15,"0"0"-15,0 0 16,0 0 0</inkml:trace>
  <inkml:trace contextRef="#ctx0" brushRef="#br0" timeOffset="86.1228">6714 4676 0,'0'0'16,"0"0"0,0 0-16</inkml:trace>
  <inkml:trace contextRef="#ctx0" brushRef="#br0" timeOffset="130.7301">6714 4698 0,'0'0'16</inkml:trace>
  <inkml:trace contextRef="#ctx0" brushRef="#br0" timeOffset="21968.3958">12206 4944 0,'0'0'15</inkml:trace>
  <inkml:trace contextRef="#ctx1" brushRef="#br0">23277 8166 11 0,'-2'0'13'0,"-3"-9"-13"15,3 9 0 1</inkml:trace>
  <inkml:trace contextRef="#ctx1" brushRef="#br0" timeOffset="73776.6355">7663 9507 385 0,'70'-49'117'0,"6"7"-59"0,-10-9 44 16,-1-3-69-16,-5-6-27 0,-2-5 3 16,-13-3 1-16,10 3 0 0,-24 5 3 15,-3-8 5-15,-2 1 6 0,-18-1 5 16,-7 1 3-16,-10-1 5 0,-5 5 5 15,0 12 3-15,2-4 4 0,-4 10-1 16,-6-9-4-16,-12 17-4 0,4 0-6 0,-12-5-7 16,-8 5-7-16,-14 5-9 0,0 1-5 15,-19-4-3-15,-3 8-1 0,7 12-2 16,-1 1 0-16,-1 14-1 0,20 5 3 16,-8 11 2-16,3 13 2 0,-3 14 3 15,6 14 0-15,-9 5 1 0,2 17 1 16,-2 7-2-16,2 10-2 0,14 8-3 15,5 3 0-15,0-2-3 0,14 5 0 16,18 1 5-16,14 1 4 0,5 7 4 16,12 7 7-16,25-10 6 0,19 7 6 0,14 10 4 15,4-12-2-15,17 5-2 0,14 4-1 16,2-9-8-16,14-23-4 0,0 15-5 16,11-17-3-16,-3-8-1 0,6-16-1 15,-15-15 4-15,-6-34 3 0,-20-23-1 16,-8-3-1-16,-7-32-2 0,-9-36-5 15,-12-34-4-15,-18-16-9 0,-10-35-3 16,-24-16-1-16,-6-26-1 31,-13 0 0-31,-11-9 0 0,-11-10-5 0,-6 15-7 0,-17 4-4 0,2 12-5 0,-10-3 3 16,-17 26-2-16,-22-2-5 0,-4 21 57 0,-12 11-245 16,-14 3 145-16,-19 4-92 0,2 26-899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6T18:13:06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8045 12740 13 0,'13'0'331'0,"-6"0"-138"15,0 6-33-15,0 2 2 0,-4 5 14 16,8 10-105-16,-10 1-15 0,-1-1-8 16,6 5-9-16,-12 2-10 0,12 5-7 15,-5-2-7-15,-2 6-7 0,2-6-3 16,6-3-2-16,0 12-3 0,-7 0-7 16,0-12-13-16,-7 5 122 0,7-7-293 15,0-7 142-15,-14 7-39 0,7 2-990 0</inkml:trace>
  <inkml:trace contextRef="#ctx0" brushRef="#br0" timeOffset="580.5079">7851 13773 498 0,'17'0'193'16,"4"-7"-86"-16,-1-3 61 0,2 1-87 16,-2-7-26-16,-3-3-11 0,4 5-7 0,6 0-3 15,-5-2-5-15,-1 2-11 0,-1 7-5 16,1-5-4-16,-7 3 1 0,0 9-2 15,0 5 0-15,-4 4-1 0,-4 5-2 16,2 0-1-16,-8 21-1 0,0 0-2 16,0 7-2-16,-5 9 0 0,-11 2-2 15,6 1 2-15,-2 2 0 0,-8 0 0 16,4-5 0-16,-3-2 1 0,2-5 0 16,-8-11 0-16,11-8 0 0,2-8 0 15,5-1 1-15,7-10 0 0,2 1 1 0,6-6 0 16,1-1 0-16,12-7 1 0,0 7-1 15,4-14-1-15,-1 2 2 0,10-2-4 16,-12-2-5-16,1-7-7 0,-2 4-11 16,-2 0-19-16,-5 1 143 0,-5 9-293 15,2-1 133-15,-2 10-13 0,-4 5-954 16</inkml:trace>
  <inkml:trace contextRef="#ctx0" brushRef="#br0" timeOffset="1250.2793">7660 14846 135 0,'3'-5'180'0,"1"5"-43"15,-3-9-2-15,5 4-46 0,-3-4 70 16,2 1-70-16,2 2-7 0,7-6-8 16,0 3-10-16,2 2-8 0,-2-7-7 15,7 2-9-15,-7 10-4 0,7-5-5 0,0-7-6 16,0 11-4-16,9-15-6 16,-3 11-3-16,-5-2-3 0,6-3-4 0,-5 10-1 15,-3 2-1-15,-5-7-2 0,-1 16 0 16,-14-11-1-16,0 8-2 0,0 9-1 15,-7-2 0-15,-7-5 0 0,4 24 0 16,-3 1 0-16,-2-6 2 0,-5 8 0 16,-1 5 1-16,-1-14 0 0,-10 2 1 15,7 0-1-15,-1-7 1 0,12 0 0 16,5 2-1-16,9-7 1 0,0-4-1 16,6-3 1-16,2-5 0 0,-1-4-1 0,14-6 1 15,1-2 1-15,0 1-1 0,1 0 0 16,3 0 0-16,-5 3 0 0,7 2 1 15,-3 4 0-15,7-2-1 0,-3 4 1 16,-2 3-1-16,-19-4 0 0,6 4 0 16,-14 0-2-16,0 0 0 0,0 5-3 15,-5-3-2-15,3 10-3 0,-6-5-3 16,-3 7-3-16,-5-5-4 0,-5 7-9 16,-1-2-15-16,-6 4-18 0,-2 3-138 0,3 2 77 15,-1-1-107-15,-5-8-478 0</inkml:trace>
  <inkml:trace contextRef="#ctx0" brushRef="#br0" timeOffset="1671.3638">7739 15763 377 0,'1'0'129'0,"6"6"-25"15,-5-3 34-15,-2 8-69 0,-2-2-8 16,-3 5-4-16,2 5-8 0,-8-2-11 16,2 4-9-16,7 6-4 0,-3-3-2 15,5 1-1-15,0-8-3 0,5 11 0 16,-1-1 3-16,1-10-3 0,4 8-4 16,9-4-3-16,-8-11-4 0,2 8-1 0,15-15-5 15,-5-3-9-15,-6-1-6 0,11-15-7 16,1 2-15-16,-7-11-18 0,1-5-32 15,5 1-31-15,-12-6-56 0,0-2 18 16,-5-5-77-16,2 7-127 0</inkml:trace>
  <inkml:trace contextRef="#ctx0" brushRef="#br0" timeOffset="1843.9387">8108 15686 271 0,'7'6'154'16,"8"20"-54"-16,-10-3 29 0,-10 5-37 15,-1 9-26-15,-1-2-13 0,5 0-6 16,-12 9-4-16,-1-4-11 0,4 2-9 15,2 4-7-15,2 8-3 0,-7-5-3 16,2-2-2-16,2 6-1 0,-3-2-3 16,3-13 1-16,3 3-4 0,2 3-16 15,-3-8-22-15,0-9-117 0,2 1 70 0,-1-7-111 16,-1-7-394-16</inkml:trace>
  <inkml:trace contextRef="#ctx0" brushRef="#br0" timeOffset="2400.1946">8203 16735 160 0,'-9'-7'206'0,"2"5"-86"0,-1 4 1 15,-5-2 8-15,5 7-60 0,1 2-21 16,-2 3-8-16,-3 5-10 0,-8 1 4 15,-3-2-9-15,2-2-7 0,-7 5-5 16,6-3-3-16,1 5-1 0,6-4-1 16,1 1-1-16,6-11-1 0,-5-7 1 15,8 0 1-15,3 7 3 0,2-10 0 16,2 3 0-16,3 5 1 0,8 0 0 16,1 4-1-16,2-4-3 0,6-8-2 0,-1 13-2 15,0-8-1-15,7 3 0 0,-5-1-1 16,9-4 0-16,-1 10 0 0,6 6 0 15,2 5 0-15,-8 2-1 0,-1-2 0 16,-5 2-2-16,-18-4-2 0,-7 0 0 16,8-3-2-16,-8 5 0 0,-7 0-2 15,-7-7 0-15,-5-3 1 0,0 1 0 0,-6-3 0 16,2-4 2-16,-5 4 0 0,6-6 2 16,-5-3 0-16,-8 2 4 0,5-2 0 15,1-2-18-15,-5-3-28 0,6 0-55 16,7 1-59-16,5-6 29 0,2-1-133 15,0-10-145-15</inkml:trace>
  <inkml:trace contextRef="#ctx0" brushRef="#br0" timeOffset="2563.3829">8452 16572 272 0,'-2'-9'194'0,"1"2"-138"0,-6 2 44 15,-9 5-35-15,-10 5-42 0,-1 4-42 16,-18 5 30-16,-11 9-2 0,-1-2-104 16,1 1 58-16,-21-2-56 0,21 1-393 15</inkml:trace>
  <inkml:trace contextRef="#ctx0" brushRef="#br0" timeOffset="11366.4476">9488 12832 116 0,'6'0'73'0,"-8"0"4"15,4 0 4-15,-2-2-9 0,1 2-7 16,-1 0 0-16,6-2-6 0,-6-1-7 16,1 6-4-16,5-3-1 0,-6-3 1 15,0 3 3-15,1-7 0 0,3 5 3 16,-2 4 3-16,-1-4-3 0,3-3-3 0,-1 1-7 15,4-1-9-15,-1 3-1 0,1-10-6 16,7-2-7-16,0 0-5 0,0-2-3 16,7-3-4-16,-5 5-1 0,-2-2-3 15,1 4-2-15,5 3 1 0,-8 2 0 16,6 7-1-16,-8-2 1 0,2 4 1 16,-1 7 0-16,-4-2-2 0,2 5 0 15,-8-3-1-15,-8 8 0 0,11-6-2 16,-9 10-1-16,-2-6-1 0,1 7 1 15,-4-3 0-15,-4 2-1 0,9 0 1 0,-9-7 0 16,3 2 1-16,4 3-1 0,0-3 1 16,-5-4 0-16,-1-3 0 0,6-2 0 15,4 2 0-15,3-4 0 0,-5-7 0 16,5-1 1-16,5-1-1 0,-3-6 1 16,6 1 0-16,-2-5 0 0,6 2 1 15,2 1 0-15,7 4 1 0,-5 0-1 16,7 7 1-16,5 3 0 0,1 4-1 15,-7 1 1-15,4 4-1 0,-10 0-1 0,-2 4-1 16,-6 3 0-16,-2-1-2 0,-6 3 0 16,7-2 0-16,-7 2-2 0,-14-3-1 15,-2 1-2-15,0 0-5 0,-5-1-8 16,0-4-14-16,2 5-23 0,-2 0-1 16,-2 4-135-16,-5-5 62 0,0 10-87 15,-7-2-426-15</inkml:trace>
  <inkml:trace contextRef="#ctx0" brushRef="#br0" timeOffset="14558.6026">9557 13580 181 0,'0'-5'96'0,"0"0"-41"16,-9-2 31-16,2 5-23 0,2 0-5 15,12-1-8-15,-9-1 15 0,11 4 1 16,-9-3 1-16,2 6-10 0,3-1-5 15,-5 5-8-15,-2 0-7 0,-3 0-4 16,-2 5-7-16,0-1-4 0,-2-4-4 16,-2 7-2-16,3 5-2 0,1-3-1 15,5 5 1-15,2 0 1 0,0 0 0 16,2-2 0-16,-2 1 0 0,7-1 0 0,0 0 0 16,0-8-4-16,0 1-2 0,5-3-3 15,2-4-3-15,-3 0-1 0,3-10-3 16,-2 5-6-16,-3 0-6 0,3-14-7 15,4 0-10-15,-2-7-10 0,-6 0-20 16,6-7-25-16,-3-2-87 0,-2 2 45 16,-9 5-79-16,12-3-287 0</inkml:trace>
  <inkml:trace contextRef="#ctx0" brushRef="#br0" timeOffset="14734.2707">9779 13419 87 0,'0'0'126'0,"-1"2"-22"0,-6 5-6 16,8 7 1-16,-9 7-15 0,1 2-11 15,0 8-10-15,0 4-7 0,-6 2-7 16,-1-5-6-16,-3 10-9 0,10 0-5 16,-9 2-9-16,-2 1-4 0,11-8-5 15,0 0-8-15,6-2-8 0,-6-7-20 16,1 5-42-16,-1 9-76 0,4-10 43 16,-4 1-108-16,3 11-239 0</inkml:trace>
  <inkml:trace contextRef="#ctx0" brushRef="#br0" timeOffset="15347.1945">9806 14717 201 0,'14'-6'138'15,"-12"-2"-49"-15,-6 2 26 0,6 8-14 0,3-2-31 16,-10 0-8-16,0 12-1 0,-4-13-4 16,-4 1-9-16,-9 8-13 0,1 1-8 15,-7-4-6-15,-2 18-4 0,2-7-4 16,0 10-2-16,0-3-2 0,0 2-1 15,-2-1-2-15,9-1-2 0,0 3 0 16,7-5 1-16,1 0-1 0,5-7 2 16,8 0 2-16,-2-7 1 0,2 6 2 15,2-10 1-15,12 1-1 0,0-1 1 16,8 2-2-16,3-6-2 0,1 1-3 16,1 3-1-16,-1-3-3 0,-3 7 0 0,3-5-2 15,-5 10 0-15,4 2 0 0,-6 7-4 16,4-1-2-16,-11-5 0 0,4 6 0 15,-11 1 0-15,4-1-1 0,-9 1-1 16,-14-1 2-16,0-5 1 0,0-4-5 16,-14 2-6-16,8-7-10 0,3 2-14 15,-10-3-19-15,5-6-20 0,1-2-78 16,-6-3 32-16,5-3-65 0,6 1-236 0</inkml:trace>
  <inkml:trace contextRef="#ctx0" brushRef="#br0" timeOffset="15553.7078">10034 14636 119 0,'-13'10'62'0,"-2"-6"-35"0,-1-4 12 15,-12 11-13-15,2 4-23 0,-4-1-1 16,-7-5-42-16,-7 3 26 0,2-3-22 16,3 3-152-16</inkml:trace>
  <inkml:trace contextRef="#ctx0" brushRef="#br0" timeOffset="16271.2746">9671 15678 478 0,'1'7'231'0,"10"5"-99"16,-11 5 50-16,2 1-69 0,-4 1-46 16,4 9-14-16,-9 6-9 0,5-5-3 0,-9 13-9 15,8-1-11-15,-2 3-6 0,-8 10-4 16,6-1-4-16,7-4-1 0,4 2-2 16,-1-4-2-16,3-9-5 0,-13-4 0 15,7-4 90-15,5-9-293 0,-3-7 153 16,-8-14-54-16,5-13-1047 0</inkml:trace>
  <inkml:trace contextRef="#ctx0" brushRef="#br0" timeOffset="16867.3061">9457 16588 356 0,'7'7'153'0,"-4"0"-79"16,3 0 47-16,1 0-50 0,-2-6-29 16,-3 12-6-16,-2-5-2 0,1-1 5 15,-2-1-1-15,2-6-4 0,5 7-5 16,-1-7 0-16,5-7-1 0,3 0 1 15,2 1-1-15,5 5-4 0,-3-6-3 0,1-2-4 16,3 2-4-16,-4 0-3 0,3 3-2 16,-6 4-2-16,0 6-1 0,-7-1-2 15,-5 9 0-15,-2 3-2 0,-2 5-1 16,-5 6 0-16,0 3-1 0,-9 6-1 16,-9 0 0-16,10 12 1 0,-12-5 0 15,3 7 0-15,3-4 0 0,-6-3 1 16,-2-16 0-16,8 7 1 0,1-7-1 15,5-7 2-15,11 4 2 0,4 1 0 0,4-3 5 16,8-9 2-16,4 3 2 0,13-6 1 16,10-4-1-16,-7-7-2 0,10-4-1 15,5-6-3-15,2 8-4 0,2-5-4 16,14-5-10-16,-7 1-15 0,-2-1 79 16,0 5-246-16,-4 0 120 0,-4 7-60 15,1 2-828-15</inkml:trace>
  <inkml:trace contextRef="#ctx0" brushRef="#br0" timeOffset="21647.4146">10348 12397 187 0,'7'-9'277'0,"-2"11"-125"15,2 5-4-15,-2 0 10 0,-5-2-72 16,-3-3-36-16,-4-2-9 0,0 7-4 15,-11-5-2-15,-8 15-1 0,-4-1-9 16,-19 14-4-16,-7 12-3 0,-7 2 0 0,-4 5-3 16,-10 7-1-16,5 0-4 15,-7-5 0-15,9 10-2 0,0-1-1 0,7-2-2 16,-2-6-1-16,14 6-1 0,-5-12 0 16,5-13 1-16,11-1-4 0,12-11-7 15,1-9-12-15,11-10-30 0,2-2 145 16,6-2-292-16,8-12 125 0,0-9-28 15,12 0-926-15</inkml:trace>
  <inkml:trace contextRef="#ctx0" brushRef="#br0" timeOffset="21857.6344">9399 12567 508 0,'9'21'235'0,"5"2"-100"0,3-1 49 15,15 7-82-15,5-3-40 0,-4 2-16 16,0 9-12-16,6 3-6 0,-8-1-6 16,10 8-7-16,18 6-4 0,17 13-8 15,-4-6-7-15,7-4-5 0,-1-3-7 0,-11 8-3 16,-21-26 112-16,3 2-293 0,-7-7 148 16,-19-9-26-16,-2-11-1022 0</inkml:trace>
  <inkml:trace contextRef="#ctx0" brushRef="#br0" timeOffset="27643.9166">11328 12702 116 0,'3'-14'98'16,"-3"2"-11"-16,2 1 13 0,-2-1-2 15,7 7 1-15,-2 3-1 0,-3 2 5 16,-2 5-4-16,0-1-4 0,2 1-11 16,5 4-10-16,-2 10-11 0,2 4-12 15,-14 6-9-15,14 7-8 0,0 4-6 0,-7-7-10 16,-2 4-6-16,-3 2-4 0,5 1-3 16,7 0-2-16,-7 4-2 0,0-9-10 15,7-5-14-15,-7-2-14 0,2-7-165 16,-2-5 91-16,3 3-122 0,11-1-568 15</inkml:trace>
  <inkml:trace contextRef="#ctx0" brushRef="#br0" timeOffset="29910.1809">11147 13782 382 0,'4'16'171'16,"1"-6"-78"-16,-5-8 47 0,5 7-56 15,2-4-33-15,-10-5-10 0,8 2-3 16,-7-6 1-16,9 8-2 0,2-1-6 15,5-6-2-15,-2-1 0 0,2 4 3 16,-3-7 1-16,1 0-1 0,-5 2-3 16,7-4-2-16,4 2-3 0,-4 0-4 15,10 2-3-15,6 5-4 0,-2-2-3 0,0-1-1 16,7 3-2-16,-3 0-1 0,-4 5-1 16,-2-3-1-16,-5 1 1 0,-2 6-2 15,-8 0-1-15,-2 3-1 0,-4 2-2 16,-5 0 0-16,-2 9-2 0,-5-4-1 15,-12 4 0-15,1 7 0 0,-10 1 0 16,-3 1 1-16,-1 3 0 0,6 0 1 16,-4 7 1-16,11-7 0 0,-4-7 1 0,14 0 0 15,-3-3 1-15,19-13-1 0,-16 4 0 16,11 1 0-16,12-13 0 0,2 1 0 16,-2-5-1-16,12 0-2 0,2-7-2 15,9 7 0-15,0-9-9 0,3 4-9 16,4-2-15-16,-4 2 42 0,-10 3-203 15,-2 2 99-15,-3 7-68 0,-13 0-694 16</inkml:trace>
  <inkml:trace contextRef="#ctx0" brushRef="#br0" timeOffset="31258.6993">11224 14874 251 0,'2'-5'90'16,"-4"-4"-27"-16,4 2 35 0,-2 7-40 16,12 0-10-16,-5 2 1 0,-3-4 3 15,1 1-1-15,-3 1-7 0,3 7-4 16,-10-14 0-16,3-4 0 0,4 15-1 16,3-1 1-16,4 9 0 0,-4 2-1 15,-17-7-4-15,10 11-3 0,2-4-4 16,-14 7-4-16,2-2-4 0,5 8-4 0,5-5-4 15,2 3-3-15,7 1-3 0,-12 1-1 16,3-12-2-16,4 5 0 0,10-5-1 16,0-2 0-16,-12-5-1 0,7 0-1 15,9-1 0-15,2-7-1 0,-1 0 0 16,-8-6-5-16,12-3-7 0,0 1-11 16,0-12-18-16,5-1-26 0,-1-1-25 15,3-10-89-15,-7 0 36 0,0-8-83 16,0 3-246-16</inkml:trace>
  <inkml:trace contextRef="#ctx0" brushRef="#br0" timeOffset="31412.2137">11559 14760 430 0,'-2'25'179'0,"-3"3"-75"0,3-2 49 16,-3-5-74-16,-2 18-25 0,0-7-14 16,0 6-8-16,-2 4-4 0,2 7-9 15,-5-8-8-15,-2 2-4 0,-2 0-4 16,4-7-8-16,3-1-8 0,-1 1-28 0,8-5-122 15,4-5 71-15,1-12-102 0,1-5-437 16</inkml:trace>
  <inkml:trace contextRef="#ctx0" brushRef="#br0" timeOffset="31974.1508">11543 15693 356 0,'0'-1'180'15,"2"1"-80"-15,-9 0 38 0,7 7-50 16,-7-7-31-16,0 12-17 0,-9-9-8 16,-12 10-3-16,2-3-6 0,-4 2-8 0,-5 1-7 15,5-5-7-15,2 7 2 0,0-1-1 16,5-2 1-16,13-3-1 0,1 3 3 15,9-5 3-15,-5 0 4 0,10-4 2 16,2 3 4-16,5-1 2 0,4-2 4 16,2 4 0-16,1-3-4 0,21-1-3 15,-5 4-2-15,-1 6-3 0,6-3-3 16,-5 10-3-16,-7-5-2 0,9 5-1 16,-2 1 0-16,0 0-1 0,-7-2-1 0,-2 4 0 15,-8 1 0-15,-9-4-1 0,-2 6 0 16,-2-5 0-16,-3 2-1 0,-4 7-1 15,2-4 0-15,-7-3-1 0,0-8-1 16,-9 10 0-16,-7-18 0 0,-3-5-1 16,-2-2-3-16,0 14-7 0,0-26-13 15,0 12-22-15,7-15-95 0,7 7-36 16,3-6 21-16,6-13-135 0,5 6-94 16</inkml:trace>
  <inkml:trace contextRef="#ctx0" brushRef="#br0" timeOffset="32136.3366">11892 15727 382 0,'-5'-6'129'16,"-4"5"-76"-16,-12 1 47 0,-7-7-65 15,-9-2-28-15,4 2-108 0,-18 7 62 0,-3 0-47 16,5 0-394-16</inkml:trace>
  <inkml:trace contextRef="#ctx0" brushRef="#br0" timeOffset="32950.882">11682 12716 1270 0,'-105'70'3'16,"-81"62"-15"0,12 1 0-16,8 2 122 0,59-74-336 0,30-15 198 15,43-25-84-15,6-14-881 0</inkml:trace>
  <inkml:trace contextRef="#ctx0" brushRef="#br0" timeOffset="33129.2262">11051 12753 744 0,'35'28'236'0,"14"7"-124"15,0 2 93-15,-2-2-137 0,-1 0-42 0,22 5-7 16,-3-3-5-16,14 2-1 0,-2-6-2 16,0-7-12-16,-10-10 58 0,-9-2-263 15,-4-14 144-15,-17-5-85 0,-2-4-942 16</inkml:trace>
  <inkml:trace contextRef="#ctx0" brushRef="#br0" timeOffset="38426.9394">13151 12774 187 0,'14'-9'167'0,"-2"4"-59"0,-10-8 11 15,12 3-10-15,-5 3-40 0,-4-7-13 16,1 7-7-16,-3-5 0 0,1 5-5 15,-4 5-4-15,-6 4-3 0,-2-2 0 16,-5 0 0-16,-8 5-2 0,0 9 0 16,-2 0-1-16,4 2-7 0,-5 3 2 15,-1-3 0-15,0 5-2 0,-6 5-3 16,8 2-5-16,-5 0-3 0,11-3 1 16,-5-4-4-16,8-2-4 0,-5-3-2 15,5-2-2-15,14 2 0 0,2 3 0 16,-4-12-2-16,11-2-1 0,3-1 0 0,9-2 1 15,0 1-1-15,0-10 1 0,2 5 0 16,14-3 0-16,-2 10 0 0,11-8 0 16,-4 8 0-16,-4-3-1 0,-1 5 1 15,-2 7-1-15,-9 0 0 0,-10 0-1 16,0 5 0-16,-2-1-1 0,-10-4-2 16,-4-2 0-16,-4 2-2 0,2-5 0 0,-5 7-2 15,-7 3-2-15,-3-3-4 0,-1 5-4 16,-5 7-8-16,-5-9-10 0,0-5-21 15,5 0-15-15,-6-5-12 0,2-7-118 16,1 3 54-16,1-5-73 0,6 0-382 16</inkml:trace>
  <inkml:trace contextRef="#ctx0" brushRef="#br0" timeOffset="39674.2701">12801 14022 246 0,'1'2'79'0,"-6"-2"119"0,3-7-128 16,2 5 151-16,7 2-124 0,-8-7 74 15,4 2-123-15,9 3-7 0,2 2-7 16,0-2-2-16,-5-1-2 0,-2-11-3 16,12 5-3-16,-5 0-5 0,7-1-5 15,4-4-5-15,3 14-2 0,4-2-1 0,-8 2-1 16,-1 0 0-16,-4 7 0 0,2-12 0 16,-7 12 0-16,0 5 1 0,-7 7-2 15,0-5 1-15,0 14-3 0,-8-5-1 16,-3 7-2-16,-3-9-1 0,-7 5-1 15,-2-3 0-15,-12 0 0 0,0 5 1 16,2 7 0-16,0-2 0 0,-13-8 1 16,11 5 1-16,10-9 0 0,-3-9 1 15,-1 2-1-15,15-2 1 0,7-3 1 16,1-2-1-16,8 6 0 0,-9-12 1 16,7 5-1-16,7-6 0 0,7-4 0 0,2 1-1 15,16-3 2-15,6-1-3 0,-3-7-1 16,2 2-10-16,-2 3-7 0,-5 2-8 15,-4 2-22-15,-5 3 92 0,-5 2-244 16,-4 0 114-16,-5 5-42 0,-5 2-797 16</inkml:trace>
  <inkml:trace contextRef="#ctx0" brushRef="#br0" timeOffset="40208.4183">12881 15074 187 0,'9'2'133'15,"-6"-2"-53"-15,-3-7 20 0,-10 4-10 16,1-11-29-16,7 1-2 0,4 8 1 15,-2 2 1-15,0-5-1 0,7 8-2 16,-5 0-3-16,8-1-2 0,-6 1-7 16,-1 5-7-16,-3 0-3 0,2 8-5 15,-9 1-7-15,2 3-7 0,-4 4-6 16,-7 0-1-16,8 0-1 0,2 4-3 0,-8-1 0 16,6 4-1-16,15-7-1 0,-18 7 2 15,16-6 1-15,-6-1 0 0,2-6 1 16,13 6-1-16,11 0-1 0,-6-5-2 15,4-11-2-15,9-3-2 0,-11-2-3 16,-6-7-9-16,15-3-7 0,3-3-12 16,-4-6-16-16,0 3-29 0,-1-6-116 15,0-7 61-15,-10 1-95 0,7 2-385 16</inkml:trace>
  <inkml:trace contextRef="#ctx0" brushRef="#br0" timeOffset="40360.533">13228 15095 183 0,'0'13'171'0,"2"1"-43"15,-2 1 7-15,-2 7-10 0,-3 6-32 16,10 1-17-16,-12 8-10 0,2 5-12 16,-4 0-12-16,-5 2-13 0,0 4-9 15,-7 9-6-15,7 1-6 0,-2 4-9 16,8-11-18-16,-5 5 55 0,8-25-200 0,3 8 100 16,2-15-70-16,6 3-664 0</inkml:trace>
  <inkml:trace contextRef="#ctx0" brushRef="#br0" timeOffset="41342.5456">13547 12586 366 0,'7'-10'190'0,"-1"8"-61"16,-6 2 31-16,0 5-56 0,-4-3-24 16,4 3-14-16,-3 6-12 0,-4 15-8 15,-11-3-9-15,-3 5-7 0,-3 14-5 16,-8 2-4-16,-5-7-3 0,2 12-1 15,-2 14-3-15,0-12-1 0,-10 17-4 16,9 4-1-16,-10-9-3 0,4-5 0 0,1 3-2 16,-3-17-3-16,-1-9-7 0,8 4-13 15,-5-15 112-15,7-8-292 0,4-2 142 16,10-14-49-16,8-7-993 0</inkml:trace>
  <inkml:trace contextRef="#ctx0" brushRef="#br0" timeOffset="41508.6467">13051 12618 543 0,'16'30'308'0,"16"17"-156"0,6 2 50 15,4-3-73-15,6 1-80 0,-3-3-26 16,4-7-8-16,2 8-5 0,3-1-4 16,-4-9-4-16,7 9-6 0,-6-11 57 15,-9-8-259-15,7 5 140 0,-5 3-77 16,-9-12-930-16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6T18:16:11.2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21217 6787 152 0,'8'2'121'0,"7"5"-26"0,-10-7 6 16,-7-2-8-16,4 2-25 0,-2 6-5 16,-5 2-4-16,3-2-4 0,-5 2 0 15,7 12 1-15,0 1 0 0,-13 3-1 16,-2 4 2-16,-1 9-2 0,12 12-2 15,-6 21-5-15,5-5-5 0,3 25-4 16,4-3-2-16,5 13-4 0,0-3-3 16,-14 18-1-16,14-4-4 0,0 12-3 15,8 12-3-15,3 0-5 0,-2 5-3 16,5 18-1-16,-2-7-2 0,-1 12-4 16,3 5 0-16,-6 6-1 0,5 1-1 0,1 16 0 15,0 2 1-15,-5 5-1 0,3 2-1 16,-2-14 1-16,-3 10 0 0,-1-10-1 15,1 5 1-15,5 0-2 0,-5 2 1 16,0-9-1-16,-3-6 1 0,1-15 0 16,2-13-1-16,0-4 0 0,-5-23 1 15,-2-1-1-15,0-16 0 0,0-6 0 16,-2-7 0-16,-3-9-1 0,0-9 1 0,-2-8 0 16,-2-18-1-16,2-5 0 0,0-7 0 15,-6-6 0-15,12-8 0 0,-13 5 0 16,7-12 0-16,1-2 0 0,-1-5 0 15,-3-2-1-15,-1-2 0 0,1 0 1 16,-4-1-2-16,-5-1 1 0,-4-1-1 16,-3-4 0-16,-6 4 0 0,-6 3 0 15,-12-8 0-15,-4 8 1 0,0 2 0 16,-8 0 0-16,-2 2 1 0,-3-11 0 0,-10 9 0 16,-13 2 0-16,-6-2 0 0,-16 3 0 15,7-3-1-15,-9-5 1 0,-6-2 0 16,-2 9 0-16,-3-11 0 0,-12 7 0 15,8-10 1-15,-5-2 0 0,8 2 0 16,-9 3 0-16,13 0 1 0,-13-3-1 16,0-2 0-16,8 0 1 0,12 7-1 15,-6 0 0-15,7 0 1 0,5-7-1 16,6 2 1-16,-10-2-1 0,15 0 1 16,-2 3-1-16,20-3-5 0,-3 2-4 0,20-2-3 15,10-5 2-15,8 10 1 0,8-5-1 16,9 0 1-16,4 5 5 0,10-3 3 15,7 5 4-15,1 3-2 0,5-6-1 16,-1 1 2-16,5-5 0 0,-1 5 0 16,3-10 0-16,-1 0-1 0,6 3 0 15,-6 0 0-15,8-1-1 0,-7 8 1 16,-10-5-1-16,0-5 0 0,1-2 1 16,-1 3-1-16,-9-1 0 0,16 3 0 0,-16 2 0 15,10 0 0-15,5 0-1 0,0 0 0 16,-8-9 0-16,7-15 0 0,-7-5 0 15,11-9 0-15,1-13-1 0,4-2 1 16,-2-6 0-16,7-22-2 0,-2-8 2 16,2-32 1-16,-7-35 0 0,7-15 0 0,-10-30 0 15,3-32 0-15,3-1 1 0,-1-22-1 16,-7-15 1-16,3-5 0 0,-7-15 0 16,-3 2 2-16,5 3 0 0,-9 9 1 15,-3 12 0-15,-2 2 0 0,-2 21 0 16,4 18 0-16,-7 1-1 0,5 5 0 15,-4 27 1-15,6 5-1 0,0 13-5 16,3 10-4-16,2 14-2 0,0 15 84 16,9 15-294-16,12 26 151 0,0 9-60 15,0 17-1043-15</inkml:trace>
  <inkml:trace contextRef="#ctx0" brushRef="#br0" timeOffset="1694.0005">29261 6384 210 0,'9'7'188'15,"-2"0"-96"-15,0 5 15 0,0 1-9 16,-7 1-64-16,-2 1-11 0,2 1-1 16,0 12-1-16,-5-7 2 0,3 6 0 0,0 8 3 15,-3-4 2-15,-2 10 0 0,2 4 2 16,3 11 4-16,-3 0 2 0,3 9 0 16,2 14-1-16,2 14-3 0,1 4-2 15,6 9-2-15,-2 22-2 0,7 8-2 16,0 11-3-16,0 19-2 0,2 17 0 15,5 3-1-15,0 5-1 0,9 14 1 16,3-7 1-16,-5 2 2 0,-3 2 2 16,6-8 0-16,-13-6-1 0,8-4-1 15,-8 2-3-15,3-4-3 0,-4 1-3 0,-3-10-4 16,2 10-2-16,-2-13-2 0,2 1-2 16,-4-4 0-16,1 1-1 0,-5-26-1 15,-1 7 1-15,-5-5 0 0,5-9-1 16,-7-8 1-16,7-3 0 0,7-13 0 15,0-8 0-15,0-10-1 0,-2-7 1 16,3-13-1-16,-5-4 1 0,8-10-1 0,-8-2 0 16,6-10 0-16,3 6 0 0,-5-13 0 15,0-5 0-15,0-7 0 0,-5 2 0 16,-4-7 0-16,-3 1-1 0,2-6 1 16,-3 13-1-16,-1-8 0 0,-5 0-1 15,-2-9 1-15,3 19-1 0,-1-10 0 16,-11-2 1-16,2-5-1 0,-5 14 0 15,-4-13 0-15,-12-3 0 0,5 4-1 0,-5 3 1 16,-1-2-1-16,1 0 0 0,-6-5-1 16,-8-3 1-16,-4-4 0 0,-8-2 0 15,-2-3 0-15,3-4 1 0,-10 2 0 16,0 2 1-16,3-2 1 0,-8 0 0 16,-9-7 0-16,10 7 1 0,-1-5-1 15,-9 3 1-15,5-5-1 0,0-2 1 16,-5 4-1-16,-4 5 0 0,4-4 0 15,-2 1 0-15,14-4 1 0,-5 3-1 0,0-6 0 16,-4 1 1-16,-1-5-1 0,-2 0 1 16,3 12-1-16,16-10 1 0,-5 17 0 15,14-3 0-15,0 7 0 0,14-4 1 16,-14 4-1-16,17-2 1 0,-3 5-1 16,2-7 1-16,3 4-1 0,16-9 1 15,-11 5-1-15,8-3 0 0,1-7-1 16,2 3 1-16,-6-5-1 0,12 2 0 15,-8-2 0-15,2-2 0 0,0 0 0 16,5-5-1-16,-9 9 1 0,10-9-1 16,-5-5 0-16,3-6-1 0,1-1 0 15,4 1 0-15,-9-27-1 0,5 6 1 0,2-3-1 16,2-9 1-16,-1-5 1 0,12 7-1 16,-6-18 2-16,1-14-1 0,5-11 2 15,1-8 1-15,5-21 2 0,4-23 4 16,12-18 3-16,7-16 1 0,2-42 1 15,5-22-1-15,12-14 0 0,-3-21-1 16,12-19-3-16,-3-20-3 0,6-8 0 0,1-11 0 16,-4-9-2-16,-4-10 1 0,1 16 0 15,-14 10 0-15,-25-2-1 0,0 27 2 16,-9 19 0-16,-3 15-8 0,-2 34-2 16,-7 28 64-16,8 18-292 0,-1 31 156 15,7 28-88-15</inkml:trace>
  <inkml:trace contextRef="#ctx0" brushRef="#br0" timeOffset="4147.1031">19888 11511 766 0,'-4'13'241'0,"9"8"-99"0,8 1 78 16,-10 8-152-16,2 2-8 0,-3 5-3 15,3 12-20-15,-3 3-8 0,-5 10-8 0,-3 8-1 16,6 3-1-16,-1 13-13 0,4-9-12 15,-5-6 9-15,8-8 0 0,-5-7-1 16,6-19 0-16,-7 7-1 0,2-18-1 16,3-2-10-16,-5-18-5 0,2 1-12 15,-2-7 34-15,-3-23-250 0,3-12 128 16,1-9-93-16,5-5-872 0</inkml:trace>
  <inkml:trace contextRef="#ctx0" brushRef="#br0" timeOffset="4761.3747">19412 10394 261 0,'8'-9'245'0,"2"-1"-88"0,-3 3 4 15,-2 0-5-15,4-2-58 0,-4-5-14 16,4-2-8-16,3-3-10 0,1 3-2 16,4-3-2-16,-5-2-12 0,9 0-11 15,2 0-8-15,0-2-5 0,-2-5-4 16,7 14-3-16,11 0-3 0,-9 3-3 0,8 6-2 16,2 3-2-16,-3 2-2 0,-3 11 0 15,2 6-1-15,-2 8-2 0,-11 1 0 16,-4-1-1-16,-9 1-1 0,-4 15-2 15,-6-10 0-15,0 11 0 0,-9 16-1 16,2 5 0-16,-5-5 0 0,-1 12 0 16,4-5 1-16,-3-2-1 0,-4-15 1 15,11-12 0-15,2 1 1 0,-1-4-1 0,8-11 0 16,-3-7 0-16,8 5-1 16,5-19 1-16,0 1-1 0,13-2-1 0,2-7 1 15,5-2-1-15,-10-6 1 0,15-5 0 16,-9-3 1-16,-1 4-5 0,1-4-4 15,5 8-7-15,-10-5-7 0,-2-1-8 16,-11 5-13-16,-3-3-22 0,-8-2 22 16,-1 5 22-16,-1-6-204 0,-8 1 109 15,-3 1-30-15,-1 6-789 0</inkml:trace>
  <inkml:trace contextRef="#ctx0" brushRef="#br0" timeOffset="5388.1793">19425 8614 596 0,'23'-15'231'0,"6"-3"-108"16,-1-15 68-16,-1-8-100 0,-6-9-38 15,2-1-12-15,-8-7-7 0,12 2-3 16,-6 1-7-16,-6 12-4 0,8 6-3 15,4 10-2-15,-5 12 1 0,-1 2 1 16,7 13 0-16,-7 4 2 0,-6 3-4 16,-1 2-3-16,-7 10-4 0,-7 4-2 15,0 0-3-15,-13 12-1 0,5 1-1 0,-7 5-1 16,0-11 1-16,-5 12-1 0,6-12 0 16,0 1 0-16,0-6 0 0,6-4 1 15,-6-14-1-15,7 0 0 0,7 7 1 16,1-5-1-16,6 3 1 0,4-3 0 15,6 8 0-15,4-10 1 0,-5 0 0 16,10 2-1-16,3-2 2 0,0 2-1 16,6 6 0-16,0 5 0 0,1-6 0 15,0 14-1-15,5-7 0 0,-10 0 0 16,3 0 0-16,-5 2-1 0,-9-9-1 16,-5 7 1-16,-8 0-1 0,-5 0 0 0,-2 7-1 15,-2 2 1-15,-10 3-1 0,2 2 1 16,-11 4-1-16,1 1 1 0,-1-1 0 15,-7-6-5-15,-2 0-5 0,-1-1-8 16,-16-6-10-16,10-3-9 0,-4 0-14 16,5-11-15-16,-8-10 27 0,-2-2-176 15,1-9 91-15,2-12-64 0,8-14-615 0</inkml:trace>
  <inkml:trace contextRef="#ctx0" brushRef="#br0" timeOffset="5899.8559">19733 6468 276 0,'-7'-12'209'0,"2"3"-94"0,10 9 28 15,-12-9-23-15,13 11-44 0,-15-11-20 16,-2 8-6-16,4-5-4 0,-3 6-4 15,-8-5-6-15,9 16-5 0,2-10-2 16,0 24-1-16,-1 1 2 0,-5 1 2 16,5 9 1-16,-5-1-3 0,-1 0-1 0,7 9-3 15,0 7-4-15,2-7-2 16,5 3-2-16,0 2-4 0,12-12-3 16,2-2-3-16,7-5-2 0,2-4-2 0,11-10-1 15,-6 4 1-15,3-12-2 0,8 1 0 16,-2-4 0-16,3-5-1 0,-2-7-1 15,-3 6 0-15,-1-5 0 0,-4-2-1 16,-8-7 3-16,-1 3-6 0,0-5-9 16,-6-8-11-16,-7-6-22 0,-2-10-32 0,1-1-99 15,-6-2-47-15,3-14 22 0,-1-3-145 16,1 3-93-16</inkml:trace>
  <inkml:trace contextRef="#ctx0" brushRef="#br0" timeOffset="6050.4268">20130 6242 330 0,'12'39'271'15,"-2"-6"-98"-15,-3 12 16 0,2-1-27 16,-4 7-64-16,1 5-23 0,-10 14-18 16,2 2-13-16,2 14-11 0,-7 5-10 15,0 2-8-15,6 14-5 0,-5 0-7 16,5-7-1-16,-6-2-5 0,1-12-9 0,-1-16 89 16,-1-6-289-16,6-14 148 0,4-9-67 15,-2-11-1009-15</inkml:trace>
  <inkml:trace contextRef="#ctx0" brushRef="#br0" timeOffset="13822.2453">27766 11573 456 0,'17'8'202'0,"-8"-1"-75"15,0 0 39-15,1 6-73 0,-3-5-30 16,-5 1-10-16,-2 11-11 0,0-1-8 16,-2-3-6-16,-10 5-5 0,0 7-6 15,-4 0-5-15,-3 2-3 0,-4 10-3 16,3 4-1-16,15 0-1 0,-2 12 0 0,2 2 1 15,5-9-1-15,7-6 1 0,2-4 1 16,5-21 1-16,0 4 0 0,9-4 0 16,5-4 0-16,7-11-1 0,2 3-1 15,3-6-1-15,0-14-1 0,-3-6-2 16,2-1 2-16,10 0-6 0,-11-10-5 16,3-17-28-16,6 12-28 0,-3-14-48 15,-13-6-89-15,6 11 33 0,-7-13-123 16,-9-5-240-16</inkml:trace>
  <inkml:trace contextRef="#ctx0" brushRef="#br0" timeOffset="13990.3737">28488 11453 254 0,'14'0'211'0,"0"7"-41"0,-5 14-2 0,3 2-28 15,2 19-29-15,-2 4-23 0,-1 7-22 16,3 17-16-16,-2 2-18 0,-5 19-6 16,0 3-8-16,-3 19-4 0,1-1-4 15,-3 9-1-15,8 7-2 0,-15 5 0 16,12-5 0-16,-2 7-3 0,-3-10-7 0,3-13-10 15,-10-17-18-15,-2-6 0 0,7-17-168 16,-12-9 85-16,-4-7-103 0,2-7-567 16</inkml:trace>
  <inkml:trace contextRef="#ctx0" brushRef="#br0" timeOffset="14906.23">20571 6377 255 0,'0'-16'278'15,"-14"16"-86"1,-52 51-32-1,-48 75-25 1,-54 43-59 0,-24 32-37-16,19-10-42 15,31-27-46-15,23-49 1 0,41-32-112 16,29-34 62-16,4-12-102 0,-1-16-377 16</inkml:trace>
  <inkml:trace contextRef="#ctx0" brushRef="#br0" timeOffset="15108.7335">19398 6631 649 0,'65'28'184'16,"0"-5"-90"-16,5 9 75 0,13 6-131 15,3-1-15-15,15 3-9 0,12 11-4 16,9 5-5-16,-11-7-6 0,-3 2-15 15,-4-2-14-15,-15-5-34 0,-10-7-106 16,-3 10 57-16,-13 10-104 0,-18 6-358 16</inkml:trace>
  <inkml:trace contextRef="#ctx0" brushRef="#br0" timeOffset="16881.3672">27857 9854 112 0,'-2'0'139'0,"6"7"-42"0,-1-7-3 16,-1 0 9-16,-2 2-35 0,5-4-8 0,-3 0-2 15,0-1-5-15,1 1-1 16,-1-5 0-16,3-7-6 0,-1 7-4 16,8-2-4-16,2-10-3 0,0 5-3 0,7 0-4 15,-2-7-4-15,6 0-3 0,1 5-4 16,-1 2-3-16,13 5-2 0,-3 9-2 15,4 0-1-15,-2 0-1 0,3 2-2 16,-10 7 0-16,10 10-1 0,-10 4 0 16,-2 5 0-16,2 5 0 0,-6-3-1 0,-15 0 0 15,0-2-1-15,-2 7 0 16,-7 5-2-16,-7-3-2 0,-4 2 0 0,-6-6 0 16,1-3-1-16,-10 9 1 0,5-8 0 15,-2-8 0-15,2 3 0 0,5 7 1 16,0-22 0-16,4 3-1 0,-2-3 1 15,5-3 1-15,4-8-1 0,5 6 1 16,0-6 1-16,14 10 0 0,2-3 0 16,10 7 1-16,4-7 0 0,-2-5-1 15,7 3 0-15,7 2 0 0,0 0 0 16,2 0 0-16,-2 7-1 0,-3 6 0 16,-8-5 0-16,-1 1-1 0,-9 5 1 15,2 7 0-15,-11-5-2 0,-7 2-1 0,-1-3-1 16,-6 5 0-16,-3-10-1 0,-18 2-1 15,2 6-1-15,-2 1-1 0,-8 2-2 16,-15 9-6-16,4-2-14 0,-14 0-21 16,-9-5-130-16,-12 3 73 0,-2-10-106 15,-5-2-443-15</inkml:trace>
  <inkml:trace contextRef="#ctx0" brushRef="#br0" timeOffset="17677.9171">20570 8073 469 0,'37'-7'193'0,"-8"-6"-83"0,-2 12 55 0,-8-6-86 16,-9 0-24-16,-10 5-11 0,-1-2-3 15,1 8 0-15,-13 5-5 0,-2-2-9 16,-12 7 1-16,-2 7-2 0,-5 12-4 15,-18-10-4-15,-3 14-3 0,4 10-3 16,-6 4-2-16,-15 5-1 0,9 16-2 16,-9 5-2-16,-5-5-1 0,-9 5-1 15,10 2 2-15,10-7-3 0,-12-7-3 0,7 3-13 16,14-12-10-16,-11-7-24 0,1-10-19 16,18 1-138-16,0-10 64 0,11-14-102 15,4-11-440-15</inkml:trace>
  <inkml:trace contextRef="#ctx0" brushRef="#br0" timeOffset="17881.5473">19598 8627 379 0,'30'5'192'16,"3"9"-64"-16,8-5 33 0,-1-2-52 16,2 7-32-16,7 7-11 0,0-7-6 15,-1 7-8-15,4 9-9 0,11 5-9 16,-1 0-8-16,4 16-7 0,5 5-6 15,-1-5-5-15,3 12-3 0,-4-7-3 16,1 0-4-16,-3 0-8 0,-10-10-16 16,-9-2 77-16,-4-2-248 0,-9-14 123 0,-9-9-65 15,-3 2-838-15</inkml:trace>
  <inkml:trace contextRef="#ctx0" brushRef="#br0" timeOffset="18964.8293">27913 8486 330 0,'0'0'138'0,"7"-3"-50"16,-7-8 37-16,0 3-48 0,7-8-17 0,-2 2 1 15,-8 5-6-15,8-8-1 0,-5 1-1 16,7 2-5-16,-2 0-5 0,-5 0-6 16,14 0-6-16,2 0-2 0,-2 1-3 15,4-6-5-15,1-5-5 0,-3 1-3 16,8 2-2-16,1-7-2 0,8 7-1 16,13 5-1-16,-1-3-1 0,-8 10 0 15,14 2-1-15,-2 5 1 0,0 2-1 16,2 9 0-16,-2 3 0 0,-5 11 0 15,-2 0 0-15,0 20-1 0,-12-2-2 16,3 8 1-16,-12 7-2 0,0 2-1 0,-14 0 0 16,-5 7-1-16,5 6 0 0,-7 0 0 15,-7 8-1-15,-7-4 0 0,-4-3 0 16,-15-7 0-16,-4-7-1 0,-3-9 1 16,-2-9 0-16,-2-3 0 0,-3-7-1 15,6-13-2-15,-6-6 0 0,14-8 0 16,-2-3-1-16,12-17 0 0,2-1 1 0,19-15 1 15,2 3 1-15,0-5 2 16,7-12 1-16,11 8 1 0,15 4 4 0,-3 2 1 16,8 10 2-16,8 9 0 0,10-5 0 15,-5 6 0-15,10 6 0 0,11 2-2 16,2 5-2-16,8 2-1 0,4 8 0 16,-7-1 0-16,-2 0-1 0,-3 3-1 15,-6-1-4-15,-7 6-5 0,-1-1-8 16,-11-2 15-16,-14 2-201 0,-14 3 110 15,-10-5-97-15,-6 9-709 0</inkml:trace>
  <inkml:trace contextRef="#ctx0" brushRef="#br0" timeOffset="19704.2408">20684 9756 487 0,'0'-39'89'31,"-21"39"1"-31,-49 2 73 16,-36 63-50-1,-37 105 29 1,-43 56 66 0,-14 30-167-1,-4-21-187 1,20-52 79-16,44-83-147 0,54-92-692 15</inkml:trace>
  <inkml:trace contextRef="#ctx0" brushRef="#br0" timeOffset="19878.5783">19441 9961 366 0,'52'12'365'0,"10"9"-188"0,11 4 22 15,15 10-3-15,0 7-140 0,-3-14-28 0,14 13-7 16,-5 4-4-16,4 10-2 0,-13-3-7 15,13 18-5-15,-3 7-5 0,-4-6-6 16,-7-5-9-16,2-3-3 0,-16-7-110 16,-5-17-78-16,-14 1 62 0,-9-12-150 15,-9-7-328-15</inkml:trace>
  <inkml:trace contextRef="#ctx0" brushRef="#br0" timeOffset="21351.243">20635 11376 110 0,'-27'-21'105'16,"6"5"-32"-16,-3-5-1 0,-11-1-7 15,-20 1-12-15,3 1-11 0,-11 13-3 16,-16 5-3-16,9 2 0 0,-9 6 3 16,-14 10 2-16,-20 6 4 0,14 20 0 15,-7 14-3-15,6 16 3 0,9 7 1 16,7 18-2-16,-4 6-3 0,2 6-2 16,9 7-3-16,18 5 0 0,6 0-5 15,9-6 0-15,14 5-1 0,2-8-6 16,14-12-5-16,14 7-1 0,7-7-1 0,14-2-4 15,16-3-2-15,7-6-3 0,10-15-1 16,17-11-1-16,0-21-4 0,15-16-2 16,13-24-2-16,9-2-3 0,19-9-1 15,15-42-2-15,28-24 1 0,7-34 2 16,16-22 0-16,-16-29 2 0,-4-1 0 16,-27-4 3-16,-34 2-1 0,-38 9 0 15,-31 19 0-15,-23 0-3 0,-20 28-5 16,-21 0-10-16,-14 8-15 0,-21-8-17 0,-23 14-32 15,-28-5-103-15,-16 35 49 0,-19 21-89 16,0 33-325-16</inkml:trace>
  <inkml:trace contextRef="#ctx0" brushRef="#br0" timeOffset="35636.1363">20465 11076 92 0,'1'-14'96'16,"-2"-1"-5"-16,-12-3-2 0,13-1 4 15,-2 13-7-15,2 6-1 0,2 2-11 0,-4 11-10 16,1-5-1-16,-5 20-5 0,-6-12-13 16,-11 17-9-16,2 8-10 0,-8 11 0 15,-14 11-1-15,1 23-13 0,-1 6-4 16,-19 13-2-16,3 5-1 0,4 11 0 15,4 6-1-15,1 8 1 0,-7-2-3 16,14 2-7-16,-14-9-11 0,1-8-18 16,-1-20-24-16,14 2-54 0,0-30-47 15,9-7 15-15,11-28-87 0,9-17-106 0</inkml:trace>
  <inkml:trace contextRef="#ctx0" brushRef="#br0" timeOffset="36325.6787">27394 8178 573 0,'14'-42'201'0,"2"7"-92"0,-11-21 62 15,-5-16-107-15,0-5-27 0,-16-23-14 0,-24-37-6 16,-2-3-5-16,-18-10-5 0,-17-14-4 16,-9-5-3-16,-9 6 1 0,-27-14 0 15,-13 18 0-15,-9 4-2 0,-16 6 2 16,-6 14-1-16,-3 19 0 0,-8 2 0 15,-7 13 0-15,7 27 0 0,11 25 0 16,-6 19-1-16,17 13 0 0,6 17-1 16,14 12-1-16,13 14 1 0,11 13 0 0,4 22 1 15,20 11 0-15,2-2 2 0,15 16 0 16,7 5 1-16,19 9 1 0,7 9-1 16,11 5 1-16,-7-2-2 0,1-12-9 15,4 5-9-15,-12-17-143 0,5 1-15 16,3-10 29-16,9 7-170 0,4-16-82 0</inkml:trace>
  <inkml:trace contextRef="#ctx0" brushRef="#br0" timeOffset="36814.8773">27040 9179 157 0,'28'14'203'0,"-7"2"-73"0,-2 0-2 15,-3-2 5-15,-4 5-63 16,-3-5-18-16,-2 7-13 0,-7-5-9 0,-4-9-7 16,-6-7-4-16,-4 0 0 0,-14-14 2 15,-9-23 4-15,-21-19 4 0,-10-16 1 16,-18-19 0-16,-12-16 0 0,-22-14-5 16,-9-2-5-16,-26-12-5 0,-16-12-6 15,-22-4-2-15,-20 12-2 0,-13 8-1 16,0 5-1-16,3 22 0 0,-3 17 0 15,4 2 1-15,20 28 0 0,14 28 1 16,13 14-5-16,26 15-3 0,31 8-2 0,6 28 0 16,14 11-1-16,19 11 0 0,16 12-1 15,19 11 5-15,16 10 4 0,7 9-1 16,2 0 0-16,3 12-3 0,2-5-7 16,7 5-8-16,9 9-20 0,-6 9 13 15,13-7-155-15,-2 3 77 0,7-5-84 16,-9-21-503-16</inkml:trace>
  <inkml:trace contextRef="#ctx0" brushRef="#br0" timeOffset="37265.2344">26757 11552 448 0,'28'22'174'0,"-22"-22"-92"0,-6-1 48 15,-16-12-89-15,-17-15-12 0,-20-9-13 16,-28-22-4-16,1-10 7 0,-20-9 4 16,-19 0 7-16,-9-1 4 0,-9 4 2 15,-18-11-2-15,-9 2-3 0,-19-12-6 16,10-17-3-16,-10 1-4 0,6 17-5 16,5-5-4-16,8-5-2 0,-5 7-1 15,26 14 1-15,4 8-1 0,15 15-6 16,17 38-6-16,22 23-7 0,-1 14-17 15,16 30-5-15,14 35-4 0,5 14-3 0,4 28 5 16,17 5 5-16,-5 4 0 16,7 5 7-16,16 12 10 0,3-5-127 0,-14-7 73 15,4-7-75-15,3-1-447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6T18:18:45.4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0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2-06T18:19:52.644"/>
    </inkml:context>
  </inkml:definitions>
  <inkml:trace contextRef="#ctx0" brushRef="#br0">27992 5856 143 0,'5'-2'256'0,"-5"-1"-126"0,-5 1-4 0,1 0-60 16,-3-3 63-16,2 0-105 0,-7 3-4 16,3 2-4-16,-3 0 1 0,-11 5-1 15,-5-3 1-15,0 5-3 0,-9 2-1 16,-7 3-4-16,-1 9-1 0,-15-5-2 15,-3 3-3-15,-4-1-2 0,-10 1 0 16,-9-5-1-16,-3 7 0 0,-17-1 0 16,-2 2 0-16,-4 1 1 0,-13-2 0 0,-13-7 2 15,1 0 1-15,-12-2 0 0,-7-3 0 16,-7-2 0-16,0-5-2 0,-15-2 0 16,-14-2 0-16,-7-12-2 0,-4-2-1 15,-11-3 0-15,-7-7 0 0,-7 3 1 16,0 7-1-16,-14-5 0 0,-3 5 1 15,1 4-1-15,-14-2 1 0,4 5 0 16,0 2-1-16,-9 2 1 0,0 0 0 16,7 3 0-16,-19 2 1 0,12 0-1 15,-2 7 1-15,4-2-1 0,10-3 1 16,-2 0 1-16,-8 1 0 0,26-3 1 0,-3 9 1 16,5-7 1-16,6 8 1 0,31 6 2 15,-6 4 0-15,17-3 1 0,-7 2 2 16,31 4 0-16,2-2 2 0,20 9 1 15,11 12 3-15,28 7 3 0,2 0 2 16,12-5 1-16,-2-2 2 0,16-5 2 16,9 10 2-16,16 9-3 0,5 2-1 15,12 5-3-15,2-5 0 0,7-2-3 16,-7-3-5-16,7 0-2 0,5 5-3 0,9 6-2 16,0 10-1-16,2-6-2 0,1 3 0 15,1 0-2-15,1 7 1 0,0-14-2 16,2 22 1-16,-5 7-1 0,0-1 0 15,3-7 0-15,-5 5-1 0,-2 5 1 16,2-11 0-16,2 9-1 0,-2 12 1 16,0 2-1-16,0-7 1 0,-5 7-1 15,1 1 0-15,-1-2 0 0,1-1 1 16,-1 2-1-16,5-9 1 0,5-12-1 16,-3-5 0-16,-2-6 1 0,7-8-1 0,2 1 0 15,3-1 1-15,0 1-1 0,-3-10 0 16,12-2 1-16,-3-12-1 0,3-7 0 15,3-6 1-15,-1-1 0 0,10-4 0 16,-3-3 0-16,5-2 0 0,4-5 1 16,17-2-1-16,-2-14-1 0,-3 0 1 15,14 2-1-15,15 3 1 0,-1-10-1 16,9-2 1-16,22 5-1 0,6 0 0 0,-9-3 1 16,14-2 0-16,18-2 0 0,6-3 0 15,2 8 1-15,25-6 0 0,5 10 0 16,-5-4 0-16,9-8 0 0,17 5 0 15,-2 7 0-15,9-7-1 0,9 7 1 16,11 0 0-16,2 0 0 0,7 0-1 16,-1 7 1-16,18 0-1 0,-4 7 0 15,16 0 0-15,7 0 0 0,7 7-1 16,-9-5 1-16,16 0 0 0,0 3 1 16,-7-7 0-16,21 9 0 0,0-5 0 0,-7-4 0 15,7-3 0-15,4 0-1 0,-6-9 0 16,-3 2 0-16,10-2-1 0,-3-2 0 15,2-7 0-15,-8-3 0 0,17 3 0 16,-20-3 0-16,0-4 0 0,-9 0 0 16,-1 4 1-16,-4 0-1 0,3 3 0 15,-17-5 0-15,-5 0 0 0,-9-2 0 16,-11-3 0-16,-17-2 0 0,-3 5 0 0,-24-5 0 16,-4 0 0-16,-19-7 1 0,-9-9-1 15,-17-3 0-15,-12-11-1 0,-13-9 0 16,-26-3-1-16,-4 2-1 0,-20-11-2 15,-16-12-1-15,-8-9 1 0,-15-21-1 16,-3-7 1-16,-17-12 0 0,-8-11 1 16,4-3 1-16,-8-4 1 0,-12-18-1 15,-8 13 1-15,5 6 1 0,-5 6 0 16,-1 3 0-16,-7 13 1 0,-6-1 0 16,0 4 0-16,-7 9 0 0,-2 11 0 0,1 0 0 15,-7 3-1-15,-6 9 0 0,-2 9 0 16,8 5-1-16,-14 9 0 0,0 5 0 15,-5 11 0-15,-8 3 0 0,-11 0 0 16,-19 2-1-16,-7 5 1 0,-15-5 0 16,-12 12 0-16,-15-3 2 0,2 10-5 15,-27 4-8-15,-3 10-15 0,-19-3-31 0,-20 19 33 16,-8 3-183-16,1-1 78 0,-28 7-88 16,11 10-560-16</inkml:trace>
  <inkml:trace contextRef="#ctx0" brushRef="#br0" timeOffset="1588.1314">18992 7554 493 0,'22'14'243'15,"-4"8"-99"-15,-7 6 44 0,-11 2-76 16,7 11-50-16,-6 16-14 0,-8 7-12 16,0-1-8-16,0 21-7 0,0 9-7 15,-7-13-2-15,-9 13-4 0,9 14-2 0,7-1-3 16,-12 1 0-16,12-7-3 0,5-8-6 15,-6-4-7-15,2-23-8 0,-13-14-11 16,3-4-21-16,0-15-12 0,6-13-137 16,-1-17 72-16,18-2-94 0,-5-14-451 15</inkml:trace>
  <inkml:trace contextRef="#ctx0" brushRef="#br0" timeOffset="2103.6307">20698 7808 867 0,'35'21'-578'0,"2"-12"883"16,-9-2-250-16,0 0 182 0,-9 7-127 16,0-2 84-16,1-1-141 0,1 3-3 15,-6 1-7-15,3 6-6 0,-9-10-5 16,-1-2-11-16,3-2-5 0,-4-2-6 16,4 11-5-16,1-2-1 0,2 16-1 15,-5-8-1-15,3 6 0 0,-12 6-1 16,2 1-1-16,-4-5 0 0,-10 10 0 15,-2 4 0-15,-4 8-1 0,4 10 1 0,-5 8 0 16,12-3 0-16,0 6 1 16,1-13-1-16,5 1 1 0,2-21 0 0,-1-1 0 15,4-18 0-15,5-14 0 0,5-5 1 16,0-9 0-16,16-5 3 0,6-2 2 16,5-7 1-16,8 5 0 0,7-9 1 15,2-3 0-15,-7-10 0 0,5 6-3 16,5-3-1-16,-1 7-2 0,3 0 0 15,2 7-2-15,-4 1-2 0,-7 5-3 16,8-1-6-16,-20-5-9 0,2 7-12 16,3-7-15-16,2 5-2 0,-7-3-171 0,-3 5 88 15,3 1-94-15,5 10-592 0</inkml:trace>
  <inkml:trace contextRef="#ctx0" brushRef="#br0" timeOffset="2685.2978">23696 7697 531 0,'28'-1'217'0,"2"-6"-101"16,5 0 54-16,5-7-86 0,-10-2-45 16,3-3-8-16,-1 3-4 0,3 3-3 15,-7 1-2-15,2 9-1 0,-6-3-3 16,-6 6-1-16,1 6-3 0,-6 1-3 0,-5 3-2 15,-2 11-3-15,-5 6-1 16,-1 15-1-16,-5 1-1 0,-4 0-1 0,-3 14 0 16,1 0 0-16,-1-1 0 0,3 5 1 15,-5-7-1-15,2-8 0 0,-4 0 0 16,2-4 1-16,-1-13 0 0,2 5 2 16,12-13 1-16,1-7 2 0,1-7 1 15,6-4 0-15,7 3 1 0,7-6-1 0,2-6-1 16,5 3 0-16,7 1 0 0,2-10-1 15,5 5 0-15,-5-7 1 0,9 14-2 16,-1 0-1-16,6 2 0 0,-2 5-1 16,2 5-2-16,-4 2 0 0,-5 2 0 15,0-2-1-15,-13-2 0 0,-1 9-1 16,-6 2 1-16,-8-2-2 0,0 7 0 16,0 9 0-16,-5-8-3 0,-4 12-3 15,-5-6-3-15,0 2-6 0,-7 3-7 16,0 11-14-16,-1 0-32 0,2-2 32 15,5-5-173-15,-5-7 79 0,12-6-90 0,-5-15-534 16</inkml:trace>
  <inkml:trace contextRef="#ctx0" brushRef="#br0" timeOffset="3056.7065">26328 7450 393 0,'17'-9'206'0,"-4"8"-81"15,-12-5 37-15,5 3-53 0,-6-2-41 0,1 10-14 16,5-3-10-16,-6 10-6 0,-2 4-5 15,-2 12-6-15,-4 3-7 0,-1 15-4 16,2-6-2-16,-4 22 0 0,8 2-2 16,-2 1-4-16,5 2-2 0,0 5-1 15,5-16-1-15,2 5-1 0,0 2 1 16,9-6-1-16,3-15 0 0,-2-7-1 16,3-14 0-16,3-2-1 0,10-8-5 15,-2-11-6-15,3-2-6 0,11-21-11 16,11-3-20-16,1-16-6 0,-1-16-143 15,1-12 75-15,-7-4-95 0,-15-15-470 0</inkml:trace>
  <inkml:trace contextRef="#ctx0" brushRef="#br0" timeOffset="3228.294">27103 7519 282 0,'7'43'257'0,"7"13"-116"0,-14 1 13 15,-2 4-18-15,4 0-72 0,-2 16-21 16,-7 22-4-16,9-6-3 0,-2 7-8 15,0 10-4-15,3-10-2 0,-1-12-3 16,-2-9-15-16,14-2-19 0,-4-5-13 16,8-9-17-16,-2-7-30 0,6-14-105 15,-2-7 44-15,8-19-81 0,14-14-336 16</inkml:trace>
  <inkml:trace contextRef="#ctx0" brushRef="#br0" timeOffset="3664.3499">28444 7384 568 0,'0'7'228'0,"-5"1"-127"16,3 13 68-16,-3 13-95 0,-6-5-40 15,-6 14-8-15,-13 0-9 0,-5 6 8 16,2 9 0-16,-8-2-2 0,-1 2-4 16,4 2-4-16,8 0-3 0,-5-6-2 15,19-1-3-15,-3-4-2 0,-2-7-1 16,7-14-1-16,5-5 0 0,-5-4 1 16,21-12 1-16,-5 0 0 0,17 0 1 15,9-5-1-15,7-1 1 0,11-1 0 16,-1 4-1-16,15-9 0 0,-4 5-1 15,14 0-1-15,4-2 0 0,13-3-1 16,-8 5-1-16,0-6-1 0,-9 5-1 0,-12 2-1 16,-2-2 0-16,-10 1-3 0,1 5-2 15,-3 2-2-15,-7 9-5 0,-13-1-7 16,-6 5-11-16,-6 1-14 0,-12 0-15 16,0-5-10-16,-16 5-5 0,-5-6-12 15,-3 10-46-15,-11 5-37 0,-6-2 33 16,-15-7-65-16,4 2-144 0</inkml:trace>
  <inkml:trace contextRef="#ctx0" brushRef="#br0" timeOffset="3864.0294">29007 7240 604 0,'-7'-6'213'0,"3"12"-124"0,-3 2 72 16,-3-8-108-16,-22 0-45 0,-6 6-10 16,8-3 0-16,-14 18 4 0,-14 0-14 15,-3-7-9-15,-18 7-140 0,-9 9 87 16,-8 4-112-16,1 13-486 0</inkml:trace>
  <inkml:trace contextRef="#ctx0" brushRef="#br0" timeOffset="5901.1673">29117 12327 106 0,'-12'14'226'0,"-9"-13"-116"16,-5 3-5-16,1-8-44 0,-17 4 48 15,-14-1-88-15,5 1-2 0,2 0 4 16,-19 5 4-16,1-2-4 0,-5 8 0 16,-19-4-3-16,-12 2-4 0,-11-2-6 0,-2 9-5 15,-10-2-6-15,-11 3 1 0,-3 8 2 16,-6 1 6-16,-17-9 5 0,-5 4 3 15,-9-1 0-15,-14-6 1 0,-4-19 1 16,-19 17-2-16,-10-14-6 0,-11-17-5 16,-20 5-2-16,-2-7-2 0,-5 0 0 15,-20 8 0-15,3-9 0 0,2-1 1 16,-26-3-1-16,-6-6 1 0,-12 0 0 16,4 11 0-16,-11 9 0 0,13-2-1 0,1 4 1 15,2 3 0-15,-2 5 0 0,9 2 1 16,-2 0 0-16,16 0 0 0,16 12 0 15,17 2 0-15,5-5-1 0,32 8 0 16,-7 3 0-16,16-6 0 0,19 7-1 16,9 0 1-16,0-2 0 0,33 2 2 15,9 4 2-15,11-4 3 0,27 12 3 16,13-5 3-16,14 7 2 0,21-3 2 0,12 3 1 16,11-5 2-16,12 5 2 0,10-2 3 15,8-5 1-15,1 2 1 0,4-7-1 16,8 8-1-16,1-1-5 0,10 7-4 15,-2-2-4-15,4 9-5 0,-2-2-2 16,-2 5-3-16,-8-5-1 0,1 11-1 16,-5 3-1-16,-5 14-1 0,-2 9 0 15,0 12 0-15,-7 0-1 0,0 6 1 0,-9-1 0 16,0-3 0-16,4 9 0 0,3 10 0 16,0-12 0-16,-3 5 1 0,0 0-1 15,1-10 1-15,1 9 0 0,-1-3-1 16,6-1 1-16,5 12 0 0,0-5 0 15,0-7-1-15,0 0 1 0,5 0 0 16,2-21 0-16,2 11 0 0,3-18 1 16,11 6-1-16,-2-21 1 0,2 7 0 0,-2-21 0 15,0-1 2-15,-7-14 1 0,5-7 0 16,9-4 2-16,2-3-1 0,14 6 1 16,17-6 1-16,13 0-1 0,1-13 0 15,13 5 0-15,10-6-1 0,2-2 1 16,-2-10-1-16,18-1 0 0,12 5-2 15,5-6 0-15,17-1 0 0,9 7-1 16,9-3 0-16,8 8-1 0,3-10 1 16,-2 10-1-16,24 3 0 0,8 7 1 15,7 0-2-15,19-2 1 0,5 7 0 16,2 1-1-16,7-3 2 0,10 10 0 0,-1-6 1 16,19 5 1-16,2-3-1 0,8-2 0 15,-6-6 1-15,8 5-2 0,-12 1-2 16,13-7 1-16,-5 7-2 0,1-7 1 15,2 0 0-15,-3 2-1 0,-14-2 1 16,7 1-1-16,6-9 0 0,-7-6 1 16,-15 1-1-16,9-9 0 0,-16-6 0 15,-15-2 0-15,0 0-1 0,7-3 1 16,-17 3-1-16,-21-5 0 0,-4-7-1 0,-9-2 1 16,-17-2-1-16,-16-12 0 0,5 1 0 15,-22-5-1-15,-11-6-1 0,-11-8 1 16,-13-2-2-16,-15-14 0 0,-8-9 0 15,-18-10-1-15,-21-15 1 0,-7-2 0 16,-14-10 0-16,-21-1 1 0,-5-24 0 16,-4 7 2-16,-3-9 0 0,-9 0 0 15,-17-14 1-15,-10 18 2 0,-10-9-1 16,-3 14 1-16,-13 7-16 0,4 12-11 0,-14 6-7 16,7 19-12-16,-4 19-11 0,-15 8-167 15,-1 26 85-15,-8 22-79 0,0 9-583 16</inkml:trace>
  <inkml:trace contextRef="#ctx0" brushRef="#br0" timeOffset="6693.0615">19032 9626 375 0,'-3'18'172'0,"6"8"-52"0,2 16 36 16,-5-5-58-16,9 17-23 0,10 4-6 15,2 28-11-15,0 0-9 0,-5 28-10 16,3 12-11-16,3 25-7 0,-7 10-5 16,6 32-5-16,9 32-5 0,3 31-1 0,6 9 2 15,1 24 2-15,1-10 2 0,1-9 2 16,-4-7 0-16,-8-11 0 0,-4-22 1 16,-5-11-3-16,-12-5-3 0,2-21-6 15,-1-9-6-15,-8-19-4 0,2-13-6 16,-3-22-7-16,6-11-10 0,-5-20-25 15,-5-26-50-15,-4-15-89 0,8-30 52 16,6-28-125-16,0-14-285 0</inkml:trace>
  <inkml:trace contextRef="#ctx0" brushRef="#br0" timeOffset="7063.403">20885 9761 449 0,'13'-21'129'15,"1"12"-48"-15,-2 9 53 0,5 2-82 16,3 16-16-16,-1 1-4 0,-5 16 3 15,4 9-1-15,-10 14-5 0,6 19-1 16,11 21 0-16,-2 21 5 0,-2 16 3 16,0 21 2-16,14 16-5 0,2 33-2 0,7 22-2 15,13 23-2-15,3 13-5 0,-14 14-3 16,1 2-2-16,-17-5-2 0,3-4-3 16,-3-5-2-16,-4-20-3 0,-8-19-1 15,-4-19-4-15,0-26-4 0,-5-41-6 16,1-17-13-16,-1-25-24 0,-2-30-18 15,0-29-139-15,0-18 71 0,2-21-114 16,3-7-442-16</inkml:trace>
  <inkml:trace contextRef="#ctx0" brushRef="#br0" timeOffset="7434.6489">24660 9635 563 0,'21'63'209'0,"6"23"-95"0,-8 12 65 16,2 18-99-16,0 24-31 0,5 18-10 16,1 14-1-16,-5 9-3 0,1 18-6 15,0-4-6-15,-4 14-4 0,9 5-4 16,-1 8-3-16,-3 3-3 0,-4 4-3 16,9 12-1-16,-13-13-2 0,2-16 0 15,-8-14 0-15,2-12-1 0,-5-30-3 16,-1-30-3-16,-12-17-11 0,13-25-14 15,0-40-176-15,2-34 101 0,11-10-122 16,-3-12-625-16</inkml:trace>
  <inkml:trace contextRef="#ctx0" brushRef="#br0" timeOffset="7729.8867">26891 9761 612 0,'29'156'216'0,"10"16"-102"16,-4 25 70-16,-5 18-112 0,0 25-35 15,-4 4-12-15,-1 33-3 0,-4 6-7 0,5 8-9 16,-10 19-8-16,-2-10-12 16,0 1-7-16,-7-2-13 0,0-26 108 0,-5-38-261 15,8-16 123-15,-3-47-20 0,7-37-887 16</inkml:trace>
  <inkml:trace contextRef="#ctx0" brushRef="#br0" timeOffset="9355.2938">28937 6864 319 0,'-11'-12'167'16,"1"3"-63"-16,3 4 22 0,-23-4-47 16,-12 2-32-16,-2 7-11 0,-19 0-8 15,-14 2-8-15,-2 10-3 0,-7 8-2 16,-14 17-3-16,4 13-3 0,8 19-1 16,4 11 2-16,12 13 2 0,7 6 3 0,4 6 5 15,15 12 5-15,4 4 4 16,7 11 5-16,26-2 2 0,6 3 3 0,3 0 1 15,14-1-3-15,17 3-2 0,17 14-3 16,6-7-2-16,4-2-2 0,14 4-3 16,10-6-4-16,-1-1-2 0,15-16-2 15,13 2-2-15,-6-20-3 0,-8-24-3 16,12-21-3-16,-7-16 0 0,-2-35-2 16,9-7-1-16,7-21-3 0,-11-32-1 15,-3-48-1-15,0-29 0 0,-23-33-1 16,2-14 1-16,-23-18 2 0,-17-1 0 0,-25-20 1 15,-14 13-1-15,0 1 0 16,-37 6-5-16,-26 5-5 0,-16 22-5 0,-5 8-9 16,-25 5-9-16,-1 23-6 0,-13 13-180 15,-12 19 103-15,-2 37-103 0,13 22-638 16</inkml:trace>
  <inkml:trace contextRef="#ctx0" brushRef="#br0" timeOffset="48689.4513">13910 9281 262 0,'0'10'135'0,"-1"-10"-43"16,-6 0 24-16,1 2-38 0,-1-9-20 15,-1 7-9-15,-10-9-4 0,8-1-4 16,-4 6-5-16,-9-6-4 0,-5 1-2 16,-4 2 1-16,-8-7 0 0,-2 2-2 15,1 3-2-15,6 2-1 0,-16 0-5 16,9 5-3-16,-14-1-5 0,-2 1-3 0,-3 2-2 15,-4 0-2-15,-14 2-1 16,0 5-1-16,-7 0-1 0,-19-2 1 0,-2 0 0 16,-5-3 1-16,-12-2-1 0,-13-2 0 15,-7-3-1-15,2-2 1 0,-11 5-1 16,-8-5-1-16,3-5-1 0,-12 1 0 16,-10-3 0-16,-13-5-1 0,-7 0 1 15,-5-2-1-15,7 5 0 0,-9-3 0 16,0 1 0-16,2 4 1 0,-11 2-1 15,-8 5 0-15,10-2 1 0,2 4-1 16,-9 3 1-16,7 2 0 0,7 9-1 0,2 5 1 16,-2 0 0-16,16 5-1 0,7-1 1 15,1-4 0-15,11 3-1 0,16-1 1 16,6-2 0-16,4 7-1 0,14-2 1 16,6-10 0-16,7 2 0 0,17 3 1 0,4-2-1 15,0-3 1-15,12 3-1 16,12-5 1-16,8 7 0 0,20 0-1 0,11 5 2 15,9 2-1-15,10 6 1 0,-5-6 0 16,2-2 1-16,10-3-1 0,0 1 1 16,2 1-1-16,7 1 0 0,0-3 1 15,2 5-1-15,3 5 1 0,2-10-1 16,-3 3 0-16,8 4 0 0,0 5 1 16,4 7-1-16,-2 4 1 0,0 8-1 15,-7 4 0-15,5 5 0 0,2 9 0 16,2 5 1-16,-2 4-1 0,4 13 0 15,-1 1 1-15,-8 12 1 0,10 18 0 0,-3 10 0 16,0 1 2-16,-2 6 0 0,0 7 0 16,-14-1 1-16,5-5-1 0,9 8 1 15,0 4-2-15,2-5 0 0,3-8-1 16,4 6-1-16,-9-13-1 0,-2-14 1 16,-1-14-1-16,3 3 1 0,0-8-1 15,0-9 0-15,0 0 0 0,0-6-1 16,0-11-1-16,-5-1 0 0,3-5 0 0,-5-14-1 15,-7-10-1-15,5-2 1 0,-1-9 0 16,3-4-1-16,5-3 0 0,-5-3 0 16,7-6 0-16,0-10 0 0,2-2-1 15,5 5-1-15,9-5 1 0,3-3 0 16,2-6 0-16,2-2 0 0,19-8 1 16,-8-2 1-16,9-7 0 0,14 7 0 15,7-7 0-15,1-2 1 0,16 0-1 16,10-8 1-16,0 1-1 0,-6 5 1 15,9-3-1-15,13 2 1 0,6 5 0 0,9 0 0 16,19 10-1-16,-6-3 1 0,7 2 0 16,9 5 0-16,5 0-1 0,3 0 1 15,24 7 0-15,9-2 1 0,0-2-1 16,11 4 1-16,13 0 1 0,-4 6 1 16,4-6 0-16,10 7 1 0,7 0 0 15,0 7-1-15,-8-6 2 0,10 6-2 16,5 6-1-16,7 6 0 0,4 2-1 0,8 0-1 15,-15 0 1-15,-4 0-1 0,-5-3 0 16,-8-3 0-16,2 5-1 0,-9-4 1 16,8 3 0-16,-9 0-1 0,-7-10 1 15,-3 5-1-15,-2-2 1 0,-16-10-1 16,-14 3 0-16,0-8 0 0,-14 1 0 16,-12 0 0-16,-11-5 0 0,-10-5 0 15,-14-4 0-15,-9-8 1 0,-11 3-1 16,-22-16 0-16,3 5-1 0,-16-8 0 0,-22-16-2 15,-4-2 0-15,-12-5-1 0,-16-21-1 16,-9-9 1-16,-5-13 0 0,-7-15 0 16,-5-8 1-16,-4-15 1 0,-7-24 0 15,-1-1 2-15,-13-20-1 0,-5 1 1 16,0 16 1-16,-9-14-2 0,-3 9 1 16,8 16 0-16,-19-11 0 0,2-10 0 0,0 38 0 15,0-5 0-15,0 14 0 0,14 9 0 16,-2 19 0-16,4 14 0 0,1 9 0 15,-3 10 0-15,0 11 0 0,0 12 0 16,-4 0 0-16,-6 13-1 0,-8 3 1 16,-8 12-1-16,-6 2 1 0,-12 14-1 15,-3 7 1-15,-13-2-1 0,-17 9 0 16,-8 2 1-16,-4 10-1 0,-36-5 0 16,1 2 1-16,-17 7 0 0,-9-4 1 0,-22 2 0 15,-6 5-4-15,-7-8-3 0,-5 3-12 16,-12-2-32-16,2-3-159 0,2 0 92 15,5 1-128-15</inkml:trace>
  <inkml:trace contextRef="#ctx0" brushRef="#br0" timeOffset="49323.1322">8252 9079 298 0,'18'9'320'0,"-1"5"-142"0,6 14 9 15,-23 9 3-15,0 3-112 0,-2 18-23 16,2 28-6-16,-7 19-6 0,0 14-4 16,7 30-3-16,21 27-8 0,-7 13-5 15,7 8-4-15,-1 11-5 0,3-3-5 16,-2 1-4-16,7-5-1 0,-4 1 0 16,1-8-2-16,-1 3-1 0,-4-25 0 0,-12-9-1 15,3-21-3-15,-8-21-2 0,-3-7-7 16,0-14-11-16,-1-13-15 0,-6 3-16 15,1-6-17-15,-2-19-54 0,-5 2-95 16,-1-8 48-16,5-15-96 0,9-12-324 16</inkml:trace>
  <inkml:trace contextRef="#ctx0" brushRef="#br0" timeOffset="49662.4631">10028 8834 288 0,'20'0'346'0,"1"21"-194"0,7 26 24 0,0 11-115 16,-5 21 128-16,-8 17-161 0,3 13 3 15,-8 21 4-15,10 24 3 0,-1 7-9 16,4 27-8-16,0 24-3 0,5 7-3 16,-7 2-6-16,5 21-2 0,-3-2-1 0,0-10 2 15,3 3 0-15,9-8 1 0,-19-31 0 16,5-29-1-16,-5-10 0 0,-9-36-4 16,-2-21-5-16,11-10-10 0,-11-18-12 15,0-28 33-15,-1-19-225 0,8-23 117 16,4-7-92-16,3-37-785 0</inkml:trace>
  <inkml:trace contextRef="#ctx0" brushRef="#br0" timeOffset="49941.8496">11538 9365 542 0,'7'84'323'0,"9"4"-164"16,14 5 48-16,3 8-62 0,0 15-95 0,-3 5-20 15,2 16-9-15,3 24-4 0,-9 2 0 16,2 7-3-16,14 22-4 0,-14-8-4 16,-5-14-2-16,5 10-1 0,-5-17-1 15,-2-6 0-15,0-15-2 0,5-16 0 16,-5-25-6-16,4-1-9 0,-6-29-10 15,-7-14 21-15,20-16-218 0,-6-32 115 16,4-9-96-16,12-16-767 0</inkml:trace>
  <inkml:trace contextRef="#ctx0" brushRef="#br0" timeOffset="50182.495">13547 8392 685 0,'60'163'242'0,"1"35"-129"15,-10 16 82-15,0 37-126 0,11 31-36 16,-12 9-11-16,-6 26-13 0,5 24 3 16,-5 2-2-16,-9 4-5 0,0-10-2 15,4-12-3-15,-9-20-4 0,-8-34-8 16,-1-25-4-16,-5-34 28 0,4-26-212 15,-8-49 113-15,2-30-80 0,23-53-757 16</inkml:trace>
  <inkml:trace contextRef="#ctx0" brushRef="#br0" timeOffset="50374.0098">15259 9621 739 0,'86'312'205'0,"-2"21"-130"15,2 9 103-15,-21-3-93 0,-11-17-252 0,-22 4 113 16,6 2-44-16,-12-16-865 0</inkml:trace>
  <inkml:trace contextRef="#ctx0" brushRef="#br0" timeOffset="54781.3741">7298 10869 360 0,'7'29'349'0,"0"0"-140"15,2 12-6-15,-2 1-14 0,0 9-111 16,2 13-25-16,2 15-28 0,-1 6-28 16,2 7 27-16,-5 15-10 0,-1-7-6 15,2-1-3-15,-8 8-2 0,9-9-2 16,-5-5-3-16,-10-6-2 0,15-2-6 16,-2-15-8-16,-3-7-14 0,1-19-71 15,2-2-113-15,0-19 71 0,5-11-144 0,-5-12-410 16</inkml:trace>
  <inkml:trace contextRef="#ctx0" brushRef="#br0" timeOffset="55426.4401">8855 10906 382 0,'7'7'293'15,"0"-8"-153"-15,2 2 35 0,-4-9-25 0,2 2-84 16,8-8-22-16,6 5-1 0,1-10 2 15,-1 9 6-15,4-15-7 0,-8 2-5 16,10-6-7-16,3 2-6 0,5-3-5 16,8 8-5-16,1-3-3 0,2 16-5 15,-1-3-3-15,-2 10 1 0,0 2-2 16,-4 9 0-16,-9 5-2 0,-7 12 0 16,-11 4-2-16,-10 12-1 0,-2 7-1 15,-6 7 0-15,-2 2 0 0,-13 18 0 0,5-1 1 16,-12 18 0-16,-2 11 1 0,-2 9 0 15,3-20 1-15,-10 6-1 0,13-20 1 16,5-9 0-16,7-11 0 0,14-3 1 16,0-5-1-16,7-10 0 0,14-6 1 15,1-21-2-15,14-6 1 0,4-8-1 16,9-7 0-16,4-1-1 0,3-22 0 16,0-10-4-16,2-4-3 0,-8-5-6 15,10-1-9-15,-6 14-18 0,-8-6-24 0,-2 7-26 16,0-6-135-16,-16 8 68 0,2-7-114 15,10 11-434-15</inkml:trace>
  <inkml:trace contextRef="#ctx0" brushRef="#br0" timeOffset="56105.2714">10788 10643 570 0,'0'14'249'0,"7"0"-117"0,0-12 62 15,0-2-90-15,3 4-46 0,1-8-11 16,6 4-7-16,-4 5-2 0,1 1-3 16,-2-5-6-16,-3 6-7 0,-2 0-6 15,-2 7-5-15,-5-1-4 0,0 2-3 16,-9 10-1-16,-10 8-2 0,-6-5 0 0,-3 7 0 16,-5 2 0-16,10 5-1 0,-5-7 1 15,-7 0-1-15,2-5 0 0,12-2 1 16,-2-7 0-16,2-7-1 0,14-1 1 15,7-5 0-15,2-1 1 0,8-1 0 16,4-12 0-16,7 5 1 0,11 2 0 16,8 5 0-16,4-3 0 0,5 3-1 0,0 6 1 15,-3 4-1-15,3-1 0 0,5 5 0 16,-10-5 0-16,-2 5-1 0,-2 3 0 16,-10-2 0-16,-14 0 0 0,-2 1-1 15,-5 8 0-15,10-2-1 0,-12 11 0 16,0-2 0-16,-2-6 0 0,-3 4-1 15,-9 6-2-15,0-6-2 0,0 7-6 16,-12-5-7-16,3-1-5 0,-12-1-12 16,5 6-14-16,-7-13-13 0,2 3-159 15,2-3 89-15,5-6-104 0,0-7-554 0</inkml:trace>
  <inkml:trace contextRef="#ctx0" brushRef="#br0" timeOffset="56544.8584">12483 10708 326 0,'12'12'293'0,"-5"2"-140"0,0-10 24 16,0 3-16-16,-5 3-74 0,-2-3-29 15,0 8-5-15,-2 0-3 0,-1 19-1 16,1-5-9-16,0 17-10 0,-1 7-8 16,1-4-5-16,2-5-5 0,0 6-3 15,2-2-3-15,5-4-2 0,0-2-1 16,7-5-1-16,-2-9-3 0,4-13-6 0,5-1-10 16,5-14-17-16,2-5-24 0,-3-12-24 15,1-10-60-15,-5-10-78 0,-5-12 30 16,-4-9-98-16,-1-5-225 0</inkml:trace>
  <inkml:trace contextRef="#ctx0" brushRef="#br0" timeOffset="56683.1474">12802 10792 188 0,'7'-7'208'0,"-1"7"-33"0,2 14-9 0,-8 14-11 15,7 14-20-15,-5 11-19 0,2 21-24 16,-3 8-17-16,6 2-13 0,0 13-13 16,7-1-14-16,2-6-11 0,-2 1-10 15,2-11-6-15,5 5-6 0,-2-21-7 16,-5 1-7-16,7-10 90 0,2 1-294 15,0-28 152-15,3 2-65 0,4-15-1027 16</inkml:trace>
  <inkml:trace contextRef="#ctx0" brushRef="#br0" timeOffset="57166.4595">14677 10636 454 0,'1'7'193'15,"-1"6"-104"-15,-1-6 63 0,-8 1-67 16,-9 5-32-16,3 9-5 0,-14-1 2 15,-6 4 5-15,-1 3 0 0,1 5-9 16,-13-10-7-16,10 3-5 0,-3-1-5 16,11 15-4-16,1-13-2 0,4-10-2 0,15 8-3 15,3-10-3-15,5-15-3 16,2 0-3-16,3-5-3 0,18 3-1 0,7 1-2 16,6-13 0-16,10-6-1 0,6 6-1 15,12-14-2-15,-3 0-2 0,13 9-1 16,-9 1-1-16,-5 4 0 0,4 6 0 15,-11 2 1-15,-11 6 1 0,-2 6 2 16,-10 9 0-16,-6 1 0 0,-7 5 0 16,-2 20-1-16,-13-6 1 0,0 8-1 15,0 15 0-15,-2 4 0 0,-17-4 0 0,-6 5 1 16,-8-4-1-16,-9-8 1 0,0-2 0 16,3-5 4-16,6-4-3 0,5-4-6 15,7-22-14-15,-1-7-13 0,8-7-178 16,6-2 100-16,8-24-128 0,0-10-619 15</inkml:trace>
  <inkml:trace contextRef="#ctx0" brushRef="#br0" timeOffset="57338.2181">15034 10601 300 0,'20'-9'246'0,"1"1"-113"0,-20-6 22 15,6-6-25-15,-7-2-66 0,-14-3-24 16,0 9-7-16,-14 0-7 0,-3 6-5 15,-10 1-5-15,-1 9-4 0,-1 2-1 0,6 5-10 16,0 5 71-16,-3 4-240 0,6 1 131 16,10 6-68-16,3-3-845 0</inkml:trace>
  <inkml:trace contextRef="#ctx0" brushRef="#br0" timeOffset="57909.3021">16251 10168 524 0,'0'0'186'0,"-5"-7"-91"16,-9 7 70-16,0 0-85 0,-2 16-26 15,-8 1-5-15,-6 8 3 0,0 10 3 16,-5 7-5-16,-7 7-8 0,7 0-8 16,3 18-6-16,1 3-5 0,10 14-3 0,6-12-5 15,7 18-2-15,6-10-4 0,4 6-1 16,-1-10-2-16,12-5 1 16,8 1-4-16,9-10-1 0,12-17-2 0,7-1-1 15,7-12-2-15,4-24-3 0,6-8 0 16,1 0 0-16,3-19 1 0,-7-7 0 15,-7-6 2-15,-10-3 1 0,-2-2 1 16,-11 2 0-16,-12 0 1 0,-2 0 0 16,-8 11 1-16,-11-1-1 0,-16-5 0 0,-12 21-1 15,-2-5 1-15,-26 9 0 0,-9 5 0 16,2 7 1-16,-12 21-1 0,-11 7 0 16,7-1-3-16,-19 4-2 0,3 4-1 15,2 6-206-15,-5 3 120 0,-2-6-110 16,30 8-760-16</inkml:trace>
  <inkml:trace contextRef="#ctx0" brushRef="#br0" timeOffset="65502.4033">7540 12937 398 0,'-5'7'156'0,"2"-5"-50"0,-3 3 39 16,1-5-70-16,-4 0-5 0,-5 0-6 15,0 0-6-15,7 7-1 0,-9 7-9 16,2-5-2-16,0 10-3 0,11 4-5 15,1 12-5-15,9 0-4 0,-7 12-5 16,14 6 2-16,2 8-5 0,-4 1-4 0,2 1-3 16,13 16-2-16,-3-4-1 0,9 9-1 15,4-3-1-15,11 3 1 0,2-5 0 16,14 17 0-16,-1-3 0 0,10 2 2 16,-1 3-2-16,5 0 0 0,6-5 0 15,18 7-2-15,-1 0 1 0,28 5-1 16,0-6 0-16,-7 2-1 0,11-2 0 15,12 2-2-15,-8-10 0 0,19 8-1 0,10-6-1 16,-2 1-1-16,5-3-1 0,9 6-1 16,-3-2 0-16,24-1 1 0,-5-4-1 15,12-11-1-15,0 12-2 0,11-19-2 16,-1-9-3-16,13-5-1 0,-2-2 0 16,4-19-1-16,12-1 1 0,-16-11 1 15,9-16 2-15,0-9 1 0,-7-9 1 16,-2-9 0-16,9-18-1 0,-9-8 0 15,1-12-1-15,2 5 1 0,-1-21 0 16,-5 2 0-16,7-9-3 0,-6-7-1 16,-3-23-1-16,0 0 1 0,0-4 0 0,1-3-3 15,-9-17-4-15,-5 3-3 0,-13-4 2 16,-6 1 0-16,-31-16 1 0,-11 11-1 16,-10-3 4-16,-21-8 4 0,-13-7 6 15,-8 5 0-15,-4-8 2 0,-21-8 0 16,-17-6 0-16,-13-1 0 0,-10-8 1 15,-14-4-1-15,-6 2 2 0,-1 12-1 0,-9 9 1 16,-12 7 0-16,-4 14 2 0,-7 14 2 16,-14 14 1-16,-5 2 0 0,2 19 1 15,-11 15 1-15,2 15 0 0,3 12-3 16,-3 13 0-16,-3 13 0 0,15 11 0 16,5 6 1-16,-1 8 1 0,5 5 0 15,0 9 1-15,0 2-1 0,5-2 0 16,2 7-2-16,9-11 0 0,5 15-2 15,-7-9-1-15,5 3 0 0,2-3-1 0,-2 5-1 16,4-16 0-16,-9 4 0 0,7-8 0 16,0 5 0-16,-7-3 0 0,7 1 0 15,-2-3 0-15,2 5 0 0,0-12 0 16,-2 13 0-16,4 0 1 0,0-1-1 16,1 3 0-16,-1 5 0 0,0 0 0 15,-4 7 0-15,-3 1 0 0,-4-1 0 16,2 0 0-16,5-5 0 0,-3 4 0 15,1 6 0-15,4-3 0 0,-5 3 0 0,-2 6 0 16,0-4 0-16,-7 0 1 0,5 0-1 16,2 5 1-16,0-8-1 0,4 1 1 15,10-10-1-15,0-15-1 0,5-1 0 16,11-1 0-16,8-13 0 0,8-14 0 16,15-9 1-16,11-5 0 0,-9-14 1 15,11-2 0-15,8 2 1 0,2 13 1 16,2 14 1-16,21 13 1 0,0 9 0 15,7 0 1-15,-9 7 0 0,0 3-1 16,-7-4-1-16,-12 1-1 0,-2 7-1 16,1-7 0-16,-19 14-2 0,-3-2 1 0,-7-2-1 15,-14-1 9-15,-21 3 65 0,-7-17-293 16,-5 12 165-16,-19-1-74 0,-10 6-1085 16</inkml:trace>
  <inkml:trace contextRef="#ctx0" brushRef="#br0" timeOffset="66798.5805">9446 12739 148 0,'6'21'385'15,"2"7"-190"-15,5-7-18 0,-1 5-61 16,-2-8 69-16,10 3-151 0,-5 7-2 16,5 2-9-16,3 10-2 0,5 2 3 0,-6 2-1 15,12 3-1-15,-1-1-3 0,0 1-1 16,8 4 0-16,8-2 1 0,2 2 0 15,13 10-3-15,7 1 0 0,13 4 0 16,3 1 0-16,3-2-1 0,15 12-1 16,9-7 0-16,-7 2-1 0,12 14-1 15,11 5-2-15,-4-7-1 0,-15-3-1 16,22 12-2-16,9-5-1 0,-7-1-2 16,9 3-1-16,19 3 0 0,3 8-1 15,6-3 0-15,14 2 0 0,-9-5 0 0,16 10-1 16,5-14 1-16,6 9-1 0,-5-12 0 15,29 7 0-15,-1-9 0 0,-14-2 0 16,15-24 0-16,6 15 0 0,-6-22-1 16,1-3 1-16,17-2-1 0,-18-4 0 15,0-22-1-15,3 5 1 0,6-22-1 16,-11-5 0-16,9-7 0 0,-7-18-1 16,-4-18-1-16,-15-21 1 0,10-9 0 15,-12-27 0-15,-2-4 0 0,-7-6-1 16,-10-9 2-16,-6-9 0 0,-20-4-2 15,-12-12-3-15,-2 4-1 0,-13 3-2 0,-14 0-1 16,-6-10-1-16,-8 12-2 0,-14-7 0 16,-14-2-1-16,-18 2 0 0,-8 11 0 15,-25-4 0-15,5-2 0 0,-13 11 1 16,-6 10 3-16,-11-5 2 0,1 4 4 16,-4 13 1-16,2 1 2 0,-9 3-3 15,-9 14 0-15,2 9-2 0,1 21 0 16,-8 10-1-16,-12 9-1 0,0 16 1 0,-15 14 3 15,-9 9 3-15,-8 0 2 0,-2 19 1 16,-7 12 1-16,-4 12 1 0,-7 15 2 16,-1 0 0-16,-3 8 4 0,14 18 3 15,-1 0 3-15,6-7 1 0,14 7 0 16,10-4-1-16,4-22 0 0,9-18-3 16,10 5-5-16,4-24-2 0,12-7-2 15,7-14-2-15,3 3-1 0,13-5 1 16,10-23-1-16,18 2 1 0,0-14-1 15,25 0 1-15,-3-9 0 0,11 7 0 0,-3-12 1 16,15 9 0-16,-11-2 0 0,7 5 2 16,0 2 3-16,4 12 2 0,-7 4 2 15,-10 10-1-15,-3 9 1 0,-1 16 0 16,0 12-1-16,6 12-2 0,9 20-2 16,-6 12-2-16,0 3 1 0,-11 4-2 15,-8 7 2-15,-2-9 28 0,-12 2 29 16,-23-18-293-16,-3-15 176 0,-18-16-79 0,-4-4-1163 15</inkml:trace>
  <inkml:trace contextRef="#ctx1" brushRef="#br0">274 7385 0,'0'0'15</inkml:trace>
  <inkml:trace contextRef="#ctx0" brushRef="#br0" timeOffset="67975.7836">11580 12120 848 0,'4'108'229'16,"36"61"-104"-1,32 22 102 1,56 51-171-16,17-7-16 16,13-23-9-16,2-38-4 0,-6-34-6 15,-33-47-6-15,18 3-6 0,3-3-2 16,15 12 0-16,10 2 0 0,3 0-2 16,14 7 0-16,21 7-1 0,-5-1-2 15,11-6 1-15,17 3-1 0,1 2-1 0,-6-12-1 16,7-7 0-16,12-2 0 0,12 1 0 15,-10-22-1-15,29 3 0 0,-10-11 0 16,2-4 0-16,-4-9-1 0,9-4 1 16,-7-8 0-16,9 4-1 0,3-13 1 15,0-9 0-15,-3-10-1 0,-2-16-4 16,7 0-2-16,-21-23 0 0,-2-10 0 0,-3-11-1 16,-18-19-1-16,-13-13 2 0,-12-11 2 15,-10-20 1-15,-28-41 1 0,-3-3 0 16,-18-26 0-16,-14-19 0 0,-26-20 1 15,-2-3 0-15,-30-2 1 0,-25-21-6 16,-11 14-1-16,-20 16-3 0,-21 14-3 16,0 2-2-16,-14 31-1 0,-7 19 0 15,-2 29 4-15,-10 18 3 0,-9 26 4 16,7 22 2-16,-4 12 3 0,-3 8 1 0,0 15 2 16,5 16 4-16,-9 9 3 0,10 14 4 15,-3 19 3-15,11 21 2 0,2 21 0 16,5 12 0-16,-9 3-3 0,2 6-3 15,-6 7-4-15,5-10-2 0,1 3-2 16,12-5 0-16,11-2-2 0,3-19 1 16,2-9 0-16,7-14 0 0,0-19-1 15,9-12-1-15,5-6-1 0,1-14 1 16,12-5-1-16,-1-14-1 0,-5-5 1 16,9 3 2-16,14-5 0 0,3 5 2 0,14 11 0 15,24 5 0-15,-1 2 1 16,2 5 0-16,0 12 0 0,-9 4 0 0,2-2 0 15,-4 7-1-15,6 7 0 0,-2 0 1 16,-9 2-1-16,0 5-3 0,-12-5 17 16,-9 3 45-16,-19-12-291 0,5 0 167 15,-28-5-81-15,0 5-1112 0</inkml:trace>
  <inkml:trace contextRef="#ctx0" brushRef="#br0" timeOffset="68916.1278">13058 12065 639 0,'0'27'250'16,"9"8"-105"-16,17 0 61 0,2-4-112 15,2 3-39-15,5 6-12 0,-1-3-13 16,-3 5-7-16,6 11-2 0,10 17-3 16,2-5-1-16,8 17-2 0,6 4-1 0,12 14 0 15,7-2 0-15,13 16 0 0,19-5 0 16,5 8-1-16,1-3-2 0,2-5-1 15,10 1-2-15,6 8-2 0,15-11-3 16,12 12-1-16,3 2 0 0,7-11 0 16,1-3 0-16,6 9 0 0,4-16 0 0,19 12 0 15,2-3 0-15,-2-11-1 0,16 0 0 16,2-3-1-16,10-11 0 0,0-7 0 16,18 8-1-16,1-6-1 0,4-8 0 15,2 3 0-15,9-7 0 0,6-2 0 16,8-2 0-16,-4-5 0 0,1 5 0 15,5-5-1-15,-12-9 0 0,-6-4 0 16,-4-10-2-16,-1-21 0 0,-4-8 0 16,-12-6-1-16,-4-20 1 0,-3-23 1 15,-4-15-1-15,-12-20-2 0,0-14-1 0,-11-17 0 16,-17-9-1-16,-11-24 1 0,-10-10-1 16,-11-10 0-16,-12-8 2 0,-12-7 1 15,-25-12 1-15,-24 3 1 0,-18 0 0 16,-22 2 1-16,-36 14-1 0,-2 12 2 15,-10 30 0-15,-10 16 0 0,-8 33 1 16,-11 21 0-16,-3 32 2 0,-5 19 1 16,-1 7 2-16,-17 14 2 0,4 7 0 15,2 28 1-15,5 11 0 0,-3 17 1 0,12 12-2 16,0 11 0-16,5-2-1 0,4-3 0 16,3-4-5-16,-3-5-3 0,3-2 10 15,-2-5 29-15,-8 0-265 0,-11-16 149 16,7-3-84-16,-3-13-1001 0</inkml:trace>
  <inkml:trace contextRef="#ctx0" brushRef="#br0" timeOffset="70072.0347">15394 12406 655 0,'0'28'209'0,"7"-2"-94"16,2-10 76-16,3 5-122 0,4 1-26 16,3 0-9-16,2 11-3 0,0-3-3 0,11 19-2 15,-4-7-5-15,7 16-2 16,0 5 0-16,21 16-1 0,-11-2 0 16,24 23 0-16,4 7-1 0,10 7 3 15,1-2 3-15,16 14 1 0,-9-17 0 0,4-7-2 16,12 8-4-16,0-10-2 0,12-2-6 15,11 4-5-15,17 3-2 0,-10-19-2 16,24 14 0-16,-10-9 0 0,10-12 0 16,7 19-1-16,4-6 1 0,-2-5 0 15,16 4 0-15,7 9 0 0,5-12-1 0,21 1 1 16,-3-15-1-16,3 2 0 0,14-12 0 16,8 5 0-16,-6-8-1 0,12 1 1 15,11-5-1-15,-2 5 1 0,0-18-1 16,7-8 0-16,-7-2 0 0,5-17 0 15,2-17-3-15,-9-7 0 0,0 7-1 16,2-16-1-16,-10-6 0 0,-4-13-1 16,-2 0 1-16,-7-9 1 0,-5-12 0 15,-21-16 2-15,-4-5-1 0,-17-23 1 16,-16-11-1-16,-7-13 0 0,-14-17 1 0,-26-15-1 16,3 0 1-16,-31-17-1 0,-21-10 1 15,-11 8 1-15,-12 3-1 0,-23-3 0 16,-11 13 0-16,-10 8 0 0,-3 12-1 15,-4 12 0-15,-19 11 0 0,3 21-1 16,-9 19 1-16,-3 23 1 0,2 16 0 16,0 31 1-16,-10 9 3 0,3 12 2 0,3 25 1 15,-5 17 1-15,5 13 1 0,2 22 0 16,9 8 0-16,2 8-1 0,11 9-1 16,-1 14-1-16,7-14 0 0,0 0-1 15,6 5 0-15,1-5 0 0,8-17-1 16,-1-10 0-16,2-13-1 0,9-25-2 15,-4-21-2-15,-5-28-3 0,-2 0-2 16,1-16 0-16,-1-33-1 0,6-14 0 16,1-7 3-16,-6-18 2 0,12 4 2 15,3 0 2-15,-2 3 1 0,10 2 0 0,3 9 1 16,-5 5 2-16,13 11 0 0,1 24 1 16,0 9 2-16,21 21-1 0,7 12 1 15,0 13 0-15,9 19 0 0,-4 12-2 16,1 16 1-16,-7 5 1 0,-16 0 0 15,8 12 57-15,-4-8-292 0,-16-9 164 16,-5-2-95-16,5-7-1070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F8DFD-DB2D-44E1-9574-B959BDDAB6E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878BF-3AA8-4D2F-A7AF-FB07D14E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0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8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9A9E-B46F-4559-939E-D34141EBA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FF0C5-8EBA-4652-9965-35B8EF3B2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40CC-02F1-4BD5-9E65-F8E670E8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19-FBEC-4276-8332-33E4C50AF56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00614-1015-4A8C-94F7-835ABC7F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0D0D-C961-45BA-8F3D-87762DE2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9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163D-E3D1-4A89-BF44-EC5FF86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6F84E-D2B5-4978-9DFA-C1C1D47A2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83A31-E60F-49CD-A3ED-8EEEF9FF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19-FBEC-4276-8332-33E4C50AF56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5F520-05F3-42D0-B9B5-6040BD45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4B1FF-E260-40CE-BC36-E5806307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7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5A2F1-4951-4E9C-9AE2-EC49170EF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27BF4-D9DF-4AC1-9ABB-7F3AF2716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F0AAE-7091-40AD-ADA6-3836571D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19-FBEC-4276-8332-33E4C50AF56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94F94-3683-4530-A9CC-51BD6A77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D1B0-CF3B-4D61-A5BA-0389E631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FA38-4EAB-496D-99EE-6FFC8B61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F3353-B121-42DE-8332-E27DD59C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4A8CA-6CDA-4DC9-813B-5F1A8951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19-FBEC-4276-8332-33E4C50AF56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8F482-7AEF-4DAA-8C04-2295FF09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9FE2-EACF-4828-A65E-2A5AC780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1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9EEB-531C-4198-879C-3F2F7764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3C8F0-BC32-4305-A0E8-444BA4F87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C813-DF96-4425-8596-07453188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19-FBEC-4276-8332-33E4C50AF56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34238-54B6-4613-BE83-5E9B2CCD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8774A-EEB3-44B4-86E7-381C401F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5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D3E3-574D-4058-8E7D-7AEF84F6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04EC6-3AE6-4DF2-8345-99B203841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94D43-C82A-4915-917F-324F0C15D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5C9D7-61D9-4875-B0E7-699315DD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19-FBEC-4276-8332-33E4C50AF56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3FDE7-2A1D-448A-8A26-0DF19695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F4C86-F8F4-4F8E-AEE5-4A00958F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12C3-1B01-4B0E-9CE6-10808E146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12F18-AC0A-4A6A-8162-618A87A92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E946D-4628-4067-ACD4-9F9D3A765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08DC9-3C3A-42DE-AD74-23068618C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24D51-49EA-47C1-A3C0-D8A6FEB51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12E56-0FAF-46B8-B5F6-74BA2A12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19-FBEC-4276-8332-33E4C50AF56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B930F-5D2D-42EA-93A6-91FA376A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E2B4D-1E8F-422C-B954-A818C0F9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F103-81B2-4159-BBBC-06B87E6B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13608-E467-458E-8448-BD44B3E2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19-FBEC-4276-8332-33E4C50AF56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88E95-0082-47E1-8DD2-B7F49DB3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503DE-CFC3-4A15-8952-379C9ECB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3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0ECE3-F135-42C6-A49A-7A52F39E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19-FBEC-4276-8332-33E4C50AF56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5DC5E-092D-43AB-AD8A-2CBDCCA1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7AD78-3277-4F3C-A479-C469DFC3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3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C4AF-71C4-4399-858C-91ABEE18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D6EBA-1EDA-4F8F-8A60-56F3AFCB4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C9AB1-79FD-4030-9560-687962DB5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123F6-287C-408A-8015-1D503259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19-FBEC-4276-8332-33E4C50AF56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B5515-2AEE-44C9-8214-38294184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4E41A-EE9B-41AE-BFE2-3D8E8AC6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B781-0C1B-4E9B-9681-F98038AF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F5023-5C9D-46D9-9C4E-293CFC93E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16A48-D109-4121-B602-3863C6761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5573D-8708-4CA5-94C1-7DC16F43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19-FBEC-4276-8332-33E4C50AF56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D072C-B61A-4E50-B2AB-8A8C23B4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C7088-CB58-445A-8919-F5333F99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2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178B0-62E7-47D9-A5A3-6C561764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2E28B-2C11-41BF-8B88-7A6721C4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60EEB-2AB8-470C-A2D8-B6B63D651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8DD19-FBEC-4276-8332-33E4C50AF56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C749C-6B89-4191-BAF7-06E74EA38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1B95-BF52-4A55-9951-C81B41211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3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erinstruction4cs.org/2013/07/13/cs2-in-c-peer-instruction-materia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1" Type="http://schemas.openxmlformats.org/officeDocument/2006/relationships/customXml" Target="../ink/ink2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1.emf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customXml" Target="../ink/ink1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1" Type="http://schemas.openxmlformats.org/officeDocument/2006/relationships/customXml" Target="../ink/ink3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image" Target="../media/image3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3119-9879-46E6-ACA1-33483A90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66B6-4F87-43AE-95AE-765E8319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material borrowed from:</a:t>
            </a:r>
          </a:p>
          <a:p>
            <a:pPr lvl="1"/>
            <a:r>
              <a:rPr lang="en-US" dirty="0"/>
              <a:t>peerinstruction4cs.org:</a:t>
            </a:r>
            <a:br>
              <a:rPr lang="en-US" dirty="0"/>
            </a:br>
            <a:r>
              <a:rPr lang="en-US" dirty="0">
                <a:hlinkClick r:id="rId2"/>
              </a:rPr>
              <a:t>http://www.peerinstruction4cs.org/2013/07/13/cs2-in-c-peer-instruction-materials/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Geeksforgeeks.org</a:t>
            </a:r>
          </a:p>
          <a:p>
            <a:r>
              <a:rPr lang="en-US" dirty="0"/>
              <a:t>Session ID</a:t>
            </a:r>
            <a:r>
              <a:rPr lang="en-US" dirty="0" smtClean="0"/>
              <a:t>: 431688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304800"/>
            <a:ext cx="7024744" cy="1143000"/>
          </a:xfrm>
        </p:spPr>
        <p:txBody>
          <a:bodyPr/>
          <a:lstStyle/>
          <a:p>
            <a:r>
              <a:rPr lang="en-US" dirty="0"/>
              <a:t>Josephus Survivor Puzzle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362202" y="1672624"/>
            <a:ext cx="5181599" cy="3508977"/>
          </a:xfrm>
        </p:spPr>
        <p:txBody>
          <a:bodyPr/>
          <a:lstStyle/>
          <a:p>
            <a:r>
              <a:rPr lang="en-US" b="1" dirty="0"/>
              <a:t>N</a:t>
            </a:r>
            <a:r>
              <a:rPr lang="en-US" dirty="0"/>
              <a:t> people seated in a circle</a:t>
            </a:r>
          </a:p>
          <a:p>
            <a:r>
              <a:rPr lang="en-US" dirty="0"/>
              <a:t>Skip </a:t>
            </a:r>
            <a:r>
              <a:rPr lang="en-US" b="1" dirty="0"/>
              <a:t>M</a:t>
            </a:r>
            <a:r>
              <a:rPr lang="en-US" dirty="0"/>
              <a:t> living people and kill the (M+1)</a:t>
            </a:r>
            <a:r>
              <a:rPr lang="en-US" dirty="0" err="1"/>
              <a:t>th</a:t>
            </a:r>
            <a:r>
              <a:rPr lang="en-US" dirty="0"/>
              <a:t>, repeatedly around the circle, until two remain</a:t>
            </a:r>
          </a:p>
          <a:p>
            <a:r>
              <a:rPr lang="en-US" dirty="0"/>
              <a:t>Question:</a:t>
            </a:r>
          </a:p>
          <a:p>
            <a:pPr marL="365760" lvl="1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Where do you sit?</a:t>
            </a:r>
          </a:p>
        </p:txBody>
      </p:sp>
      <p:sp>
        <p:nvSpPr>
          <p:cNvPr id="4" name="Oval 3"/>
          <p:cNvSpPr/>
          <p:nvPr>
            <p:custDataLst>
              <p:tags r:id="rId3"/>
            </p:custDataLst>
          </p:nvPr>
        </p:nvSpPr>
        <p:spPr>
          <a:xfrm>
            <a:off x="81534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>
            <p:custDataLst>
              <p:tags r:id="rId4"/>
            </p:custDataLst>
          </p:nvPr>
        </p:nvSpPr>
        <p:spPr>
          <a:xfrm>
            <a:off x="87630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>
            <p:custDataLst>
              <p:tags r:id="rId5"/>
            </p:custDataLst>
          </p:nvPr>
        </p:nvSpPr>
        <p:spPr>
          <a:xfrm>
            <a:off x="9220200" y="3276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>
            <p:custDataLst>
              <p:tags r:id="rId6"/>
            </p:custDataLst>
          </p:nvPr>
        </p:nvSpPr>
        <p:spPr>
          <a:xfrm>
            <a:off x="9372600" y="3886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>
            <p:custDataLst>
              <p:tags r:id="rId7"/>
            </p:custDataLst>
          </p:nvPr>
        </p:nvSpPr>
        <p:spPr>
          <a:xfrm>
            <a:off x="9220200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>
            <p:custDataLst>
              <p:tags r:id="rId8"/>
            </p:custDataLst>
          </p:nvPr>
        </p:nvSpPr>
        <p:spPr>
          <a:xfrm>
            <a:off x="8763000" y="4953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Oval 9"/>
          <p:cNvSpPr/>
          <p:nvPr>
            <p:custDataLst>
              <p:tags r:id="rId9"/>
            </p:custDataLst>
          </p:nvPr>
        </p:nvSpPr>
        <p:spPr>
          <a:xfrm>
            <a:off x="82296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Oval 10"/>
          <p:cNvSpPr/>
          <p:nvPr>
            <p:custDataLst>
              <p:tags r:id="rId10"/>
            </p:custDataLst>
          </p:nvPr>
        </p:nvSpPr>
        <p:spPr>
          <a:xfrm>
            <a:off x="7620000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Oval 11"/>
          <p:cNvSpPr/>
          <p:nvPr>
            <p:custDataLst>
              <p:tags r:id="rId11"/>
            </p:custDataLst>
          </p:nvPr>
        </p:nvSpPr>
        <p:spPr>
          <a:xfrm>
            <a:off x="7086600" y="4572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3" name="Oval 12"/>
          <p:cNvSpPr/>
          <p:nvPr>
            <p:custDataLst>
              <p:tags r:id="rId12"/>
            </p:custDataLst>
          </p:nvPr>
        </p:nvSpPr>
        <p:spPr>
          <a:xfrm>
            <a:off x="6858000" y="396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Oval 13"/>
          <p:cNvSpPr/>
          <p:nvPr>
            <p:custDataLst>
              <p:tags r:id="rId13"/>
            </p:custDataLst>
          </p:nvPr>
        </p:nvSpPr>
        <p:spPr>
          <a:xfrm>
            <a:off x="7010400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>
            <p:custDataLst>
              <p:tags r:id="rId14"/>
            </p:custDataLst>
          </p:nvPr>
        </p:nvSpPr>
        <p:spPr>
          <a:xfrm>
            <a:off x="74676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>
            <p:custDataLst>
              <p:tags r:id="rId15"/>
            </p:custDataLst>
          </p:nvPr>
        </p:nvSpPr>
        <p:spPr>
          <a:xfrm>
            <a:off x="6874054" y="400633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Rectangle 17"/>
          <p:cNvSpPr/>
          <p:nvPr>
            <p:custDataLst>
              <p:tags r:id="rId16"/>
            </p:custDataLst>
          </p:nvPr>
        </p:nvSpPr>
        <p:spPr>
          <a:xfrm>
            <a:off x="7026454" y="34290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" name="Rectangle 18"/>
          <p:cNvSpPr/>
          <p:nvPr>
            <p:custDataLst>
              <p:tags r:id="rId17"/>
            </p:custDataLst>
          </p:nvPr>
        </p:nvSpPr>
        <p:spPr>
          <a:xfrm>
            <a:off x="7467600" y="286333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707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304800"/>
            <a:ext cx="7024744" cy="1143000"/>
          </a:xfrm>
        </p:spPr>
        <p:txBody>
          <a:bodyPr/>
          <a:lstStyle/>
          <a:p>
            <a:r>
              <a:rPr lang="en-US" dirty="0"/>
              <a:t>Josephus Survivor Puzzle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362202" y="1672624"/>
            <a:ext cx="7696199" cy="4956777"/>
          </a:xfrm>
        </p:spPr>
        <p:txBody>
          <a:bodyPr>
            <a:normAutofit/>
          </a:bodyPr>
          <a:lstStyle/>
          <a:p>
            <a:r>
              <a:rPr lang="en-US" b="1" dirty="0"/>
              <a:t>Question: (you will need paper &amp; pencil)</a:t>
            </a:r>
          </a:p>
          <a:p>
            <a:pPr lvl="1"/>
            <a:r>
              <a:rPr lang="en-US" b="1" dirty="0"/>
              <a:t>N = 12, M = 3</a:t>
            </a:r>
          </a:p>
          <a:p>
            <a:pPr marL="68580" indent="0">
              <a:buNone/>
            </a:pPr>
            <a:r>
              <a:rPr lang="en-US" sz="3000" b="1" dirty="0">
                <a:solidFill>
                  <a:schemeClr val="accent1"/>
                </a:solidFill>
              </a:rPr>
              <a:t>Where do you sit?</a:t>
            </a:r>
          </a:p>
          <a:p>
            <a:pPr marL="582930" indent="-51435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 or 2</a:t>
            </a:r>
          </a:p>
          <a:p>
            <a:pPr marL="582930" indent="-51435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 or 6</a:t>
            </a:r>
          </a:p>
          <a:p>
            <a:pPr marL="582930" indent="-51435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5 or 10</a:t>
            </a:r>
          </a:p>
          <a:p>
            <a:pPr marL="582930" indent="-51435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5 or 6</a:t>
            </a:r>
          </a:p>
          <a:p>
            <a:pPr marL="582930" indent="-51435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Other/none/more</a:t>
            </a:r>
          </a:p>
        </p:txBody>
      </p:sp>
      <p:sp>
        <p:nvSpPr>
          <p:cNvPr id="4" name="Oval 3"/>
          <p:cNvSpPr/>
          <p:nvPr>
            <p:custDataLst>
              <p:tags r:id="rId3"/>
            </p:custDataLst>
          </p:nvPr>
        </p:nvSpPr>
        <p:spPr>
          <a:xfrm>
            <a:off x="81534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>
            <p:custDataLst>
              <p:tags r:id="rId4"/>
            </p:custDataLst>
          </p:nvPr>
        </p:nvSpPr>
        <p:spPr>
          <a:xfrm>
            <a:off x="87630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>
            <p:custDataLst>
              <p:tags r:id="rId5"/>
            </p:custDataLst>
          </p:nvPr>
        </p:nvSpPr>
        <p:spPr>
          <a:xfrm>
            <a:off x="9220200" y="3276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>
            <p:custDataLst>
              <p:tags r:id="rId6"/>
            </p:custDataLst>
          </p:nvPr>
        </p:nvSpPr>
        <p:spPr>
          <a:xfrm>
            <a:off x="9372600" y="3886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>
            <p:custDataLst>
              <p:tags r:id="rId7"/>
            </p:custDataLst>
          </p:nvPr>
        </p:nvSpPr>
        <p:spPr>
          <a:xfrm>
            <a:off x="9220200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>
            <p:custDataLst>
              <p:tags r:id="rId8"/>
            </p:custDataLst>
          </p:nvPr>
        </p:nvSpPr>
        <p:spPr>
          <a:xfrm>
            <a:off x="8763000" y="4953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Oval 9"/>
          <p:cNvSpPr/>
          <p:nvPr>
            <p:custDataLst>
              <p:tags r:id="rId9"/>
            </p:custDataLst>
          </p:nvPr>
        </p:nvSpPr>
        <p:spPr>
          <a:xfrm>
            <a:off x="82296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Oval 10"/>
          <p:cNvSpPr/>
          <p:nvPr>
            <p:custDataLst>
              <p:tags r:id="rId10"/>
            </p:custDataLst>
          </p:nvPr>
        </p:nvSpPr>
        <p:spPr>
          <a:xfrm>
            <a:off x="7620000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Oval 11"/>
          <p:cNvSpPr/>
          <p:nvPr>
            <p:custDataLst>
              <p:tags r:id="rId11"/>
            </p:custDataLst>
          </p:nvPr>
        </p:nvSpPr>
        <p:spPr>
          <a:xfrm>
            <a:off x="7086600" y="4572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3" name="Oval 12"/>
          <p:cNvSpPr/>
          <p:nvPr>
            <p:custDataLst>
              <p:tags r:id="rId12"/>
            </p:custDataLst>
          </p:nvPr>
        </p:nvSpPr>
        <p:spPr>
          <a:xfrm>
            <a:off x="6858000" y="396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Oval 13"/>
          <p:cNvSpPr/>
          <p:nvPr>
            <p:custDataLst>
              <p:tags r:id="rId13"/>
            </p:custDataLst>
          </p:nvPr>
        </p:nvSpPr>
        <p:spPr>
          <a:xfrm>
            <a:off x="7010400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>
            <p:custDataLst>
              <p:tags r:id="rId14"/>
            </p:custDataLst>
          </p:nvPr>
        </p:nvSpPr>
        <p:spPr>
          <a:xfrm>
            <a:off x="74676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>
            <p:custDataLst>
              <p:tags r:id="rId15"/>
            </p:custDataLst>
          </p:nvPr>
        </p:nvSpPr>
        <p:spPr>
          <a:xfrm>
            <a:off x="6874054" y="400633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Rectangle 17"/>
          <p:cNvSpPr/>
          <p:nvPr>
            <p:custDataLst>
              <p:tags r:id="rId16"/>
            </p:custDataLst>
          </p:nvPr>
        </p:nvSpPr>
        <p:spPr>
          <a:xfrm>
            <a:off x="7026454" y="34290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" name="Rectangle 18"/>
          <p:cNvSpPr/>
          <p:nvPr>
            <p:custDataLst>
              <p:tags r:id="rId17"/>
            </p:custDataLst>
          </p:nvPr>
        </p:nvSpPr>
        <p:spPr>
          <a:xfrm>
            <a:off x="7467600" y="286333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" name="Ink 2"/>
              <p14:cNvContentPartPr/>
              <p14:nvPr/>
            </p14:nvContentPartPr>
            <p14:xfrm>
              <a:off x="2249640" y="2587680"/>
              <a:ext cx="1598760" cy="2946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40280" y="2578320"/>
                <a:ext cx="1617480" cy="29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/>
              <p14:cNvContentPartPr/>
              <p14:nvPr/>
            </p14:nvContentPartPr>
            <p14:xfrm>
              <a:off x="2390760" y="1674000"/>
              <a:ext cx="5989320" cy="223740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78880" y="1664640"/>
                <a:ext cx="6003720" cy="226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32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43056" y="1524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Queues and Josephus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7400" y="1330172"/>
            <a:ext cx="7772400" cy="4156229"/>
          </a:xfrm>
          <a:ln>
            <a:noFill/>
          </a:ln>
        </p:spPr>
        <p:txBody>
          <a:bodyPr/>
          <a:lstStyle/>
          <a:p>
            <a:pPr marL="525780" lvl="1" indent="-457200">
              <a:buFont typeface="+mj-lt"/>
              <a:buAutoNum type="arabicPeriod"/>
            </a:pPr>
            <a:r>
              <a:rPr lang="en-US" dirty="0" err="1"/>
              <a:t>Enqueue</a:t>
            </a:r>
            <a:r>
              <a:rPr lang="en-US" dirty="0"/>
              <a:t> everybody</a:t>
            </a:r>
          </a:p>
          <a:p>
            <a:pPr marL="525780" lvl="1" indent="-457200">
              <a:buFont typeface="+mj-lt"/>
              <a:buAutoNum type="arabicPeriod"/>
            </a:pPr>
            <a:r>
              <a:rPr lang="en-US" dirty="0" err="1"/>
              <a:t>Dequeue</a:t>
            </a:r>
            <a:r>
              <a:rPr lang="en-US" dirty="0"/>
              <a:t> and immediately re-</a:t>
            </a:r>
            <a:r>
              <a:rPr lang="en-US" dirty="0" err="1"/>
              <a:t>enqueue</a:t>
            </a:r>
            <a:r>
              <a:rPr lang="en-US" dirty="0"/>
              <a:t> </a:t>
            </a:r>
            <a:r>
              <a:rPr lang="en-US" b="1" dirty="0"/>
              <a:t>M </a:t>
            </a:r>
            <a:r>
              <a:rPr lang="en-US" dirty="0"/>
              <a:t>people. </a:t>
            </a:r>
            <a:endParaRPr lang="en-US" i="1" dirty="0"/>
          </a:p>
          <a:p>
            <a:pPr marL="525780" lvl="1" indent="-457200">
              <a:buFont typeface="+mj-lt"/>
              <a:buAutoNum type="arabicPeriod"/>
            </a:pPr>
            <a:r>
              <a:rPr lang="en-US" dirty="0"/>
              <a:t>Dequeue somebody forever.        </a:t>
            </a:r>
          </a:p>
          <a:p>
            <a:pPr marL="525780" lvl="1" indent="-457200">
              <a:buFont typeface="+mj-lt"/>
              <a:buAutoNum type="arabicPeriod"/>
            </a:pPr>
            <a:r>
              <a:rPr lang="en-US" i="1" dirty="0"/>
              <a:t>If more than two alive, repeat steps 2&amp;3</a:t>
            </a:r>
            <a:endParaRPr lang="en-US" dirty="0"/>
          </a:p>
          <a:p>
            <a:pPr marL="525780" lvl="1" indent="-457200">
              <a:buFont typeface="+mj-lt"/>
              <a:buAutoNum type="arabicPeriod"/>
            </a:pPr>
            <a:endParaRPr lang="en-US" sz="1400" dirty="0"/>
          </a:p>
          <a:p>
            <a:pPr marL="342900" lvl="1"/>
            <a:r>
              <a:rPr lang="en-US" b="1" dirty="0"/>
              <a:t>N = 5, M = 2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3"/>
            </p:custDataLst>
            <p:extLst/>
          </p:nvPr>
        </p:nvGraphicFramePr>
        <p:xfrm>
          <a:off x="2667000" y="4495800"/>
          <a:ext cx="4572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4"/>
            </p:custDataLst>
            <p:extLst/>
          </p:nvPr>
        </p:nvGraphicFramePr>
        <p:xfrm>
          <a:off x="5715000" y="4495800"/>
          <a:ext cx="457200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 descr="http://upload.wikimedia.org/wikipedia/commons/thumb/9/9b/Skull_and_crossbones_vector.svg/220px-Skull_and_crossbones_vector.svg.png" title="Death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712" y="2097505"/>
            <a:ext cx="471488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custDataLst>
              <p:tags r:id="rId6"/>
            </p:custDataLst>
            <p:extLst/>
          </p:nvPr>
        </p:nvGraphicFramePr>
        <p:xfrm>
          <a:off x="3886200" y="4495800"/>
          <a:ext cx="4572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custDataLst>
              <p:tags r:id="rId7"/>
            </p:custDataLst>
            <p:extLst/>
          </p:nvPr>
        </p:nvGraphicFramePr>
        <p:xfrm>
          <a:off x="4495800" y="4495800"/>
          <a:ext cx="4572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>
            <p:custDataLst>
              <p:tags r:id="rId8"/>
            </p:custDataLst>
          </p:nvPr>
        </p:nvSpPr>
        <p:spPr>
          <a:xfrm>
            <a:off x="2743200" y="403860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20" name="Rectangle 19"/>
          <p:cNvSpPr/>
          <p:nvPr>
            <p:custDataLst>
              <p:tags r:id="rId9"/>
            </p:custDataLst>
          </p:nvPr>
        </p:nvSpPr>
        <p:spPr>
          <a:xfrm>
            <a:off x="3356774" y="40386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2.</a:t>
            </a:r>
          </a:p>
        </p:txBody>
      </p:sp>
      <p:sp>
        <p:nvSpPr>
          <p:cNvPr id="21" name="Rectangle 20"/>
          <p:cNvSpPr/>
          <p:nvPr>
            <p:custDataLst>
              <p:tags r:id="rId10"/>
            </p:custDataLst>
          </p:nvPr>
        </p:nvSpPr>
        <p:spPr>
          <a:xfrm>
            <a:off x="3964770" y="40386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3.</a:t>
            </a:r>
          </a:p>
        </p:txBody>
      </p:sp>
      <p:sp>
        <p:nvSpPr>
          <p:cNvPr id="22" name="Rectangle 21"/>
          <p:cNvSpPr/>
          <p:nvPr>
            <p:custDataLst>
              <p:tags r:id="rId11"/>
            </p:custDataLst>
          </p:nvPr>
        </p:nvSpPr>
        <p:spPr>
          <a:xfrm>
            <a:off x="4495800" y="40386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2.</a:t>
            </a:r>
          </a:p>
        </p:txBody>
      </p:sp>
      <p:sp>
        <p:nvSpPr>
          <p:cNvPr id="24" name="Rectangle 23"/>
          <p:cNvSpPr/>
          <p:nvPr>
            <p:custDataLst>
              <p:tags r:id="rId12"/>
            </p:custDataLst>
          </p:nvPr>
        </p:nvSpPr>
        <p:spPr>
          <a:xfrm>
            <a:off x="5105400" y="40386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3.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custDataLst>
              <p:tags r:id="rId13"/>
            </p:custDataLst>
            <p:extLst/>
          </p:nvPr>
        </p:nvGraphicFramePr>
        <p:xfrm>
          <a:off x="6324600" y="4495800"/>
          <a:ext cx="457200" cy="731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>
            <p:custDataLst>
              <p:tags r:id="rId14"/>
            </p:custDataLst>
          </p:nvPr>
        </p:nvSpPr>
        <p:spPr>
          <a:xfrm>
            <a:off x="5715000" y="40386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2.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custDataLst>
              <p:tags r:id="rId15"/>
            </p:custDataLst>
            <p:extLst/>
          </p:nvPr>
        </p:nvGraphicFramePr>
        <p:xfrm>
          <a:off x="3276600" y="4495800"/>
          <a:ext cx="4572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>
            <p:custDataLst>
              <p:tags r:id="rId16"/>
            </p:custDataLst>
          </p:nvPr>
        </p:nvSpPr>
        <p:spPr>
          <a:xfrm>
            <a:off x="6324600" y="40386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3.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custDataLst>
              <p:tags r:id="rId17"/>
            </p:custDataLst>
            <p:extLst/>
          </p:nvPr>
        </p:nvGraphicFramePr>
        <p:xfrm>
          <a:off x="5105400" y="4495800"/>
          <a:ext cx="457200" cy="14630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?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" name="Ink 5"/>
              <p14:cNvContentPartPr/>
              <p14:nvPr/>
            </p14:nvContentPartPr>
            <p14:xfrm>
              <a:off x="2757600" y="4459680"/>
              <a:ext cx="2194200" cy="17578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54000" y="4453560"/>
                <a:ext cx="2200320" cy="177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6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A129-12FF-420E-969B-F01BEF71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 is possible to implement a queue using a series of stacks.  How many </a:t>
            </a:r>
            <a:r>
              <a:rPr lang="en-US" b="1" i="1" dirty="0"/>
              <a:t>stacks</a:t>
            </a:r>
            <a:r>
              <a:rPr lang="en-US" dirty="0"/>
              <a:t> would be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968C-A48E-4D8C-A7E7-C62940D4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476760" y="2014920"/>
              <a:ext cx="4303080" cy="28465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4160" y="2003760"/>
                <a:ext cx="4329000" cy="28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3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A129-12FF-420E-969B-F01BEF71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 is possible to implement a stack using a series of queues.  How many </a:t>
            </a:r>
            <a:r>
              <a:rPr lang="en-US" b="1" i="1" dirty="0"/>
              <a:t>queues</a:t>
            </a:r>
            <a:r>
              <a:rPr lang="en-US" dirty="0"/>
              <a:t> would be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968C-A48E-4D8C-A7E7-C62940D4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8640" y="2100600"/>
              <a:ext cx="11107440" cy="3843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80" y="2091600"/>
                <a:ext cx="11129760" cy="38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6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E16C-123C-4DA2-928B-465972E9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code on the left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13035-4C52-403D-A51C-846CB3812B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IntQueue</a:t>
            </a:r>
            <a:r>
              <a:rPr lang="en-US" dirty="0">
                <a:latin typeface="Consolas" panose="020B0609020204030204" pitchFamily="49" charset="0"/>
              </a:rPr>
              <a:t> q = new </a:t>
            </a:r>
            <a:r>
              <a:rPr lang="en-US" dirty="0" err="1">
                <a:latin typeface="Consolas" panose="020B0609020204030204" pitchFamily="49" charset="0"/>
              </a:rPr>
              <a:t>IntQueue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q.enqueue</a:t>
            </a:r>
            <a:r>
              <a:rPr lang="en-US" dirty="0"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q.enqueue</a:t>
            </a:r>
            <a:r>
              <a:rPr lang="en-US" dirty="0"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for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 err="1">
                <a:latin typeface="Consolas" panose="020B0609020204030204" pitchFamily="49" charset="0"/>
              </a:rPr>
              <a:t>q.dequeue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</a:t>
            </a:r>
            <a:r>
              <a:rPr lang="en-US" dirty="0" err="1">
                <a:latin typeface="Consolas" panose="020B0609020204030204" pitchFamily="49" charset="0"/>
              </a:rPr>
              <a:t>q.dequeue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q.enqueue</a:t>
            </a:r>
            <a:r>
              <a:rPr lang="en-US" dirty="0">
                <a:latin typeface="Consolas" panose="020B0609020204030204" pitchFamily="49" charset="0"/>
              </a:rPr>
              <a:t>(b);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q.enqueue</a:t>
            </a:r>
            <a:r>
              <a:rPr lang="en-US" dirty="0">
                <a:latin typeface="Consolas" panose="020B0609020204030204" pitchFamily="49" charset="0"/>
              </a:rPr>
              <a:t>(a + b);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ptint</a:t>
            </a:r>
            <a:r>
              <a:rPr lang="en-US" dirty="0">
                <a:latin typeface="Consolas" panose="020B0609020204030204" pitchFamily="49" charset="0"/>
              </a:rPr>
              <a:t>(a);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D9679-6D8F-4CD8-875C-44EE3C98B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Prints numbers from 0 to n-1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Prints numbers from n-1 to 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Prints first n Fibonacci numbers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Prints first n Fibonacci numbers in reverse order</a:t>
            </a:r>
          </a:p>
        </p:txBody>
      </p:sp>
    </p:spTree>
    <p:extLst>
      <p:ext uri="{BB962C8B-B14F-4D97-AF65-F5344CB8AC3E}">
        <p14:creationId xmlns:p14="http://schemas.microsoft.com/office/powerpoint/2010/main" val="164741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286</Words>
  <Application>Microsoft Office PowerPoint</Application>
  <PresentationFormat>Widescreen</PresentationFormat>
  <Paragraphs>84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Sources</vt:lpstr>
      <vt:lpstr>Josephus Survivor Puzzle</vt:lpstr>
      <vt:lpstr>Josephus Survivor Puzzle</vt:lpstr>
      <vt:lpstr>Queues and Josephus Puzzle</vt:lpstr>
      <vt:lpstr>It is possible to implement a queue using a series of stacks.  How many stacks would be needed?</vt:lpstr>
      <vt:lpstr>It is possible to implement a stack using a series of queues.  How many queues would be needed?</vt:lpstr>
      <vt:lpstr>What does the code on the left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Sources</dc:title>
  <dc:creator>Adam Carter</dc:creator>
  <cp:lastModifiedBy>Adam Carter</cp:lastModifiedBy>
  <cp:revision>6</cp:revision>
  <dcterms:created xsi:type="dcterms:W3CDTF">2017-09-07T03:46:08Z</dcterms:created>
  <dcterms:modified xsi:type="dcterms:W3CDTF">2018-02-06T18:20:43Z</dcterms:modified>
</cp:coreProperties>
</file>