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2" r:id="rId16"/>
    <p:sldId id="275" r:id="rId17"/>
    <p:sldId id="269" r:id="rId18"/>
    <p:sldId id="273" r:id="rId19"/>
    <p:sldId id="274" r:id="rId20"/>
    <p:sldId id="276" r:id="rId21"/>
    <p:sldId id="284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91" r:id="rId31"/>
    <p:sldId id="292" r:id="rId32"/>
    <p:sldId id="286" r:id="rId33"/>
    <p:sldId id="293" r:id="rId34"/>
    <p:sldId id="294" r:id="rId35"/>
    <p:sldId id="287" r:id="rId36"/>
    <p:sldId id="295" r:id="rId37"/>
    <p:sldId id="296" r:id="rId38"/>
    <p:sldId id="288" r:id="rId39"/>
    <p:sldId id="297" r:id="rId40"/>
    <p:sldId id="298" r:id="rId41"/>
    <p:sldId id="289" r:id="rId42"/>
    <p:sldId id="299" r:id="rId43"/>
    <p:sldId id="300" r:id="rId44"/>
    <p:sldId id="29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3" autoAdjust="0"/>
  </p:normalViewPr>
  <p:slideViewPr>
    <p:cSldViewPr>
      <p:cViewPr varScale="1">
        <p:scale>
          <a:sx n="74" d="100"/>
          <a:sy n="74" d="100"/>
        </p:scale>
        <p:origin x="105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Edge – Connects two nodes.  Unidirectional.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Path – A series of edges that connect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Length – The number of edges in a given path (our example has length of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Depth – Starting from 0, the level at which a node exists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581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749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286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Height – The number of levels below a given node.  (e.g. root has height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62200" y="3352800"/>
            <a:ext cx="1219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Subtree</a:t>
            </a:r>
            <a:r>
              <a:rPr lang="en-US" dirty="0"/>
              <a:t> – A tree within a tree (note it has it's own root)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0400" y="2057400"/>
            <a:ext cx="4953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tree – trees whose nodes have at most two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1816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Traversal – A method to visit each node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Preorder Traversal – Visiting "us" before visiting our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B, E, C, F, 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– Visiting children before us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E, B, F, C, D,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thegraphicsfairy.com/wp-content/uploads/blogger/_CarNcodpCMA/TMHfse7P3UI/AAAAAAAAJfI/goeGYozFqA4/s1600/req-tree-spooky-graphicsfairy00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686550" cy="533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In-order traversal: Visit "Left", then "us", then "right" (works best for binary trees)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D, B, E, A, C, F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pre, in, and post order traversal of the following tree</a:t>
            </a:r>
          </a:p>
        </p:txBody>
      </p:sp>
      <p:pic>
        <p:nvPicPr>
          <p:cNvPr id="4" name="Picture 2" descr="http://upload.wikimedia.org/wikipedia/commons/thumb/c/c4/Expression_Tree.svg/524px-Expression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48400" cy="4435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65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(This tree is not full)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full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also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It is also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However, it is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However,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www.yangfamilytaichi.com/yang/tree/images/family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08902" cy="6677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10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4724400"/>
            <a:ext cx="2060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G, C, A</a:t>
            </a:r>
          </a:p>
        </p:txBody>
      </p:sp>
    </p:spTree>
    <p:extLst>
      <p:ext uri="{BB962C8B-B14F-4D97-AF65-F5344CB8AC3E}">
        <p14:creationId xmlns:p14="http://schemas.microsoft.com/office/powerpoint/2010/main" val="31392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65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614673" y="4648200"/>
            <a:ext cx="237020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E,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E,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E,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G, C, A</a:t>
            </a:r>
          </a:p>
        </p:txBody>
      </p:sp>
    </p:spTree>
    <p:extLst>
      <p:ext uri="{BB962C8B-B14F-4D97-AF65-F5344CB8AC3E}">
        <p14:creationId xmlns:p14="http://schemas.microsoft.com/office/powerpoint/2010/main" val="40925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post-order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36787" y="4800600"/>
            <a:ext cx="3525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E, B, C,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E, D, C, B,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C, A, E, D,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D, E,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B, E, A, C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14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09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58"/>
            <a:ext cx="9144000" cy="4021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19768" y="4500688"/>
            <a:ext cx="20747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E, D,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D, E, C, A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2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</a:t>
            </a:r>
            <a:r>
              <a:rPr lang="en-US" b="1" u="sng" dirty="0"/>
              <a:t>isn’t</a:t>
            </a:r>
            <a:r>
              <a:rPr lang="en-US" dirty="0"/>
              <a:t> a valid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2628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A, B, G, H,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D, C, E,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H, B, D, E, C, A</a:t>
            </a:r>
          </a:p>
        </p:txBody>
      </p:sp>
    </p:spTree>
    <p:extLst>
      <p:ext uri="{BB962C8B-B14F-4D97-AF65-F5344CB8AC3E}">
        <p14:creationId xmlns:p14="http://schemas.microsoft.com/office/powerpoint/2010/main" val="3703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19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961697" y="4622890"/>
            <a:ext cx="24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A, F, B, G, H, I,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C, D, E, F, G, H, I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F, G, H, I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/>
              <a:t>F, B, H, G, I, A, D, C,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c/c4/Expression_Tree.svg/524px-Expression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705601" cy="4760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Root – "top of the tree"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Child– a node that has a parent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Internal Node – Has at least one child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Leaf Node – Has no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2954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1093</Words>
  <Application>Microsoft Office PowerPoint</Application>
  <PresentationFormat>On-screen Show (4:3)</PresentationFormat>
  <Paragraphs>309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Trees</vt:lpstr>
      <vt:lpstr>PowerPoint Presentation</vt:lpstr>
      <vt:lpstr>PowerPoint Presentation</vt:lpstr>
      <vt:lpstr>PowerPoint Presentation</vt:lpstr>
      <vt:lpstr>PowerPoint Presentation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What is the pre, in, and post order traversal of the following tree</vt:lpstr>
      <vt:lpstr>Terms</vt:lpstr>
      <vt:lpstr>Terms</vt:lpstr>
      <vt:lpstr>Terms</vt:lpstr>
      <vt:lpstr>Terms</vt:lpstr>
      <vt:lpstr>Terms</vt:lpstr>
      <vt:lpstr>Terms</vt:lpstr>
      <vt:lpstr>Terms</vt:lpstr>
      <vt:lpstr>Is this tree complete?</vt:lpstr>
      <vt:lpstr>Is this tree full?</vt:lpstr>
      <vt:lpstr>The in-order traversal of this tree is:</vt:lpstr>
      <vt:lpstr>Is this tree full?</vt:lpstr>
      <vt:lpstr>Is this tree complete?</vt:lpstr>
      <vt:lpstr>The pre-order traversal of this tree is:</vt:lpstr>
      <vt:lpstr>Is this tree complete?</vt:lpstr>
      <vt:lpstr>Is this tree full?</vt:lpstr>
      <vt:lpstr>The post-order traversal of this tree is:</vt:lpstr>
      <vt:lpstr>Is this tree full?</vt:lpstr>
      <vt:lpstr>Is this tree complete?</vt:lpstr>
      <vt:lpstr>The in-order traversal of this tree is:</vt:lpstr>
      <vt:lpstr>Is this tree complete?</vt:lpstr>
      <vt:lpstr>Is this tree full?</vt:lpstr>
      <vt:lpstr>Which of the following isn’t a valid traversal?</vt:lpstr>
      <vt:lpstr>Is this tree full?</vt:lpstr>
      <vt:lpstr>Is this tree complete?</vt:lpstr>
      <vt:lpstr>The pre-order traversal of this tree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acarter</dc:creator>
  <cp:lastModifiedBy>Adam Carter</cp:lastModifiedBy>
  <cp:revision>18</cp:revision>
  <dcterms:created xsi:type="dcterms:W3CDTF">2006-08-16T00:00:00Z</dcterms:created>
  <dcterms:modified xsi:type="dcterms:W3CDTF">2018-02-06T17:01:01Z</dcterms:modified>
</cp:coreProperties>
</file>