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2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3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4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30T17:46:56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18823 10601 1225 0,'-14'-77'2'16,"-56"31"0"-16,-44 27 1 15,-40 19 2 17,-41 21 0-32,11 27 7 15,49 25-1 1,53-4 11 0,57-33 2-1,25-4 1 1,58 0 2-1,65 25-7 1,47 56-3 0,26 58-3-16,-17 36-6 0,-32 6-3 15,-47-15-2-15,-44-41-1 0,-27-43 0 16,-22-8 0-16,-7-22 0 0,-11-7-1 16,-14-10 0-16,-1-11-1 0,-12-7 0 15,-17-4-1-15,-4-10-1 16,-3-8 0-16,-4-6-1 0,-1-21 0 0,7-16 0 0,6-1-1 15,8-1 0-15,11-28 0 0,7 1 0 16,13-4 1-16,15-21 0 0,1-22 2 16,12-9-1-16,9-20 2 0,8 1 0 15,12 19 0-15,14-6 2 0,4 9-1 0,8 8 1 16,4-5 0-16,-3 10 1 0,-10 14-1 16,-8 5 1-16,-12 11-1 0,-3 12 0 15,-13 2 1-15,4 10-2 0,-3 3-7 16,2 7-14-16,-5 1-13 0,2-1-31 15,-9 5-140-15,0 8 71 0,0-3-109 16,7 1-480-16</inkml:trace>
  <inkml:trace contextRef="#ctx0" brushRef="#br0" timeOffset="711.3662">19356 10536 319 0,'16'0'225'0,"-2"0"-116"0,-2-7 33 16,8-7-26-16,4 5-56 0,-3-12-18 16,-1-10-3-16,-3 12 1 0,-3-8-2 0,5-1-6 15,3 7-8-15,7 7-4 0,-1-5-1 16,16 8 0-16,4-3 1 0,-12-5 1 16,6 5 1-16,6 14-1 0,-3-2-1 15,-8 8-1-15,11 1-3 0,4 21-2 16,3 5-2-16,-8 16-2 0,-2-2-3 15,-2 23-2-15,-21-3-1 0,-2 17-2 16,-13 2-3-16,-7 0 0 0,0 5 0 0,-7 0-1 16,-7 9-1-16,-14-14 0 0,-2 13 1 15,-11-7 0-15,-8-7-2 16,-3-19-2-16,3-3-2 0,5-1 0 16,-4-24 1-16,5 3-1 0,8-11 1 15,5-4 1-15,10-23 4 0,13 10 2 16,0-12 2-16,7-1 1 0,13 6 1 15,8 1 2-15,2-13 1 0,-1-15 2 0,6 13-1 16,21-6 0-16,-5-2-2 0,5-11 1 16,2-2-2-16,16 13 0 0,-1-3-1 15,-8-11-1-15,5 3 0 0,6 13 0 16,-3 4-1-16,-2-4 1 0,7 2-4 16,-7-2-2-16,-8-6-4 0,-5 4-25 0,-11-5-19 15,-9 2-27-15,-3-4-131 0,-5 8 64 16,-12-6-114-16,-4 8-410 0</inkml:trace>
  <inkml:trace contextRef="#ctx0" brushRef="#br0" timeOffset="1160.8992">20692 10806 559 0,'7'7'187'0,"6"-1"-89"15,4-10 74-15,-3-5-93 0,0 1-26 16,0-10-3-16,6-7 2 0,1-3 0 16,0-5-5-16,9 2-10 0,5-8-9 0,7 9-7 0,7-7-4 15,-5 1-4-15,-1-7-3 0,7 3-2 16,-7-4-2-16,10 14-1 0,10 6-1 16,-2 6 1-16,-6 11-1 0,3 7 0 15,-9 4-1-15,-9 8-1 0,-1 0-1 16,-4 13-2-16,-14 7-1 0,-7 4-2 15,-9 22-1-15,-5 7-5 0,-10 19-3 16,-13-1-2-16,-5 18 0 0,-9-2 1 0,-5-6 1 16,7 6 0-16,-6 7 6 0,8-20 3 15,0 8 3-15,12-8 1 0,-2-16 1 16,18-8 1-16,5-10 0 0,8-18 2 16,6-5 4-1,13-8 3-15,1-6 1 0,7-8 1 16,16-7 0-16,-9-6-2 0,21-10-1 15,9 1-4-15,9-13-2 0,6-13-2 16,8 3-6-16,-4-11-7 0,11-6 1 16,-4 10-5-16,-5 3-1 0,-2-2-199 15,-7 3 113-15,-24 6-98 0</inkml:trace>
  <inkml:trace contextRef="#ctx0" brushRef="#br0" timeOffset="2497.283">23447 10563 282 0,'70'-202'282'16,"2"46"-80"-16,-14 26-86 15,-37 63-41 1,-21 34-23 0,-28 33-14-1,-30 23 146 1,-51 19-159 0,-33 2-4-1,23 30-2 1,58-17 2-1,61-13 7 1,26-9 0-16,53 9 1 0,26-9-2 16,11 7-1-16,-9 16-5 0,-37 5-6 15,2 16-8-15,3 5-1 16,-3 9-71-16,-11-9 70 0,-10 9 0 0,-14-5-1 16,-11 10 1-16,-24-12-2 0,-2 11 0 15,-7-13 68-15,-16-11-71 0,-24 13-2 0,-2-3-1 16,-9-18 0-16,-5-13-1 0,-4-4 1 15,6-34-1-15,-4-14 0 0,2-6 1 16,5 5-2-16,16-26 1 0,-4-9-1 16,25-7 2-16,16-7 1 0,5-21 2 15,7-14 3-15,2-15 1 0,17-16 2 16,4-3 2-16,0 6 0 0,3 12 0 16,16 18 1-16,4 20-1 0,-4 5-1 0,9 2-3 15,5 14-6-15,-2-2-6 0,-8-5-15 16,1 5-13-16,-12 11-2 0,-5-4-187 15,-9 6 99-15,-7 6-102 0,-1 22-641 0</inkml:trace>
  <inkml:trace contextRef="#ctx0" brushRef="#br0" timeOffset="3311.3781">25114 10229 220 0,'9'-12'134'16,"4"14"-54"-16,1-18 24 0,-6 2-19 15,8 7-29-15,-4 0-3 0,2-2 6 16,-5 1 2-16,-4-5-2 0,9-6-3 16,-7 3-6-16,2-12-4 0,3 5-4 15,1-10-4-15,-6 12-3 0,2-2-3 16,-2 2-5-16,0 7-2 0,-6-7-4 0,5 2-4 16,-12-2-7-16,5 3-3 0,-10-10-4 15,1 9-1-15,-13 1-1 0,-4 1-1 16,-2 1 1-16,-5 9-1 0,-1 7 1 15,-7 2 0-15,-9 5 0 16,9 5 1-16,4 21 0 0,-4 6 1 0,3 15 0 16,0-1 1-16,3 8 1 0,-3 11 1 15,4-9 0-15,3 2 2 0,11 18 1 16,6-5 1-16,8-6 1 0,3 7-1 16,4-7 0-16,14-16-1 0,-2-5-2 15,15-23-1-15,-8-14-2 16,13-12-3-16,4-2-1 0,6-16-3 0,9-19 0 0,-2-14-1 0,-7-11 0 15,8-4 0-15,-7-10 1 0,-2 9 1 16,-4 14 1-16,5 0 1 0,-18 2 0 16,-5 7 0-16,-6 7 1 0,-5-2 0 15,-2 16-1-15,-6 9 1 0,1 12 0 16,5 12 0-16,-4 0 0 0,3 11 0 0,-2 19 0 16,3 0 1-16,1 9-1 0,-7 14 2 15,3 11 1-15,4 6 0 0,5 18 0 16,1 3-190-16,-6-3 191 0,0 9 1 15,0-7-1-15,0-1-2 0,0-6 0 16,3-11 0-16,1-5 189 0,-1-17-190 16,-6-17-4-16,-1-6-4 0,4-9-6 15,-7-23-11-15,6-7-23 0,1 0-29 0,0-21-136 16,0-2 73-16,3-18-123 0,-5-2-443 16</inkml:trace>
  <inkml:trace contextRef="#ctx0" brushRef="#br0" timeOffset="3872.2401">26130 10294 472 0,'29'-35'188'15,"-6"5"-83"-15,5-17 60 0,-3 9-72 16,-9-10-37-16,-4 6-8 0,-9 0-1 0,3 12-4 15,-8 11-12-15,-3 8-11 0,-1-6-7 16,-11 13-3-16,-9 4-3 0,-8 2 0 16,-6 5-1-16,-7 7 0 0,-9 7 0 15,10 9-1-15,-15 3 1 0,18 9-1 16,-6 9 0-16,6 0 1 0,-7 0-1 16,12 10 1-16,-2 9-1 0,3 2 1 15,10 13-2-15,6-3 1 0,6 2 0 0,2-9 0 16,12-17 0-16,1 2 1 0,1-21 1 15,5-11-2-15,6-18 0 0,5-5-1 16,4 1-1-16,22-20-2 0,4-13-1 16,5 6-3-16,13-16 1 0,5-17-1 15,-20-11 1-15,16-1 0 0,-10-17 1 16,-8 3 0-16,-5-3 1 0,-2 11 0 16,-11 7 0-16,-2 14 1 15,-7-1 0-15,1 8 0 0,0 9-1 16,-3 0 1-16,-3 7 1 0,3 14 0 0,-2 14 0 15,1 0 1-15,-4 17 0 0,-3-3 0 16,3 9 0-16,0 10 2 0,0 20 0 16,7 3 2-16,-7 16 0 0,5 26 1 15,-3 15 1-15,-2 8 1 0,-2 7-2 16,6 15 0-16,-3-2-2 0,-2-5-1 16,-5-16-1-16,6 1-1 0,-8-37-5 0,8-21-4 0,0-11-8 0,-6-22-7 15,-1-24-18-15,-10-6 113 16,6-2-291-16,3-12 140 0,3-32-43 0</inkml:trace>
  <inkml:trace contextRef="#ctx0" brushRef="#br0" timeOffset="4967.734">21129 13796 495 0,'11'26'323'16,"10"169"-27"-1,-6 73-90 1,26 55-82-16,8 22-42 31,3-62-41-31,-4-69-43 0,-1-102-42 0,-17-82-42 16,-21-30 64-16,-9-44-27 0,7-39-37 16,-7-31-37-16,-7-12-69 0,0-44-9 15,-11-11-30-15,-1-10-77 0,-2-9 85 16</inkml:trace>
  <inkml:trace contextRef="#ctx0" brushRef="#br0" timeOffset="5339.625">21280 13484 76 0,'0'-51'198'16,"9"32"-5"-16,3 19-33 0,11 12 9 0,5 16-24 15,7 18-23-15,2 10-34 0,5 12-22 16,-14-5-14-16,7 6-11 16,-9 1-5-16,11 21-11 0,-5 0-6 15,8 2 0-15,-5 14-5 0,9 5-3 16,-2-6-4-16,0 2-3 0,2 13 1 0,10 0-1 0,-3 7-1 15,2-7 0-15,1-2 1 0,-10-19-1 16,3-7-1-16,-12-22 0 0,-5-21-2 16,-16-8-1-16,-7-12-3 0,-7-12-3 15,-7-11-6-15,-7-4-3 0,-12-3-7 16,-11-22-4-16,0-12-1 0,-3 4 0 16,5 1 4-16,-2-6 4 0,7 6 3 15,-3 8 7-15,-9-12 5 0,-4 3 2 16,2 0 1-16,-10 4-1 0,3 3 1 0,2 9 2 15,-13-5 0-15,-4 3 2 0,-4 0 0 16,-9-5 1-16,3 0 1 0,5 6 0 16,-1-6-1-16,14 1-1 0,7 1 1 15,-2 1 0-15,15-3 1 0,10-5-2 16,1 3-1-16,17-10-14 0,5 1-16 16,5-10-18-16,12 0-37 0,11-7-99 15,28 12 41-15,12-12-87 0,14 0-315 16</inkml:trace>
  <inkml:trace contextRef="#ctx0" brushRef="#br0" timeOffset="5509.0755">21971 14345 260 0,'68'-9'271'0,"-19"9"-118"16,-26 0 1-16,-18-7-20 0,-5-5-76 15,-5 0-30-15,-9-2-13 0,-14 0-2 16,-12-4 2-16,-13 2 2 0,-5 0 5 16,-19-3 2-1,7 5 1-15,-9 5-2 0,2-3-6 0,-2 5-3 16,-4-2-2-16,-4 2 0 0,10 0-1 0,3 5 0 15,13-3 0-15,4 3-9 0,21-1-19 16,6-4-8-16,2-2-160 0,2-5 88 16,10 0-125-16,9 7-534 0</inkml:trace>
  <inkml:trace contextRef="#ctx0" brushRef="#br0" timeOffset="5852.015">22446 13789 514 0,'28'2'215'0,"-2"-2"-121"0,-15 0 62 16,-8-7-83-16,-1-2-30 0,-2 11-11 0,-7-2 2 16,2 12 4-16,-4 9 3 0,-5 5-3 15,-7 4-5-15,-2 16-8 0,-7-4-6 16,-1 17-2-16,8 3-4 0,7 6 0 15,4-3-1-15,5 11-1 0,7-15 0 16,0 9 0-16,12-7-1 0,2-7-1 16,7-1 0-16,14-1 0 0,6-12-2 15,6 0-3-15,2-28-2 0,0 0-2 16,2-14-5-16,0-19-4 0,-4-7-6 0,2-16-5 16,9-8-6-16,-21-6-6 0,0 2-16 15,3-20-15-15,-17-3-18 0,-4-7-34 16,-3 12-79-16,-9-7 32 0,-7 16-78 15,0-7-243-15</inkml:trace>
  <inkml:trace contextRef="#ctx0" brushRef="#br0" timeOffset="6046.4697">22970 13666 96 0,'0'0'203'15,"0"0"5"-15,9 9-56 0,-11 12 5 0,9 2-24 16,-5 19-27-16,3 0-26 0,2 12-23 16,-7 13-25-16,0 3 14 0,0 16-6 0,2 9-8 15,-2 24-5-15,0-5-4 0,0 33-5 16,7-5-5-16,-9 9-4 0,4-18-3 15,-2-5 0-15,2-26-2 0,3-12-4 0,-3-19-7 16,3-16-9-16,2-17-6 0,5-4-21 16,-3-34-27-16,0-11-123 0,5-19-12 15,-2-22 17-15,4-15-159 0,3-35-10 16</inkml:trace>
  <inkml:trace contextRef="#ctx0" brushRef="#br0" timeOffset="6223.436">23200 13193 300 0,'14'-30'217'0,"10"30"-73"0,8 9 18 16,-4 35-36-16,14 10-44 0,-7 30-21 0,0 9-11 0,2 23-12 15,-7 5-13 1,8 21-8-16,-1 19-5 0,0 16-4 16,-11 2-5-16,-1 12 1 0,-20-1-6 15,-5-17-17-15,-5-1-19 0,-6-11-123 16,-8-19-17-16,-4-14 15 0,-3-21-157 15,22-14-48-15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30T17:47:36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27508 1274 391 0,'-2'2'195'0,"-3"-4"-119"16,5 4 50-16,-14 3-56 0,2-5-30 16,-4 2-34-16,0 12 25 0,-10-7-4 0,5 7-7 15,-18 2 3-15,-7-4-12 0,1-1-1 16,5 10 2-16,-10 5 0 0,17 0 1 15,-5-6 0-15,6-1-1 0,-1 0 3 16,12-8-4-16,0 3-2 0,10-2 0 16,-1 2-1-16,5-5-2 0,0-2-1 15,7-2 0-15,2 2 0 0,3-5 0 16,4 3 0-16,10 2 1 0,11 0 0 16,6 7 3-16,14 4 1 0,14 6 2 15,0 4 0-15,-1 0 0 16,7 11 2-16,-7-6 0 0,-5-3 1 15,3 7 0-15,-1 5 2 0,-4 2 2 0,-7 1-1 0,-7 15 0 0,-12-4-2 16,-7 0-3-16,-23-12-4 0,-4-2-4 16,-6-8-4-16,-18-6-2 0,-14-6 0 15,-4-6-1-15,-12-2 0 0,-7-9 0 16,9-3 2-16,16-2-1 0,3 0 1 16,2 0 1-16,7-7 1 0,-9-5-1 15,-3-9 2-15,1-4 0 0,20-4 2 0,12-7 1 16,7-6 0-16,9 2-1 0,15-2 1 15,-1-4-1-15,8-4 0 0,5 2-2 16,-8-8-1-16,5-4 0 0,5 8 0 16,-4-1-3-16,1-3-3 0,0 5-13 15,-4 9-15-15,-2 5-27 0,2 2-146 16,-8 2-4-16,-2-2 6 0,-7 5-169 16,-7 0 14-16</inkml:trace>
  <inkml:trace contextRef="#ctx0" brushRef="#br0" timeOffset="455.3787">27850 1271 525 0,'21'0'158'16,"-2"0"-48"-16,2-4 57 0,0-10-96 15,0 2-14-15,0-2-3 0,2 0-3 16,7-5-9-16,0 10-8 0,17-5-7 0,-1-7-4 16,-6-2-3-16,-5-3 0 0,5 1-1 15,-15 1-3-15,3 22-1 0,2 2-2 16,5 12-2-16,-2 4-4 0,-8-2-2 16,-4 14-4-16,-9 0-1 0,-12 16-2 15,5 0-1-15,-17 24-2 16,-2-3-2-16,0 5 0 0,-7-10 0 0,3 10 0 15,-1-14 1-15,0 7 0 0,3-5 3 16,2-9 1-16,-2 12 2 0,9-1 0 16,0-13 0-16,2-1 1 0,5 8-1 0,7-26 2 15,-5 2 1-15,12-10 2 0,5-10 0 16,9-6 0-16,5-4 2 0,11-4 0 16,-7 2 1-16,12-5 0 0,-7-5 0 15,2-2 0-15,-9-2 0 0,14 4-2 16,-14-2 0-16,2 10-2 0,5-1-1 15,-5 5 0-15,-4-9-5 0,-3 2-6 16,-7 2-6-16,-18 3-29 0,-3-17-37 16,-2-4-132-16,-4 2 70 0,-1-7-139 15,12 2-425-15</inkml:trace>
  <inkml:trace contextRef="#ctx0" brushRef="#br0" timeOffset="924.0893">28737 1518 265 0,'14'-2'181'0,"-5"-5"-71"16,3-7 33-16,-5 0-16 0,9 2-42 16,-2-9-9-16,5-2 0 0,0 0-5 15,6-3-9-15,8 0-15 0,-3 5-10 16,12 5-6-16,-5-5-10 0,-2 3-3 15,0-1-4-15,0 7-3 0,2-4-2 16,5 9-4-16,0 5-5 0,2-3 3 16,-2 0-2-16,-7 15 0 0,-7-3 0 15,-7 4-2-15,-7 13 0 0,2-1-2 0,-9 16 0 16,0-1 0-16,-12 8 0 0,12 3-1 16,-7 14 2-16,-2-9-1 0,-5 1 1 15,7 6 1-15,-7 6 0 0,-2-18 0 0,2-2 1 16,0 11 0-16,0-9 0 15,-2-14 1-15,2 7 0 0,4 2 0 16,8-23 0-16,-5 2 2 0,7 2 1 16,6-10 1-16,-3-8 0 0,11-3 1 0,5-4 0 15,4-7 0-15,3-5-1 0,8-6-1 16,6 2 0-16,2-5-1 0,0 5 0 16,7-1-1-16,2 6 0 0,-5 6-3 15,7-2-3-15,-11 2-7 0,-4 10-8 16,-4 2-27-16,-5-7-6 0,-15 2-152 15,0 1 78-15,-7 18-114 0</inkml:trace>
  <inkml:trace contextRef="#ctx0" brushRef="#br0" timeOffset="2591.8038">30357 1171 1000 0,'0'-58'10'16,"-31"37"-6"-1,-47 54 4-15,29 13 4 16,26-46 3 0,23 37 7-1,23 10-1 1,53 27-1 0,38 31-1-1,-11 14-4 1,-35 16-9-1,-47-5-8 1,-21-32-3 0,-50-44-1-16,-33-24 1 15,-3-30 0-15,14 0 3 0,22-28 6 16,44-16 3-16,-6 4 4 0,12-25 1 16,0-3 2-16,5-4 4 0,2-5 2 15,7-11 1-15,0 14 1 0,0 1 0 16,0 1-1-16,4 23-2 0,15 5-3 15,1 14-3-15,9 4-4 0,-6 15-3 0,5-6-2 16,-19 3-3-16,3-4-7 0,-12-3-20 16,4 9-11-16,1 5-159 0,4 0 86 0,-2 0-118 0,7 0-536 15</inkml:trace>
  <inkml:trace contextRef="#ctx0" brushRef="#br0" timeOffset="3420.8525">31192 1274 76 0,'7'-17'130'0,"-6"3"-24"15,6-16-8-15,0-3 7 0,-7 1-25 16,7 4-15-16,8-2-10 0,-1 4-8 15,1 5-8-15,-2-2-6 0,-12-12-4 16,3 5-4-16,-1-1 0 0,-3-1-3 0,-10 2-3 16,-2 16-2-16,-2 2-4 0,0 0-2 15,-9 12-2-15,3 0 0 0,6 5-2 16,-5 4 0-16,0 3 0 0,1 16-1 16,3-5 1-16,-7-2 0 0,1 19 1 0,7 6-1 15,2 10 0-15,-2-2 0 0,5 18 2 16,8-9 2-16,-5-8-1 0,-1-8 0 15,7-5 2-15,6-12 1 0,-3-7 0 16,16-11-2-16,-6-5-1 0,2-7-3 0,13-25-1 16,1-3-3-16,6-7-3 0,0-12 0 15,1-4-1-15,-2 14-1 0,-4-3 2 16,-15-4-1-16,5 2 0 0,-6 14 2 16,-13 0-1-16,5 5 1 0,-5 18 1 15,5-4-1 1,1 0 0-16,-4 13-1 0,1-2 1 15,-1 15-2-15,3-1 1 0,-6 7 0 0,5 17-1 0,-3-5 3 0,-1 14 3 16,6 14 3-16,-1-8 2 0,2 11 1 16,-1 10 2-16,6-1 1 0,-6-10-3 0,-4-2-2 15,2-12-2-15,4 0-3 0,-2-9-1 16,5-9-1-16,-5-6-7 0,7-5-6 16,-6-6-13-16,-3-21-16 0,-3 17-37 15,5-12-80-15,-6-7-28 0,13-14 9 16,-1-30-125-16,-1-5-20 0</inkml:trace>
  <inkml:trace contextRef="#ctx0" brushRef="#br0" timeOffset="3831.7272">31811 1111 88 0,'14'-38'117'0,"0"1"-32"0,-2-2 3 15,-12 13 5-15,16 5-13 0,-8 0-11 16,-2-2-4-16,-6-3-2 0,0 3-9 15,-7 0-10-15,-13 6-10 0,5 3-8 16,1 14-5-16,0 5-2 0,-7 2-1 0,0 14 0 16,-1 7 0-16,1 14 0 0,4 9-1 15,5 10-4-15,-2-6-2 0,5 1-4 32,-2 7 0-32,3-9 3 0,-5-5 1 0,6-3 3 15,4-4 0-15,6-14 1 0,-3-7 3 16,6-9-2-16,1-10-3 0,12-2-4 15,2-9-3-15,0-8-1 0,-2-11-3 16,6-9-1-16,-4-5-1 0,7-2 0 16,7 2 1-16,9 7-1 0,1 3 1 15,-3 1 0-15,8 3 1 0,-8 5 1 0,-2-5-1 16,-5 21 1-16,5 0-1 0,-8 7-1 16,-9 2 0-16,5 17-1 0,-5 9 0 15,-4 0 0-15,2 14-1 16,0 30 0-16,-12-4 1 0,3 11 1 0,-3 23-1 15,-4-9 1-15,-5-7 2 0,-4 10-4 16,8-12-18-16,-2-15 137 0,-9 6-294 16,8-15 146-16,-1-13-43 0,7 8-973 0</inkml:trace>
  <inkml:trace contextRef="#ctx0" brushRef="#br0" timeOffset="176178.4491">16253 14250 234 0,'5'-2'126'0,"-8"-1"-61"0,-4 1 38 16,-2 2-25-16,-7-7-13 0,-8 0-3 16,-13 2 8-16,-5-4 4 0,-2 4 1 15,-5 1-14-15,-16-1-9 0,7 0-11 16,-5 1-10-16,-9-6-9 0,-10 3-5 16,11 3-4-16,-9-1-2 0,1 3-2 0,2 1-2 15,-6 2 0-15,15 1-2 16,-18 5 0-16,9-7-1 0,0 7-1 0,8 0-1 15,-4 5 0-15,10-12 0 0,-6 2 0 16,8 5 0-16,-1-2 1 0,5 2-1 16,9-10 0-16,11 6 1 0,2 1 0 15,20 1-1-15,2-5 2 0,6 0 0 16,4-2 2-16,6 4 0 0,10-7 2 16,-5 3 1-1,3-5 1-15,13 5 2 0,17-3 1 0,4 0-1 0,10-2 0 16,8 0-1-16,7 3-2 0,4-1-2 15,12 5-2-15,19-7-1 0,0 5-2 16,5 2 0-16,4-7 1 0,-1 0 0 0,-14-5 1 16,5 5 1-16,-11 3-1 0,-14-8 1 15,-2 12 0-15,0 0-1 0,-3-7-2 16,-20 7 0-16,2-9-1 0,-10 11 0 16,-13-4-1-16,-15-12 0 0,-4 4-1 15,-14 3 0-15,-7-7-1 0,0 12 0 16,-18-7-1-16,-8 11 0 0,1 5 0 0,-8-7 1 15,-11 0-1-15,-14 0 1 0,-9 0 0 16,-6 5 1-16,-17-3-1 0,8-2 2 16,0 2-1-16,-4 8 0 0,-7-1 1 15,7 0 0-15,-5-2 0 0,-1-4 0 16,6 6-1-16,15 3 1 0,-14-3 1 16,12 7-1-16,1-2 0 0,10-9 1 15,-9 2 0 1,21 2 1-16,12-7 0 0,3 1 0 0,3-6 0 15,16 1 0-15,8 2 0 0,6 2 0 16,5-2 1-16,3-2 0 0,1-3 1 16,8 3 0-16,6-5 0 0,-1-2 1 15,9 1 0-15,8-3 0 0,18 2-1 16,2 2 1-16,21 5-1 0,0-5 0 16,14 2 0-16,-1 3-1 0,16-5-1 0,-14 0-1 15,5 2 0-15,2 3-1 0,-2-3-5 16,-23 3-11-16,1-5-17 0,-11 14-28 15,-16-5-54-15,-27-2-98 0,-8 0 45 16,-7 0-127-16,-10-7-287 0</inkml:trace>
  <inkml:trace contextRef="#ctx0" brushRef="#br0" timeOffset="177736.4331">9173 6431 100 0,'14'-14'48'15,"-4"0"7"-15,4 7 6 0,-1 13-11 16,-6-10-3-16,0-5 5 0,0 11-1 15,-6 3-4-15,-1-5-8 0,4 2-5 0,-9-16-4 16,-1 11-4-16,-1-3-6 0,4-3-7 16,-9-3-3-16,5 17-2 0,-2-5-3 15,-2 11-2-15,3-8-1 0,-6-1-2 16,-9 11 0-16,2-12-1 0,-7 6 1 16,-6-7 0-16,12-7 0 0,-7 16 0 15,0-4 2-15,-8-10 1 0,-3 3 0 16,-13 1 0-16,0-12 0 0,-12 19-1 15,1-13 1-15,-7-1-2 0,0 1 1 16,-7 2 2-16,-1-2 0 0,8 2 0 0,-5 1 1 16,4-1 0-16,2-2 0 0,7 5-1 15,-4-5-1-15,4 2-1 0,7 5 0 16,12 0 0-16,1 0 2 0,14 5 3 16,7-12 3-16,2 4 4 0,8-1 2 15,3-8 2-15,2 3 1 0,7 4-2 16,0-2-4-16,7 0-4 0,14 0-3 15,0 5-2-15,11 1-2 0,14-5-2 0,4 4 1 16,3 4-1-16,24-2 1 0,7 2-1 16,8 2 1-16,6-10-1 0,17 8 0 0,1 2-1 0,10-4 3 15,1 3 5-15,-1 2 3 0,-10 9 1 16,-9-12 2-16,-15 10 2 0,-13 11 1 16,-8-16-2-16,-28 12-5 0,-15-5-4 15,-24-7-3-15,-4-5-1 0,-32-2-3 16,-18 5-1-16,-15-5 0 0,-35 0-1 15,-7-7 2-15,-12 9-1 0,-29-2 1 0,-8-7 1 16,-7-5 0-16,-3 17 2 0,-12-12-7 16,8 0-5-16,6 9-27 0,18-13-17 15,-3 11-86-15,19-5 39 0,15 5-94 16,16 9-243-16</inkml:trace>
  <inkml:trace contextRef="#ctx0" brushRef="#br0" timeOffset="216529.9278">20173 11418 174 0,'-1'-1'89'0,"2"-20"-23"15,1-1 15-15,3-13-21 0,-5-10 5 16,0-17 17-16,0 8-15 0,-1 1-3 16,-10-11-1-16,2 0-5 0,2 15-4 0,0-7-21 15,-14-9-22-15,6 18 10 16,-8 3-4-16,-5-7-3 0,-7 2-2 0,0 7-3 15,-20 0-1-15,4 5-1 0,-13 11-2 16,-14 17 0-16,-6 9-1 0,-2 0 0 16,-1 21 1-16,-12 20 0 0,8 11-1 15,-10 11 1-15,9 18-1 0,1 14 0 16,12 6 0-16,9 15 0 0,14 17 0 0,5 8 0 16,14 8 1-16,11-11 0 0,16 2 0 15,10 4 0-15,3-5-1 0,23-8 0 16,11 6 0-16,12-19-1 0,16-13-1 15,12-19 0-15,16-37-1 16,12-28-1-16,22-21 1 0,11-23 2 0,25-38-2 16,14-32 1-16,16-34-1 0,-24-25 7 0,-26-15 4 15,-36 4 0-15,-51-9-1 0,-29-6-1 16,-20 14 0-16,-7 8 2 0,-23-7-8 0,-24 16-12 16,-24 24-12-16,-16 2-11 0,-32 28-146 15,-22 30 83-15,-9 56-107 0,-5 7-511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30T17:54:26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24869 7999 1292 0,'33'-5'93'0,"-12"5"-65"32,-21 77 1-32,-35 74 1 15,21 45-11 1,7 32-143 15,-3-56 0-31,10-72 114 16,1-100-180-1,22-16-853 1</inkml:trace>
  <inkml:trace contextRef="#ctx0" brushRef="#br0" timeOffset="119.8071">25392 7960 221 0,'0'13'-221'0</inkml:trace>
  <inkml:trace contextRef="#ctx0" brushRef="#br0" timeOffset="471.8629">25377 7980 229 0,'-14'7'234'0,"-1"1"-128"15,-3 5-47-15,1-4 65 0,3-1-90 16,-7 12 3-16,5 2 1 0,-4-2 3 16,-6 1 0-16,3 0-1 15,4 5-15-15,-2-1-8 0,-9 1-4 0,14-5-2 0,-3-5-1 16,2 3 0-16,-1-10-1 0,16 5 9 15,-5 0 4-15,0 0 7 0,7-4-3 16,2 3 2-16,3 1 1 0,9 0-2 16,2 0-2-16,24 0-4 0,-3-5-8 15,12-2 2-15,15 5-6 0,-8-5-3 0,1 5-2 16,1-1 0-16,-2 1-1 0,-1 4-1 16,-8 3 0-16,-1 4 0 0,-4 3-1 15,-4 4 0-15,-11-2 0 0,-5 2-1 16,-6 3-1-16,-3-5-1 0,-15 9-1 15,2-2-2-15,-5-3 0 0,-10-6-1 16,-18 2 1 0,2-12 0-16,-3 3 1 0,-8-8 1 15,5 3 1-15,6-4 1 0,-15-10 1 16,9 0 0-16,8-10 1 0,2 6 1 16,5-15 1-16,15-16 1 0,5 5 0 0,2-5 0 15,2-30 0-15,6 2-1 0,12 1-1 16,8-9 0-16,0-1 1 0,3 9-2 15,10-2-7-15,-10 2-8 0,9 3-180 16,-3-3 109-16,-3 14-118 0,-6 12-652 16</inkml:trace>
  <inkml:trace contextRef="#ctx0" brushRef="#br0" timeOffset="15431.2179">24399 9912 452 0,'7'-5'147'0,"5"3"-54"0,1-10 57 15,6 3-75-15,2-5-23 0,-2 3-1 16,-3-3 2-16,10 2-4 0,-5-7-11 0,4 3-7 16,-1 4-7-16,5 5-3 0,-5-2-3 0,4 7-3 15,-7-3-3-15,2 5-4 0,-5-2-1 16,-3 2-2-16,1 7 0 0,-5 2-2 16,-8 5-1-16,-3 5-1 0,-2-3 1 15,-13 7-2-15,-6 7 1 16,-6 3-1-16,-3 2-1 0,8 5 0 15,-12-3 1-15,1-5-2 0,3 6 0 16,7-1-1-16,-5-3-1 0,7-5-1 16,7-6 0-16,0-9-1 0,0-7-1 15,5-5 0-15,6 10 0 0,3 2 0 0,5-12 1 16,9-2 1-16,-1-9 1 0,11 9 2 16,2-2-1-16,2-3 2 0,14 3 1 15,2 2 1-15,0 0 1 0,3 7 2 16,-3-3 1-16,-9 8 1 0,0-12 2 15,-6 16 0-15,-7-4 1 0,-1 11 0 16,-5 5-3-16,-2 9-1 0,-9-5 0 16,-5 4-2-16,0-4-2 0,-7 8 0 15,-5-5 0-15,-2 2-1 0,4 4-1 16,-10-5 1-16,5-1 0 0,-5 2-4 0,3-9-7 16,-10-5-10-16,6 2-17 0,2-10-24 15,2-13-32-15,6-5-93 0,11-1 40 16,5 2-90-16,2-12-272 0</inkml:trace>
  <inkml:trace contextRef="#ctx0" brushRef="#br0" timeOffset="15828.7958">25626 9852 143 0,'36'-14'252'15,"-3"9"-139"-15,-9-4 7 0,-1-1-53 0,-23 6 65 16,7-6-106-16,-10 13-1 0,-10-8 0 15,-4 7 1-15,-22 3-7 0,4 2-7 16,5 14-4-16,-13 7-2 0,-8 2 0 16,17 7-2-16,-1 24 1 0,-14-15 1 15,7 6 0-15,7 1 0 0,0 3 0 16,12-7 1-16,20 2 0 0,5-2 1 16,5 6 0-16,14-6 0 0,8-6-1 15,12-4 0-15,10-6-1 0,-1-10-1 16,19-9-2-16,-11-12-1 0,0 1 1 15,3-8-1-15,-7-16 2 0,-1-14 1 0,6 3 1 16,5-1 0-16,-10-16-2 0,-10 21 1 16,-9 10 0-16,-12-3-2 0,-22-10-2 15,-1 13-2-15,-3-4 0 0,-18 1 1 16,-5 8-1-16,-11 6 0 0,-12 9 0 16,-6 1 0-16,3 8-1 0,-11 10-2 15,-2 5-4-15,2 6-2 0,5 14-12 16,-5-1-24-16,1 9-22 0,10-3-23 15,9-3-65-15,7-15 18 0,16-7-67 0,15-12-164 16</inkml:trace>
  <inkml:trace contextRef="#ctx0" brushRef="#br0" timeOffset="56798.1327">25178 11573 654 0,'1'15'140'0,"-1"-8"-49"0,0-7 78 16,-1 0-135-16,-12-8-3 0,5-1 2 15,-3 2-2-15,-6 2-5 0,-3-2-5 16,-3 7-4-16,-3 7-2 0,-2-7 0 0,7 0 0 16,-11 14-1-16,-1-6-4 0,-2 20-3 15,-16-8-2-15,0 4 0 0,8 1-2 16,-5-1 0-16,-4 1-1 0,18-1 0 16,-6-2 0-16,3-1-1 0,2 0 1 15,18-9-1-15,-3 4 0 0,6-9-1 16,14 7 1-16,0-4-1 0,2-5 1 15,5-5-1-15,-2-5 1 0,9-4 0 16,7 13-1-16,13-9 1 0,2-1 0 16,10 10 0-16,10 5 0 0,9 1 1 15,3 11-1-15,-4-3 0 0,-7-1 0 0,-8 10 1 16,1-5 0-16,-8 7-1 0,2 4 0 16,-6 4 0-16,1-2 1 0,-10-5-1 15,-8-2 0-15,1 5-1 0,-12-3 0 16,-6 5 0-16,-4 2 0 0,-16-2-1 15,-5-7 0-15,-7 9 0 0,-13-6 1 16,-2 1-1-16,7 10 1 0,-4 5 0 16,-4-8-1-16,14 15 1 0,-5-12-1 0,-5-2-2 31,10-4-5-31,2-8-7 0,-3-16-7 0,6 0-22 16,9-10-34-16,2-2-20 0,7-2-94 15,7-12 39-15,7-12-102 0,7-1-245 16</inkml:trace>
  <inkml:trace contextRef="#ctx0" brushRef="#br0" timeOffset="57110.5769">25754 11509 468 0,'7'7'139'0,"-7"1"-44"15,-7-1 60-15,0 8-83 0,7 5-19 16,2 2-3-16,-11 15 0 0,-6-3-6 16,8-1-14-16,-7 12-12 0,0 5-4 0,-6-7-3 15,13 19 0-15,0 4 0 0,7-1 0 16,-7-5 2-16,7-2 3 0,11-14 1 16,-1 3 2-16,17-5 3 0,1-10-2 15,1-4 1-15,7-6-6 0,-7-9-5 16,12-12-2-16,-5-2-4 0,0-1-2 15,6-17-1-15,-7-2-6 0,-5-2-3 16,3-5-21-16,-9 0-25 0,3-6-146 16,-5 3 1-16,-1-6 6 0,1-3-178 15,0 12 30-15</inkml:trace>
  <inkml:trace contextRef="#ctx0" brushRef="#br0" timeOffset="57305.3545">26387 11580 675 0,'13'77'173'16,"-6"-5"-76"-16,-2 21 86 0,-5-9-133 0,-5 16-18 15,5 7-4-15,0 8 1 0,-6 13-6 16,3 11-11-16,-8-9-9 0,10 5-4 16,1-7-6-16,0-9-2 0,-6-12-9 0,10-16-141 0,-2-12-28 15,-4-12 36-15,5-11-163 16,3-7-145-16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30T17:59:04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30T17:59:18.141"/>
    </inkml:context>
  </inkml:definitions>
  <inkml:trace contextRef="#ctx0" brushRef="#br0">10374 5921 184 0,'14'9'100'0,"-7"-2"-21"0,2 0 11 15,-2-2-27-15,0 2-12 16,3 2-4-16,-10-4-5 0,9 4-5 16,-2 8-3-16,-5-2 1 0,12 2 1 0,0 4 0 15,-5 2 3-15,-4 1 2 0,-7 4 2 16,4 8 1-16,0 9-3 0,1-5-1 0,-3 4-1 0,4 5-6 16,13 9-4-16,-3-3-4 0,0 10-4 15,-3-1-3-15,1-4 0 0,-5-6-3 16,-4 4-2-16,8-2-1 0,-7-1-1 15,-1-10 0-15,4 4-1 16,-3-5-2-16,-1-2-1 0,-10-8-1 0,-5-3-2 0,3-6 1 16,-5-15-2-16,-7 4 0 0,-2 7-1 15,9-5-1-15,2 9 0 0,-2-3 0 16,-5 0-1-16,3 6 1 0,-7 0-1 16,-5-11 0-16,0 4 1 0,-9 0-1 15,-10-1 0-15,-2-1 0 0,-8-2 1 16,0 10-1-16,-8-12 1 0,0 1-1 15,-12-2 1-15,0-1 0 0,-2-5 1 0,0 5-1 16,-5 2 1-16,6 10 1 0,-6-2 1 16,2 7 0-16,-9-4 0 0,0-9-1 15,-1-3 2-15,12 4 0 0,3-9-2 16,5 3 0-16,9-10-1 0,-2-2-1 16,0 0 0-16,2-7 0 0,5-14-1 15,-4 1 0-15,12-2 0 0,2 1 1 16,4-8 1-16,2 7-2 0,18 1-1 0,-1 1 1 15,2 5-1-15,2 6 0 0,6 4 0 16,1 5 0-16,8 0 1 0,-11-7 0 16,-2-1 1-16,6 8-2 0,-3-7 0 15,2 0-1-15,0-7-2 0,0 7 0 16,7-7 0-16,7 0 0 0,-1 6 1 16,8-1 2-16,-6-3 0 0,5 3 0 15,-3-10 1 1,2 3 0-16,1-2-1 0,2 1 1 0,-1-3 0 0,-5-4-1 0,3-10-2 15,2 6-1-15,-1-1-2 0,-12-5 1 16,1-8-1-16,5 5 0 0,5-5 1 16,-12-2 1-16,7-13 2 0,0 15 2 15,2 5 0-15,2-5-1 0,-8-4 1 16,4 0-1-16,5 10-1 0,-3-17 0 16,5 9 0-16,-7 13 0 0,5-4 0 15,8-4 0-15,-11 11 1 0,-2-11 1 16,1 3 0-16,-1 0 0 0,-1 5 1 0,6-9-1 15,-5 8 0-15,7 2 1 0,-4 2-1 16,3-2 0-16,4 2 1 0,9 0-1 16,4-2 0-16,2 2 1 0,12 0-1 15,-2-2 1 1,1-8 0-16,14 10 1 0,9-4 0 16,15 4 1-16,5 2 0 0,0-4 0 15,6 2 1-15,22 9-1 0,-1 3 0 0,1 7-1 0,8 2 0 0,-2 14-1 16,-22 2-7-16,-5-2-10 0,-16 0-7 15,-12-5-174-15,-15 3 100 0,-9 2-115 16,-13-9-614-16</inkml:trace>
  <inkml:trace contextRef="#ctx0" brushRef="#br0" timeOffset="2702.2113">12823 5937 67 0,'-7'0'73'0,"14"0"-5"0,-12-2-2 16,10 2-1-16,-10 0-6 0,12 2-4 16,-14-4 0-16,12-3-2 0,-12 3 0 15,16 2-2-15,-11 0-1 0,11 0-1 16,-9 0-2-16,0 5-2 0,0-3-5 15,11 5-5-15,-22-2-2 0,16 4-2 16,-6 5-3-16,-3 0-2 0,11 6-1 16,-7-5 0-16,-3 1-1 0,10-4-1 15,-11-1-1-15,11 1-2 0,4 2-1 16,-1 0-2-16,-10 7-3 0,7 0-1 16,-14 2 0-16,14-2-1 0,-12 14 0 0,10 0 0 15,-5 7 1-15,14 4 1 16,-5 15-1-16,3-13 0 0,-5 6 0 0,0 2 0 15,-1-2-2-15,-5-10-2 0,-1 12-2 16,2-10-1-16,3 1-1 0,-3-3-2 0,-2-2 0 16,0-14-2-16,-2 2 1 0,2-9-1 15,-7 0-1-15,7-1 1 0,-7-12-1 16,0-1 0-16,-2 6 1 0,-3-10-1 16,-7 8 0-16,3-8 0 0,6-5 0 15,-8 9 0-15,8 0 0 0,-3-5 0 16,-1 9 0-16,0-4 0 0,5-6 0 15,-12 8 0-15,-3 3 0 0,6-6 0 0,-10 8 0 16,-5-7 0-16,8-5 1 0,-8 3-1 16,-9 2 1-16,0-5-1 0,-9 3 1 15,-7-3 0-15,-3 5-1 0,0-4 1 16,-6 2 0-16,4-6-1 0,-2 2 1 16,12 8 1-16,-1 2-1 0,-4-11 1 15,4 8 0-15,13 6 0 0,-13-14-1 16,5-7 1-16,3 6-1 0,6-5 0 15,3 8-1-15,2-2 1 0,7-3 0 0,-2 13 0 16,4 2 0-16,-2-19 0 0,5 7 0 16,-3 2 0-16,10-4 0 0,2 8-1 15,-2-17 1-15,-1 9-1 0,8 9 1 16,-5-8-1-16,0-3 0 0,9 8 0 16,-4-11 0-16,2 3 0 0,5 1 0 15,-12-10 0-15,7 6 0 0,-7-15 0 16,7 1-1-16,-2-6 1 0,4 4 0 0,-2-5 1 15,0 7-1-15,0-7 0 0,5 5 0 16,-1-5 0-16,1 2 0 0,2 2 0 16,7-8 0-16,0 7 0 0,-2-1 1 15,6 5-2-15,-4 0 1 0,-2-2 0 16,-3-3 0-16,-2-4 0 0,0 2 0 16,-9 5 0-16,-5-7 0 0,0 4 0 15,-2 2 0-15,-1-3 0 0,1-1 0 16,0-2 0-16,4-3 0 0,1 2 0 0,1-3 1 15,3 4-1-15,7 11 0 0,3 5 0 16,-1 0 0-16,-4 5 0 0,2-6 0 16,2-5 0-16,-2 5 1 0,0-5-1 0,5 1 0 0,-5 10 0 15,9-3 0-15,0 3 0 0,8-5 1 16,-1 0-1-16,5 4 1 0,2-3 0 16,5-1 0-16,5 0 0 0,4-7-1 15,9 5 1-15,15-1 0 0,4-1 0 16,0-4 0-16,24 2 0 0,-3 1 0 0,12-9 1 15,16 7-1-15,11 5 0 0,-13-5-1 16,-9 3 0-16,-8 6 0 0,-11-2-3 16,-17 0-4-16,-4 7-4 15,-5 12-8-15,-11-10-11 0,-10 12-22 0,-7-5-158 16,3 8 89-16,-5 13-110 0</inkml:trace>
  <inkml:trace contextRef="#ctx0" brushRef="#br0" timeOffset="8563.2742">13435 5984 59 0,'0'-2'112'15,"2"-1"-15"-15,2 1-14 0,-3-3 4 0,-1 3-16 16,0-5-12-16,2 0-9 0,-4-2-10 15,-3 4-2-15,9 5-3 16,-3-2-2-16,-1 4 0 0,0 3 0 16,0-3 1-16,6 5-1 0,-5 0-1 0,-2-2-1 15,2 2-2-15,-1 2-3 0,0-2-5 16,0 2-5-16,2 5-4 0,3 5-2 0,2-5-3 16,-14-5-1-16,9 5-1 0,5-7 0 15,-9 7 1-15,1 0 0 0,-6 5 1 16,-4-1 2-16,9 8-2 0,2-5 0 15,0 7 0-15,6 2 0 0,8 26 1 16,-7-12 0-16,7 5 1 0,0 7 0 16,-7-5 0-16,0-14-2 0,-7 9-1 15,0 5-1-15,1-15-1 16,5 5-2-16,-5 3-1 0,6-2 1 0,-7-6-1 16,0 8-1-16,0-9 1 15,0 0 0-15,2-7-1 0,2 8 1 0,-10-5-1 16,5-6 0-16,-3-3 1 0,4 5-1 15,-2-11 0-15,-6-2 0 0,4 3 0 16,-3 8 1-16,0-11-1 0,0 0 0 16,-2 3 0-16,2 2 0 0,-1-4 0 15,-5-7 0-15,6 10 0 0,-2-9-1 16,2-1 1-16,0 1 0 0,-1-2 0 16,1 0 0-16,-6 4 0 0,-2-4 1 15,-5 0-1-15,5 1 2 0,-3 5-1 0,-3-10 3 16,2 3 0-16,-1 1 1 0,5-2 1 15,-12-3 0-15,1-2 0 0,-2-6 2 16,-9 5-2-16,-1 1 0 0,-3 0 1 16,6-6 0-16,-2 5 0 0,2 1 3 15,-12-2 2-15,7 4 1 0,-9-4 2 16,1-3-1-16,-10 3 0 0,7-4-1 16,-3 5-2-16,-9-5-1 0,-4-1-2 15,6 6-2-15,-4-5 1 0,-9 6 0 0,4 0 0 16,12-1 0-16,-3-3-1 0,5 2 0 15,5 2-1-15,2 0 0 0,-9 6 0 16,7-5-2-16,-8-1 0 0,-1 0-1 16,2 6 0-16,4-6 0 0,-6-6-1 0,1-1 1 0,4 0-1 0,-1 6 0 15,2-6 0-15,5 3 0 0,12 1 1 16,-3-1-1-16,8-3 0 0,-12 5 1 16,9-5-1-16,-5 0 1 0,8 6 0 0,-6 8 0 15,8-16-1-15,-5 2 1 0,-2 2-1 16,4 5 2-16,8 0-2 0,-1-2-1 15,12-3 2-15,0 5 3 0,0 1-3 16,-4 3 1-16,1-4-3 0,3 0 0 16,5 0 2-16,4 2-2 0,1-1-3 15,1-1 2-15,6 6 1 0,-1-6 0 16,0 0 1-16,-2-6 0 0,5 12-1 16,2-1 1-16,-5-3 0 0,1-2-1 15,1 5 0 1,-4-3 1-16,-2-2-2 0,2 1 1 15,-9-2 0-15,2 1-1 0,0-6 1 16,-5 3-1-16,3-2 0 0,11 5 1 16,-9-6 0-16,5 3 0 0,4-2 0 15,-2 5 0-15,7 1 1 0,-2 6-1 16,-10-14 0-16,5 6-1 0,-2 1 1 0,-5-13 0 16,2 10-1-16,-7-11 0 0,5 1 1 15,5-1-1-15,4 7 1 0,5-1-1 16,-4 1 0-16,-3 0 1 0,2-6-1 15,-2-1 1-15,2-14-1 0,1-2 1 16,-1 2-1-16,-7-5 1 0,-2 0-1 0,-7-8 0 16,19 1 1-16,-10-5-1 0,-4-6 0 15,2-9 1-15,8 7 0 0,12-8-1 16,-1 3 0-16,-17 2-1 0,3-2-1 16,9-1 0-16,-5 11 0 0,-4-3 0 15,-10 2 0-15,-2 5 1 0,5 4 2 0,2 3-1 16,-7-3 1-16,2 1 0 0,12 13 0 15,3 3 0-15,-8-5-2 0,5 12-1 16,0-3-1-16,2-2-1 0,-4 0 0 16,2 2-1-16,5 1 1 0,-3 2 0 15,3 4 3-15,-3 0 0 0,0 8 1 16,1-1 1-16,-3-2 0 0,0 0 1 16,2 2-1-16,5 3 1 0,0-5 0 0,9 7-1 15,5 0 0-15,0 5 1 0,-2-3 0 0,-1-2 0 16,3 2-1-16,-4 3 1 0,6 0 0 15,0 4 1-15,3 0 0 0,-1 5 1 16,8-2 0-16,-3-3 1 0,5-4 0 16,0-3-1-16,7-2 0 0,-3 0 0 15,3 0-2-15,12-2 1 0,-3 2-1 16,5-7-1-16,-2 2 1 0,18 1 0 16,-2 1 0-16,16 1-1 0,0 4 1 15,16-2-1-15,-2 5 1 16,3-1-1-16,11 1 1 0,0 2 0 15,0 5 0-15,0-3-1 0,0 5 1 0,-14 0 0 0,5-14-1 0,-21 5 1 16,2-8-2-16,-5-1 1 0,0-3-1 16,-23-7-1-16,5 0-6 0,-13-3-11 15,-13-1-15-15,-14-3-19 0,-4 7-163 16,-5 7 86-16,-8 7-114 0,2 7-560 16</inkml:trace>
  <inkml:trace contextRef="#ctx1" brushRef="#br0">5929 349 0,'0'0'16,"0"0"0,0 0-1,0 0 1</inkml:trace>
  <inkml:trace contextRef="#ctx0" brushRef="#br0" timeOffset="15097.7489">14263 5921 292 0,'10'14'118'0,"-4"-2"-45"0,-5-5 28 16,5-3-48-16,-3 1-22 0,1 4-2 15,-1-2 1-15,2-2 1 0,-5 2 1 16,0 7 4-16,2-1 9 0,-4-1 2 0,9 7 0 16,0-5-2-16,-7 2-3 0,6 5-3 15,-6 0-5-15,3 5-9 0,-5 4-5 16,1 0-2-16,-12 3-3 0,13 2 0 0,0 4-3 0,9 6 1 15,-2 12-1-15,5-10 1 0,-10 9 0 16,11-9-1-16,-6 4-1 0,-6-3-2 16,5 4-1-16,-1 4-1 0,-2-5 0 15,8-2-1-15,-8-1-1 0,4 1 1 16,-1-11-1-16,-5 4 0 0,12 6 0 0,-5-3 0 16,-2-10-2-16,-3 7 0 0,2 2-1 15,2-10 1-15,-5-5-2 0,3 6 0 16,-5 1 0-16,7-10 0 0,-5-2 0 15,3 6-1-15,-5-4 1 0,-1-4-1 16,1-1 0-16,1 0 1 0,-1-9-1 16,0-2 0-16,2 3 0 0,5-10-1 15,-3 1 1-15,-3-3-1 16,-6-2 1-16,5 2-1 16,4-1 0-16,-17-1 1 0,6 2 0 0,2-1 0 15,-4 2 0-15,1 3 0 0,-1-5 1 16,-10 7-1-16,5-5 0 0,7 4 1 0,0-6-1 0,1 7 1 15,-1-7-1-15,-1 1 0 0,1 3 0 16,-8-1 1-16,3 3-1 0,-4 1 1 16,2 5 0-16,-3-9 0 0,-8 3 1 15,-4 1 0-15,7-2 1 0,-6-2-2 16,6 3 1-16,-5-1-1 0,-1 2 0 0,-9 2 0 16,-5-1 0-1,4 5-1-15,-4-5 2 0,-6 5 0 0,10-10 1 16,-10 3 2-16,-1-1 0 0,4-5 0 15,-10-4 0-15,6 10 1 0,4-5 0 16,-4 10 0-16,-6-11-1 0,-3 7 0 16,2-5 1-16,-16-1-1 0,-3 5 0 15,0-8-1-15,-6-5-1 0,-7 7 1 16,6 0-1-16,8-4 0 0,-6 10-1 16,-3-6 1-16,4 7 0 0,-5 1 1 15,-7-1-1-15,-2-10 1 0,0 6 0 0,2 3-1 16,-2-5 1-16,-5-1-1 0,3 0 0 15,-3 6-1-15,-9-6 1 0,2 8 0 16,5-2-1-16,5 2 2 0,-10 3-1 16,-2-9 1-16,2 12-1 0,-2 0 1 15,-7 0-2-15,7 0 1 0,5 2-1 16,-14 5-1-16,3-7 0 0,-5-2 0 0,-8 4-1 16,-2 0 1-16,14-4-1 0,-11 2 1 15,4-5-1-15,0 6 1 0,-10-2 0 16,-9-8 0-16,5-3 1 0,0 5-1 15,5-7 1-15,2-6-1 0,-5 12 0 16,13-13 1-16,-8 0-1 0,6-2-1 16,-3-9 1-16,9 8-1 0,-12-2 1 15,9-2-1-15,10 5 0 0,-1-4 1 0,14 10-1 16,8-2 1-16,5-2 0 16,-6 7-1-16,17-7 1 0,-8 0 0 15,-3 12 0-15,20-10-1 0,3-1 1 16,4 12 0-16,7-15-1 0,7 9 0 15,4-4 1-15,11 4-1 0,8 6 0 0,8-8 0 16,6-3 0-16,5 12 0 0,0-9 0 16,7 2 1-16,0-12-1 0,0-2 1 15,2 1-1-15,1 5 0 0,1-5-1 16,3-2-1-16,2-1 0 0,-2-5-2 16,-2-7 0-16,-3-14-1 0,-11-1-1 15,9-9 1-15,-7-10-1 0,7 3 1 0,-14-3 0 16,12-9 2-16,-8 7 0 0,8-6 1 15,-5-3-1-15,9 3 1 0,-11 1 0 16,9-3-1-16,0 2 1 0,-2-4 1 16,4-10-2-16,-4 5-1 0,-8 2-1 15,10-9 1-15,0 11-2 0,0 14 0 16,5-1 0-16,-6 4 2 0,2 9 1 16,-6 0 2-16,3-3 0 0,-10 4 0 15,12 4 2-15,-9 9-1 0,4 7 1 0,5 7 0 16,7 0 0-16,-5 0 1 0,3-5-1 15,2 8 1-15,5 2 0 0,4 6-1 16,0 3 1-16,7 5 0 0,-2 2-1 16,-9-7 1-16,4 2-1 0,3-2 0 15,-6-7-1-15,4 0 1 0,-1-2 0 16,3 2 1-16,2-9 0 0,-1 9 2 16,-3-2 0-16,11 2 0 0,0 2 2 15,-1-4-1-15,6 2 0 0,6 0-1 16,-8-12 1-16,2 5-2 0,17 0 1 15,-7-4-1-15,6-6 0 0,11 13-1 16,3-10 0-16,2-7 0 0,7 2-1 16,3-2 0-16,6 0 0 0,-7-9 0 0,13 7 0 15,8 9 0-15,12 0 1 0,-3 2-1 16,18 13 2-16,-2-1-1 0,2-3 1 16,12 10 0-16,2 3 1 0,12-1 1 15,-6 7 0-15,7-2 1 0,2 7-1 16,10 3 0-16,2-6 0 0,4 6 0 15,3-3-2-15,7-3 1 0,-7-1-2 0,7 3 1 16,14-1-1-16,-3 2-1 0,1 0 1 16,11-7-1-16,0 7 0 0,-4 5 0 15,-3-1 0-15,-7 3-1 0,-4 3 0 16,-5 1-2-16,-12 3 0 0,-7 0-2 16,3 9-4-16,-4 3-3 0,-10-3-7 15,-10 1-4-15,-16 1-4 0,-7 1 14 16,-9 6 73-16,-18-6-290 0,6 9 160 15,-1-3-40-15,-21 8-1091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30T18:02:02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22595 1769 50 0,'0'0'62'0,"2"-2"-13"0,3 2-4 0,0-12-5 15,-1 5-9-15,1 3-9 0,-5-10-5 16,0 2 0-16,7 5 2 0,-2-4 8 16,4 1 10-16,-2 3 11 0,0-2 8 15,-5 2 5-15,3-2-1 0,0-1 2 16,-8 3-5-16,-1 0-7 0,-1 7-9 15,0-7-7-15,-6 0-6 0,-8 0-3 16,5 5-5-16,0 0-3 0,-9 4 0 0,9-2-2 16,-9 7 1-16,-8 7 0 0,-1 5-1 15,-3 11 3 1,-7 0 1-16,7 17 0 0,0-10 4 0,-2 14-2 0,0-9-1 16,13 16 4-16,-11-11-4 0,12 11-1 15,-2-7-2-15,13 3-2 0,3 2 0 16,9 2 0-16,4-5-2 0,17-4-1 0,-7-3-3 15,14-22-3-15,0-3 0 0,9-12-2 16,3-9-3-16,11-7-1 0,3-4-2 0,6-17 0 16,-4-7 1-16,0-16-2 0,-7 1 1 15,-12-3 0-15,-11-12 0 0,2 7-1 16,-3 2 1-16,-13 0 1 0,-1-2 0 16,-4 23 0-16,-7-2-1 0,-11 9-4 15,-3 7-6-15,-7 5-12 0,-2-3-13 16,2 0-20-16,0 8-29 0,0-1-53 15,2 1-45-15,3 4 15 0,-3-3-87 16,5 1-100-16</inkml:trace>
  <inkml:trace contextRef="#ctx0" brushRef="#br0" timeOffset="2451.7438">24546 1944 111 0,'13'7'137'0,"-5"-7"-18"16,3-7 1-16,-1 16 9 0,-1-11-28 15,12 9-8-15,-7-7-9 0,9 14-9 16,-2 5-15-16,7-10-13 0,-9-2-11 16,3 0-9-16,0-7-7 0,1-15-5 15,2 0-5-15,-3-11-4 0,1-4-2 16,-9-12-3-16,7-2-1 0,-8-3 0 0,-3 7 0 15,-10 1 0-15,0-3 1 0,0 7-1 16,-2 7 0-16,-5-2 0 0,-14 14 0 16,7 9 0-16,-9 7-1 0,-3 7-1 15,-9 2 1-15,11 7 2 0,-8 10-2 16,9 2 0-16,2-3 1 0,11 15 1 16,-3-5 1-16,1 0-1 0,-2 4 0 15,5 6 4-15,4-6 2 0,2 12 3 0,3 3 2 16,7 2 2-16,7 2 3 0,1-7-1 15,5-14-1-15,2-2-4 0,-1-10-2 16,4-11-3-16,1-11-2 0,1-3-2 0,-5-2-3 16,8-6-4-16,-2 1-5 0,-7-18-7 15,6 2-12-15,-5-7-15 0,-2-3-26 16,1-11-38-16,-4 4-76 0,-3 3 34 16,-1 7-92-16,-3 0-222 0</inkml:trace>
  <inkml:trace contextRef="#ctx0" brushRef="#br0" timeOffset="2632.1277">25186 1814 34 0,'27'-7'245'0,"2"2"-71"0,-2 5-24 0,6 7-2 0,14 5 21 16,-6-8-80-16,-4 8-17 15,6-3-14-15,-2 1-16 0,1 6-15 0,-9-7-11 16,0-11-7-16,-4 18-3 0,-8-4-2 16,-9-10-1-16,-3-11-5 0,-2 4-12 15,-6 3-19-15,5-3-21 0,-13-9-41 16,1 0-58-16,-4-9-26 0,-4-3-7 15,-7-2-91-15,3-2 24 0</inkml:trace>
  <inkml:trace contextRef="#ctx0" brushRef="#br0" timeOffset="2785.0086">25541 1627 63 0,'-7'0'143'0,"1"10"-5"16,-1 1-19-16,-2 15 9 0,2 2-16 0,-7-5-17 16,-1 0-19-16,-5 3-16 0,1 0-18 15,2-3-12-15,-4 5-9 0,-1 2-7 16,1 10-6-16,0-12-3 0,6 2-5 15,-5 5-7-15,8-10-16 0,-7 1-21 16,1-5-19-16,2 0-89 0,16-12 36 0,0 3-78 16,6-3-261-16</inkml:trace>
  <inkml:trace contextRef="#ctx0" brushRef="#br0" timeOffset="3882.5453">23170 1895 373 0,'5'14'155'0,"-1"5"-46"0,1 4 35 0,-5-9-61 0,-5-5-23 0,3 16-6 15,-3-1-5-15,3 4-6 0,-3 2-7 16,5 10-4-16,0 1-2 0,5-12 0 16,-3 8 0-16,1-9-3 0,4 6-3 15,-3-10-3-15,6 4-3 0,-1-7-5 16,-2-1-4-16,-2-19-5 0,-1-1-2 0,1-1-2 16,-5-19-1-16,0-15 0 0,2-10 0 15,1-17 0-15,4-10 2 0,0 2-1 16,2-2 1-16,3 9-1 0,2 14 1 15,4 12 1-15,-2 4-1 0,3 15 0 16,-3 6 1-16,5 5 0 0,0-2 0 16,5 4 0-16,-5 7 0 0,2 8 1 15,-2 4-1-15,-5 2 0 0,3 5 0 16,4 14 0-16,-2 9-1 0,2 0 0 0,1 10 0 16,-6-1 0-16,1 0-3 0,-3-1-2 31,-2-5-9-31,-2 3-10 0,-5-14-12 0,0-6-159 15,-7-18-3-15,6-10 19 0</inkml:trace>
  <inkml:trace contextRef="#ctx0" brushRef="#br0" timeOffset="4868.4825">26002 1893 300 0,'3'14'166'15,"9"-3"-44"-15,2 1 17 0,-1-3-38 16,1-4-37-16,-5-5-6 0,-1 0-20 15,6 7-11-15,6-14-8 0,1-5-7 16,7-2-5-16,2-4-6 0,3-3 0 16,-3-12 0-16,5 10 0 0,-11-7-2 0,3-3 1 15,-8-2-1-15,-9 3 1 0,-4-6 0 16,-6 3-1-16,-2 1 0 0,-9 3-10 16,1 1-16-16,-9 2-16 0,-2 7-12 15,-8 9-5-15,0 1 0 0,-6 11 2 16,5 2 10-16,-4 17 19 0,6 4 25 15,4 14 22-15,-2 8 15 0,5 22 11 16,-1-4 8-16,-7-3 9 0,1 15 6 16,8 11-3-16,5-3-6 0,2 16-10 15,12 3-6-15,2-4-6 0,10-10-8 16,-1-2-8-16,3-19-6 0,2-8-5 16,10-4-2-16,-2-24-5 0,-7-17-8 15,5-7-10-15,-2-3-16 0,-3-4-16 0,-2-20-26 16,-2-1-28-16,-2-15-76 0,-3-12 26 15,0-11-71-15,-1-12-207 0</inkml:trace>
  <inkml:trace contextRef="#ctx0" brushRef="#br0" timeOffset="5333.5408">26444 2030 431 0,'35'14'251'16,"0"0"-166"-16,-9-14 67 0,-12 0-60 0,-10-21-50 15,1-14-52-15,-5-2 42 0,7-7-5 16,-12-5-8-16,1 16-7 0,6 10-6 16,0 0-3-16,6-1 0 0,3 6-1 15,-18 4 0-15,9 2 1 0,3 1-1 16,-19-1 1-16,21 7 0 0,-11-2 0 16,4-2 1-16,13 7-1 0,-13-5 0 0,5-3 0 15,-2 8 0-15,11-5 0 16,7 0-1-16,7 2 0 0,8-2-1 15,7-2 0-15,3 0 0 0,-9-3-1 16,-2-6 0-16,-7 1 0 0,0 6 0 0,-7-1 0 16,0 0 0-16,-7 10 0 0,-7 2-1 15,-7-5-1-15,-7 5 0 0,-3 10 1 16,-1-1-2-16,-14 3-1 0,8 9-3 16,-2 4-2-16,-2 1-4 0,-9 4-4 0,7 12-3 15,-10-12-3-15,5 19 4 0,0 5 2 16,10-6 4-16,6-3 4 0,5 1 4 15,7-13 4-15,5-15 3 0,-3-4-2 16,14-4-1-16,12-10 1 0,5-5 0 16,-3-7-1-16,19 3 1 0,0-7 0 15,-7-5-1-15,4 0 1 0,3 0 2 16,-14 7-2-16,-9-19-16 0,9 14-35 16,-10-1-95-16,3-1 61 0,0-7-117 0,0 0-322 0</inkml:trace>
  <inkml:trace contextRef="#ctx0" brushRef="#br0" timeOffset="5668.0764">27371 1476 450 0,'-3'12'171'0,"1"-3"-63"0,0 5 48 16,2 0-71-16,-3 5-36 0,3-3-3 16,-4 5-4-16,-3-5-10 0,-3 3-9 15,6-1-8 1,-14-1-5-16,8-1-4 0,-4 0-2 0,0-4-1 0,0-5 0 15,14 0 0-15,-2-7 1 0,4 5-1 16,7-3 1-16,5-2-1 0,0 12 0 0,0-3-1 16,12-9 1-16,4 16-1 0,-7-16-1 15,10 12 0-15,-3-10 1 16,-9 12-1-16,-5-21-1 0,10 19 1 0,-5-12-1 16,-2 14 2-16,0-5-1 0,-1 10 1 15,-7-8 0-15,-6 8-1 0,-5-3 0 16,0-2 0-16,-7 0-1 0,-7 7 0 15,-7-5-1-15,-2 3 0 0,-5-5 0 0,-7-5-5 16,7-6-12-16,-4-3-12 0,4 0-22 16,2-7-75-16,21 2-51 0,-4-2 23 15,9-7-111 1,5-7-145-16</inkml:trace>
  <inkml:trace contextRef="#ctx0" brushRef="#br0" timeOffset="6051.5748">27811 1476 256 0,'23'0'134'0,"-9"5"-42"0,2 2 28 16,-16-3-30-16,0-1-33 0,0-1-5 15,-7 0-2-15,0 3-8 0,-4-5-9 16,-1-2-10-16,-9-1-7 0,2 6-3 16,-2 1-3-16,5 6-2 15,-5-1-2-15,8 5-1 0,1 5-3 0,0-8 1 16,0-4 0-16,10-2-1 0,2 2-1 15,0-7-1-15,9-2-1 0,3-1 0 16,2 1 0-16,7-5-1 0,-5 0 1 16,3 5 0-16,4-1 3 0,-2 3 2 15,7 5 2-15,0 2 2 0,-5 7 4 16,-4-5 2-16,6 12 1 0,-4 2 0 0,-2-2-1 16,2 0-3-16,-5 5-3 0,-4-10-3 15,-12-11-2-15,7 11-2 0,-7 5-1 16,-5-7 0-16,-9 0 0 0,5 5-1 15,-5-3 1-15,9 10-1 0,-6-10 1 16,-1 5 0-16,3 2 0 0,-8-2-2 16,6-9-10-16,-3-1-16 0,2-13-34 0,3 4-99 15,4-2 54-15,-7-16-107 0,17 7-327 0</inkml:trace>
  <inkml:trace contextRef="#ctx0" brushRef="#br0" timeOffset="6238.5939">28192 1632 303 0,'17'21'186'0,"-1"-7"-74"0,0 7 29 16,-6 2-33-1,6 5-46-15,-7 0-16 0,-2 2-7 0,-7 3-6 16,-2-7-11-16,-7-1-9 0,2-4-8 0,-5-5-4 16,3-9-9-16,-3-9-14 0,0 4-16 15,3-2-58-15,-5-16-57 0,7-3 27 16,5 3-99-16,-5-12-178 0</inkml:trace>
  <inkml:trace contextRef="#ctx0" brushRef="#br0" timeOffset="6618.8352">28530 1509 61 0,'28'-3'100'16,"2"3"-9"-16,-14-2 12 0,-2 2 12 16,0 0-16-16,-2-2-9 0,-10-3-6 15,3 5-6-15,-5 0-15 0,-5 7-22 0,3-2-12 16,-7 9-8-16,-3 2-4 0,-7-2-4 16,5 2-3-16,-2 12-4 0,7 0-2 15,-5 2 0-15,0-6 0 0,0-1-1 16,0-9 1-16,14-7 0 0,2 0 0 15,-2 0-1-15,17 11 1 0,6-6-1 16,2 2-1-16,1-2 0 0,-3 4 0 0,5 0-2 16,-9-23 0-1,7 12 0-15,-10 2-1 0,-7-14-1 16,0 9-1-16,-4-18 1 0,-14-5-1 0,6 0 1 16,-4-7 0-16,-2-2 1 0,5-3-5 15,-8-2-6-15,12 3-9 0,9-3-16 16,-4 0-23-16,-7-5-45 0,-3 5-45 15,10 5 18-15,-1 5-82 0,-6 4-97 16</inkml:trace>
  <inkml:trace contextRef="#ctx0" brushRef="#br0" timeOffset="6889.9456">28730 1404 73 0,'16'23'116'0,"3"5"-3"0,4 5-9 15,-11-8 8-15,2 10-14 0,0 0-6 0,-9 0-9 16,-1 0-9-16,3-2-15 0,0-3-5 16,2 7-5-16,5-2-6 0,5 7-8 15,2-1-5-15,-2-15-7 0,-10-14 2 0,-9-12-10 16,9 7-6-16,-16-19-5 15,-2-4-2-15,9-7-2 0,-5 2-1 0,3 0 0 16,-3-7 1-16,-9-12-3 0,5-4-4 16,-3-12-2-16,3 5-2 0,-5 9 1 15,14 12 1-15,0 11 0 0,14 12 4 16,2 5 4-16,8 2 3 0,6 7 2 16,3 9 0-16,-1 1-1 0,12 6 0 15,-2 5-2-15,-9-7 1 0,4-3-3 16,-2 1-1-16,-2-3-2 0,-3 3-4 0,-5 0-6 15,-6-1-10 1,0 12-14-16,-10-11-20 0,3 2-106 0,-12-14 55 16,2 16-84-16,-2-13-358 0</inkml:trace>
  <inkml:trace contextRef="#ctx0" brushRef="#br0" timeOffset="7477.8852">30780 1490 232 0,'1'-9'239'0,"-1"6"-72"0,7 10 4 16,-8-4-5-16,4-1-64 0,1 5-20 16,4 21-11-16,6 0-16 0,2 14-16 15,2 0-12 1,-9-5-8-16,-6-4-7 0,2-1-7 16,-5-16-9-16,-1 3-12 0,-3-5-19 15,2-7-59-15,-13-7-104 0,-1-5 56 16,3-11-131-16,-8 4-352 0</inkml:trace>
  <inkml:trace contextRef="#ctx0" brushRef="#br0" timeOffset="7604.0342">30725 1176 359 0,'9'-14'181'0,"9"0"-90"16,-10 14 35-16,6-5-51 0,-5 3-51 15,9-3-11-15,-8-4-6 0,1 4-29 16,-1 10-102-16,10-14 63 0,-3 4-86 15,15 7-375-15</inkml:trace>
  <inkml:trace contextRef="#ctx0" brushRef="#br0" timeOffset="7963.2919">31348 1129 277 0,'8'5'131'0,"-8"-5"-45"0,0 0 24 0,-1-5-37 16,-10-2-27-16,-5 12-2 0,-3-3-3 15,-5 3-6-15,-11-3-2 0,1 3-4 0,4 11-2 16,-5 3-4-16,11 4-2 0,-3 0 0 15,1 1 0-15,9-8 0 0,3-2 1 16,1 0-2-16,12 0-1 0,1 4 0 16,-6-6-2-16,6 0-1 0,9-1-3 15,3-1-2-15,8 11-2 0,-10-12-1 16,2-2-2-16,10 7-2 0,-7-7-1 16,-2-7-1-16,-3-7-1 0,-5 7 0 15,16 0 0-15,-1 0 1 0,4 0-1 16,1 0 1-16,6 12 0 0,-1-3 0 15,5 5 0-15,-1 4 0 0,-6 1 0 0,-6 0-1 16,5 4 1-16,-10 3-2 0,-6-3 0 16,-3-2 0-16,0-5-5 0,-8-4-7 15,0-10-4-15,0-2-3 0,-2-5-8 16,2 1-7-16,2-10-19 16,-8-3-32-16,6-1-80 0,-2 2 49 15,2-8-96-15,0 3-273 0</inkml:trace>
  <inkml:trace contextRef="#ctx0" brushRef="#br0" timeOffset="8428.0179">31365 889 446 0,'-1'7'158'0,"1"-7"-51"0,-6-2 45 16,4 0-75-16,-6-1-21 0,-5 1-2 0,-2 2-6 15,-5 0-9-15,-2 7-6 0,-5 2-3 32,4 3-4-32,2 0-2 0,2 4-1 15,9 12-1-15,-3 7 0 0,12-3 0 0,-5 22-1 0,5-3-2 16,1 7-2-16,1 1-3 0,-1 3-2 15,2 6-2-15,-2 4-2 0,18 3-2 16,-3-3-1-16,5 0-2 0,-3-14-4 16,4-9-3-16,-3-19-11 0,-2-6-20 15,-2-17-16-15,-7-7-157 0,1-12 84 0,-2-14-121 16,-3-9-526-16</inkml:trace>
  <inkml:trace contextRef="#ctx0" brushRef="#br0" timeOffset="8600.7821">31314 1423 671 0,'7'14'230'0,"-7"-3"-86"0,-7 3 65 0,-14 0-130 16,11-7-18-16,-15 0-17 0,-13 2-14 15,-3-6-12-15,-4 6-4 0,-8 3-6 0,-5-3-10 16,8 3-9-16,-7 4-8 0,3-14-97 16,0 5-100-16,-2-4 65 0,-6 1-154 15</inkml:trace>
  <inkml:trace contextRef="#ctx0" brushRef="#br0" timeOffset="9445.6296">23901 2987 587 0,'-14'37'207'0,"-7"0"-116"0,4 2 70 16,-12-8-100-16,1 4-49 0,0 0-7 0,-10 0 0 15,-3 1 0-15,-4-8-2 0,1 0 1 16,-2-11-2-16,13 2-1 0,14 3 0 15,12 7 1-15,-2-1 0 0,9 0-2 16,5-12-5-16,4-9-3 0,5-3-5 16,12-8-6-16,10-5-5 0,7-13-5 15,13 9 0-15,4-1 7 0,-4-3 3 16,-7 5 6-16,9 6 9 0,-9 19 9 0,0 2 9 16,-5-15 6-16,-4 11 0 0,-18-2 0 15,-7 1 1-15,-8-5-5 0,-5 2-4 16,-4-1-6-16,1 8-4 0,-12 2-2 15,-1 6-2-15,-7 5 0 0,-9 6 0 0,-5 4 1 0,-5 7 0 0,-9-9 1 16,-2 7 1-16,0-4 0 0,4-4-1 16,-2-5-10-16,17-4-9 0,4-7-25 15,7-13-42-15,12-5-71 0,9 0 30 16,9-18-98-16,5-5-201 0</inkml:trace>
  <inkml:trace contextRef="#ctx0" brushRef="#br0" timeOffset="9783.6908">24399 2926 552 0,'19'33'180'0,"-12"-5"-55"16,-7 1 57-16,6-7-107 0,-3 13-13 15,2-8-10-15,-5 15-12 0,-5 2-12 16,5 8-10-16,0 3-9 0,0 9-4 15,0 5-3-15,-7-1-5 0,5-6-8 0,-6 2-5 16,4-13-12-16,8-12-11 0,-10-9-33 16,-2-13-118-16,1-4 68 0,8-13-96 15,12 0-413-15</inkml:trace>
  <inkml:trace contextRef="#ctx0" brushRef="#br0" timeOffset="10003.5485">24534 3265 294 0,'4'5'210'0,"-4"-3"-89"0,0 5 27 16,-6-13-28-16,1 6-50 0,-9-7-19 15,-2 0-5-15,-12 0-3 0,0 6-7 16,-3-5-7-16,-4 4-7 0,-6 2-4 16,6 2-2-16,-2 4-3 0,-5 6-2 0,7 2-4 15,14 7 1-15,-2 2-3 0,8-6-8 16,2 1-6-16,6 5-25 0,0-11-20 0,7-2-49 15,7 11-82-15,7-7 36 0,2 0-101 0,14-1-231 16</inkml:trace>
  <inkml:trace contextRef="#ctx0" brushRef="#br0" timeOffset="10631.1173">24660 3433 78 0,'34'-19'89'0,"-8"-9"-5"16,-7 12 1-16,4-9 6 0,-5 8-14 15,-3-11-2-15,-1 8-1 0,-12-2-2 16,-2-5-6-16,-7 4-5 15,-2 9-6-15,2 0 0 0,-5 20 2 0,3-5-2 0,1 15-3 0,-6 10-3 16,-4 4-3-16,2 9-2 0,0 1-7 16,2 2-6-16,-5-1-7 0,9 2-5 15,-3 12-4-15,8-20-5 16,5 2-2-16,0 0-2 0,11-8-3 0,4-16-1 16,1-8-2-16,5-5 0 0,7-5-1 15,0-9-1 1,2-7 0-16,3-8 0 0,-5-7 0 0,-5-1 1 15,0-5-1-15,-4-2 1 0,1 5-1 16,-5 10 0-16,-2 0-1 0,-5 7 1 16,-1 1 0-16,-7 1 0 0,2 12 1 15,-2 8 1-15,0 0 0 0,5 7 1 16,-5 0 1-16,2 8-1 0,-2 6 1 16,0 6-1-16,-2 3 2 0,4 5-1 15,-2 7 0-15,4-13 1 0,-3 1-1 0,-1-3 0 16,6 1 0-16,-5-20-1 0,-1 6 0 15,9-5-7-15,4-9-7 0,-3 0-19 16,8-10-17-16,-3-17-17 0,-1-2-3 16,7-6-16-16,2-8-19 0,4 0-14 15,8 2 16-15,-7 6 16 0,-11-3 17 16,4 3 4-16,-1 5 19 16,-13-2 31-16,5 2 30 0,-2 8 13 15,4 1 10-15,-5 1 9 0,-2 10 7 0,0-3 3 16,-7 6 0-16,-2-1-1 0,-5 8-2 0,-7 0 1 15,2 3-1-15,-4 11 1 0,1 11 1 16,0-2 0-16,3 13-3 0,5-2-5 16,-2 10-7-16,1-8-5 0,-3 5-4 15,9-12-6-15,4 14-6 0,9-8-3 16,-3 10-5-16,6-3-2 0,2-7-3 16,2-5-2-16,-1-5-3 0,4-9-2 0,0-4-2 0,0 2-8 15,6-14-11-15,-10 0-13 0,3-11-14 16,-6 1-14-16,1-10-11 0,-1-8-19 15,0-8-30-15,-7-5-69 0,7 3 41 16,-1-4-70-16,-12-7-239 0</inkml:trace>
  <inkml:trace contextRef="#ctx0" brushRef="#br0" timeOffset="11001.3336">25670 2866 84 0,'28'9'329'0,"0"11"-149"0,-15-3-9 16,-3 9-25-16,-6 8 45 0,-4-10-123 15,-7 11-7-15,0-1-8 0,-6 2-9 16,-4 5-18-16,-4 4-9 0,-5-3-10 0,-3-5 0 16,3 5-4-16,5-7-1 0,4-12-1 15,10 2-1-15,1-4 1 0,5-21 0 16,1 10-1-16,0-10 1 0,5 6 0 16,-2-12-1-16,4-1 0 0,0-14 0 15,2 18-1-15,2-22-1 0,3 11-4 16,-7-3-1-16,1-3-2 0,-2-2 0 15,-5 2 0-15,6 5-1 0,-12-7 3 16,-2 14 2-16,7 1 2 0,-2 1 1 16,2 5 0-16,-1 1 0 0,1 0 0 15,7 10-1-15,-6-3-2 16,-1 5-3-16,0-3-3 0,0 5-3 16,0-7-1-16,-8 0-2 0,2-3-4 15,5 3-5-15,-6-5-8 0,7 5-7 16,0-6-8-16,-4 8-81 0,2-4-41 0,2 1 30 15,0-12-98-15,7 8-154 0</inkml:trace>
  <inkml:trace contextRef="#ctx0" brushRef="#br0" timeOffset="11316.3368">25925 3021 285 0,'7'3'157'16,"0"4"-50"-16,-7 0 31 0,-2 0-33 15,-5 2-29-15,0 3-11 0,-7 2-1 16,-7 2-7-16,1 3-9 0,-1 4-11 16,4 5-8-16,-2 6-7 0,5-6-1 15,-20-5-3-15,-3 5-5 0,-5-14-3 16,7 0-3-16,5-4-1 0,18-5-2 16,3 11-1-16,8-2-1 0,-6 0 1 15,1 0 0-15,12 6 0 0,-6-8 0 0,8 4 0 16,1-4 0-16,5-9 0 0,7 11-1 15,6-7-1-15,8 0 0 0,8-5 0 16,-6-2-2-16,2-3 2 16,-2-8-2-16,-8-6-2 0,0 8-10 0,7 2-20 0,3 3 55 15,-8 3 54-15,-4-12-262 0,-6 20 137 16,-5-8 30-16</inkml:trace>
  <inkml:trace contextRef="#ctx0" brushRef="#br0" timeOffset="12041.0832">27692 2882 358 0,'-5'-8'195'0,"15"8"-71"16,-10 1 35-16,-7-1-42 0,2 7-44 16,-9 6-9-16,-2 1-4 0,-3 1-7 15,-2 6-10-15,-14 0-11 0,-2 7-8 16,-3-5-7-16,3 5-6 0,-5-5-2 16,17 2-4-16,-1-10-2 0,0 1-1 15,3-3-1-15,10-6 1 0,-1 5 0 16,7-2 0-16,2-4 0 0,9 2 0 15,4 6 1-15,5-5-1 0,1-2 0 16,7 5-1-16,2-5 0 0,3 0 0 16,11-1 0-16,3-3 0 0,6 4 0 0,1 4 0 15,-3-1-1-15,-4 4 1 0,-1-14 0 16,-6 13 0-16,-8-5-1 0,-6-8 0 16,-5 6-1-16,-7-5-1 0,-7 5 0 15,0 8-1-15,-7 0-1 0,-2 7 1 16,-3 0-2-16,-4 7-1 0,-5-12-1 15,0-2-2-15,0 1-3 0,-2-1-4 16,2 0-8-16,9-5-12 0,-2-9-14 16,2-1-16-16,12 1-9 0,0-13-13 0,5-10-28 15,2-12-53-15,0 4 28 0,16-4-40 16,1 3-180-16</inkml:trace>
  <inkml:trace contextRef="#ctx0" brushRef="#br0" timeOffset="12217.9407">27927 3158 314 0,'16'15'167'16,"1"-1"-44"-16,-3 0 22 0,7 13-47 0,-1-4-24 16,-3-2-13-16,-6-7-10 0,1 5-11 15,0 5-13-15,-12-1-8 0,2 4-6 0,-2-8-5 16,0 4-3-16,-9-22-3 0,-5 10-24 16,0-18-29-16,2 2-113 0,-4-15 69 15,9 5-127-15,-5-21-371 0</inkml:trace>
  <inkml:trace contextRef="#ctx0" brushRef="#br0" timeOffset="12854.1411">28109 2903 367 0,'23'14'169'0,"2"0"-79"0,1 0 41 16,-7-7-53-16,-3 2-41 0,-2-2-11 16,-2-2-3-16,2 1-3 0,-5 1-7 15,-2-6-5-15,0-1-5 0,2 0-2 16,-4-14-1-16,2 6-1 0,0-12 1 15,2 6-1-15,3 0 1 0,-1 7 0 16,3 0 0-16,3 2 1 0,1 3 0 16,-1 2-1-16,1 0 0 0,-2-1 0 0,1 1 0 15,-13 0 0-15,1 0-1 0,-3 1 0 16,-4 6 0-16,0-1 0 0,-3 2 0 16,-2-1-1-16,0 7 0 0,-9-1 1 15,-3 15-1 1,3-4 1-16,-3 10 1 0,1-5 2 15,4 5 3-15,-3-13 2 0,1 2 3 0,4-1 2 0,3 1 3 0,-5 2 2 16,5-4 0-16,4 16 0 0,-4-11-2 16,0-10-2-16,9-1-1 0,2-6-3 15,-4-9-4-15,2-3 2 0,2-11-1 16,5 3 0-16,7 9 2 0,-2-1 0 16,13-2 1-16,-4-4 1 0,7-10-1 0,2 6 0 15,3-3-2-15,-3-3 0 0,0 12-2 16,8-2 0-16,-8-3-3 0,7 2 0 15,-9-10-1-15,2-2 0 0,-6 2 0 16,-1 4 0-16,21-6-1 0,-4 8 1 16,-3 0-1-16,0-6 0 0,-2 3-2 15,-23-2 1 1,-1 3-1-16,-6-2 0 0,-3 8 1 16,-2-3-1-16,-7 8 1 0,-4 9 1 15,-3-1 0-15,-3 4 1 0,-1 11 0 16,4 3 0-16,0 2 1 0,2-8 0 15,-4 6 0-15,-10-5 0 0,1 2 0 16,4-3 0-16,2 14 1 0,8-7 0 16,11 5-1-16,11 2 0 0,6-1 0 15,15-6-1-15,1-3 0 0,6-10-1 16,1-9-1-16,4 1-3 0,3-2-2 0,-3-22-8 16,9 2-9-16,-6-6-11 0,-3 1-21 15,-16-4-22-15,0 6-96 0,-2-4 45 16,-10 7-81-16,0 1-299 0</inkml:trace>
  <inkml:trace contextRef="#ctx0" brushRef="#br0" timeOffset="13555.3385">30192 2607 240 0,'21'-23'157'0,"0"21"-29"0,2-3 14 16,5 16-27-16,-7-8-13 0,-12-10-15 0,3 7-2 15,-5 12-12-15,-8-17-8 0,-6 10-11 16,-1-3-9-16,-2 5-10 0,1 13-6 15,-7-3-6-15,-10 8-6 0,-2 4-7 16,-16 6-2-16,7 2-4 0,-12 0 0 16,7 9-1-16,0-1 0 0,5 4-2 15,-5-5-1-15,14 0-1 0,0-5-2 16,4-10-1-16,6 1 0 0,18 2-2 16,0-6 1-16,7 0-1 0,12-3 1 15,4-3 2-15,12-13-1 0,6 0 0 0,2-7 1 31,10-2 1-31,1 2 0 0,-8 2 0 16,8-2 0-16,-6-6 2 0,-10 3-3 0,6 3-5 16,-5-5-7-16,-17-2-20 0,-6-15-16 0,-2-4 44 0,-7-4-189 15,2-8 84-15,17 4-56 0,2 6-611 0</inkml:trace>
  <inkml:trace contextRef="#ctx0" brushRef="#br0" timeOffset="13872.6797">30667 2677 391 0,'27'-3'201'0,"6"-4"-76"0,7 10 39 15,-3-3-49-15,5-16-46 0,-7 15-10 0,7-12-8 16,-5-6-8-16,-3 10-12 0,-6-3-10 16,-13 3-10-16,-2 11-4 0,-13-6-4 15,0 8-2-15,-6 6-1 0,1 20 0 16,-12 0-2-16,-3 12 0 0,-8 13-1 15,-2-5 2-15,-5-9 0 0,7 4 0 16,-1 10 1-16,7-12 1 0,1-4-1 16,0 1 2-16,9-5-1 0,9-5 1 15,3-2 0-15,7 6-1 0,8-10 1 16,6 10 0-16,6-20-1 0,-3 0-1 0,10 1-1 16,-3-15 0-16,1 0 2 0,3-10-4 15,-4-4-6-15,-10-7-12 0,0-7-13 16,0 1-14-16,-6 1-32 0,-7-4-105 15,12 16 48-15,8 6-78 0,-4-7-348 16</inkml:trace>
  <inkml:trace contextRef="#ctx0" brushRef="#br0" timeOffset="14084.7014">31492 2945 319 0,'7'21'118'16,"-6"0"-70"-16,5-1 38 0,-6 4-56 0,0-3-60 16,0-12-58-16,-2 3 36 0,-5 1-60 0,9-12-207 15</inkml:trace>
  <inkml:trace contextRef="#ctx0" brushRef="#br0" timeOffset="14419.1677">31511 3007 395 0,'0'17'202'0,"2"11"-97"0,6-5 50 0,-9 9-54 15,2 12-39-15,-1 6-13 0,-3 21-14 16,-4-7 4-16,-11 7-10 0,-3 6-12 15,-2-5-8-15,-6-8-5 0,-6 0-8 16,5-7-13-16,-4-13-23 0,6-10 105 16,6-8-237-16,15-12 101 0,8-14-33 15,5 0-755 1</inkml:trace>
  <inkml:trace contextRef="#ctx0" brushRef="#br0" timeOffset="14936.9655">32330 2298 112 0,'0'-1'110'0,"-6"-10"-23"16,3 9 7-16,-9 1 9 0,-2 1-20 0,-9 1-5 0,-5 13 0 15,-7-7-7-15,-2 16-13 0,-4 5-5 16,-2-1-12-16,8 2-5 0,5 22-3 16,3-10-4-16,-2 2 1 0,13 8 0 15,-3 5-5-15,3-7-4 0,4 9-5 16,17 5-4-16,-5 2-4 0,-4 5-3 15,10-3-1-15,-13 7-2 0,15-11 0 16,-2 3-1-16,-13-4-1 0,1-1-5 16,-2-13-8-16,1-12-18 0,8-20-21 15,-2-16-53-15,1-3-69 16,12-10 28-16,-2-16-100 0,18-14-204 16</inkml:trace>
  <inkml:trace contextRef="#ctx0" brushRef="#br0" timeOffset="15134.5748">32167 2987 232 0,'-2'-8'135'0,"-5"-3"-55"0,7 9 27 0,-12-10-21 0,3 5-33 0,-11 5-10 16,-4 2 0-16,-1 7-5 0,3 6-8 31,-6 2-10-31,-2 1-7 0,0 4-6 0,-3-6-1 15,-2 0-11-15,5-6-31 0,2 6-90 16,7-5 58-16,0 3-99 0,0-10-324 16</inkml:trace>
  <inkml:trace contextRef="#ctx0" brushRef="#br0" timeOffset="15597.7561">32337 3014 203 0,'7'7'98'16,"-7"3"-51"-16,0-3 27 15,-7 0-24-15,0 0-30 0,-2-7-5 0,-3 6 0 16,-2-5-1-16,-2 6-3 0,0-1-5 16,-3-3-4-16,-1 4 2 0,5 4 1 15,-5-1 1-15,3 2 2 0,-1 4 2 16,6-2 1-16,1 4 2 0,8-1-3 15,-4-4 1-15,2-6-2 0,-4-11-1 16,11 9-2-16,10 1 0 0,-10-13-1 16,12 0 9-16,7 8 4 0,3-1 8 15,-6 0 7-15,-2-1 3 0,5-3 3 16,-2 4-3-16,-3 5-10 0,5-6-4 16,0-6-9-16,-12 1-8 0,5-1-3 0,-2-7-4 15,-10 7 1-15,3-8 1 0,-10 8-2 16,5-6 0-16,5 6 0 0,-3-2 0 0,-8 2 0 15,5 2 0-15,-5 5 1 0,6 0 0 0,6 7 2 16,-6 4 0-16,-2 3-1 0,2 3 1 16,2 8 0-16,-1-6 1 0,-2 0-1 15,1 1 0-15,0-5 1 0,0 0-1 16,7-8 1-16,-2 0-1 0,-3-9-11 16,10 2-22-16,-2-11-69 0,3-5-33 15,-1-12 23-15,-1-1-125 0,-3-6-74 0</inkml:trace>
  <inkml:trace contextRef="#ctx0" brushRef="#br0" timeOffset="15752.6529">32484 3073 145 0,'9'21'98'0,"-4"-1"-35"0,-3-4 14 16,-1-2-12-16,3-6-25 0,-2 3-9 15,-2-8-4-15,1 3-4 0,5-5-7 0,-6-1-8 16,5-5-16-16,-3 2-32 0,3-4-45 15,-3 0 31-15,-8-7-74 0,10-8-150 0</inkml:trace>
  <inkml:trace contextRef="#ctx0" brushRef="#br0" timeOffset="15977.2999">32621 2293 257 0,'1'0'140'0,"10"7"-52"15,-2 0 37-15,-2 5-24 0,-2 2-31 0,4 4-4 16,-4 15 4-16,2 2-1 0,-5 21-11 16,5 2-12-16,0 21-10 0,5-3-9 15,-10 11-5-15,-2 4-6 0,0 9-3 16,7-7-6-16,-5 14-3 0,6-1-6 16,5-21-20-1,8-7-6-15,0-19-145 0,2-24 80 16,1-21-112-16,1-14-487 0</inkml:trace>
  <inkml:trace contextRef="#ctx0" brushRef="#br0" timeOffset="43734.8584">21408 5879 758 0,'-5'42'225'0,"8"12"-103"0,6-10 84 15,0-9-150-15,-2 9-16 0,7 14-10 16,-2-2-12-16,-10-16-3 0,-2-11-5 16,1-7-1-16,-1-11-6 0,-7-1-10 15,4-10-19-15,-2-7 105 0,3 2-293 16,2-4 143-16,-4-17-64 0,8-11-983 0</inkml:trace>
  <inkml:trace contextRef="#ctx0" brushRef="#br0" timeOffset="43878.9023">21273 5572 598 0,'-7'5'183'16,"-5"-5"-91"-16,17 2 73 0,-7-7-108 15,-3-6-36-15,-7-1-5 0,10-2 5 16,-11-7-6-16,17 7-15 0,-9-2-16 15,-4 2 3-15,9-3-155 0,9 6 83 16,12-3-96-16,0 7-524 0</inkml:trace>
  <inkml:trace contextRef="#ctx0" brushRef="#br0" timeOffset="44182.544">22092 5327 256 0,'-23'5'130'0,"0"2"-56"0,-8-5 34 0,-13-2-29 16,7 10-29-16,0 6-8 0,-14-2 1 15,9 7 3-15,9 16-2 0,-2-2-6 16,3 0 0-16,15 7 5 0,3 7 4 16,3-7 3-16,8 7 1 0,3 4-5 15,5-2-3-15,9 1-7 0,2-1-7 16,1-5-9-16,2 8-5 0,6 6-6 15,-7-6-2-15,3-1-3 0,5 8-2 16,-3-12-2-16,-2 0 0 0,0-10 0 0,-7 1-4 16,-2-13-6-16,-10-1-11 0,-2-9-16 15,2 1-102-15,-6-8-53 0,-10-10 36 16,2 2-144-16,-1-23-191 0</inkml:trace>
  <inkml:trace contextRef="#ctx0" brushRef="#br0" timeOffset="44357.5446">21797 6063 271 0,'-3'7'274'16,"-4"-14"-140"-16,5-2 26 0,-14-3 3 15,-9 3-100-15,3-5-23 0,1 2-1 0,0 1-2 16,3 1-8-16,4 1-11 0,-3 7-7 16,1 2-5-1,-4 2-20-15,5 5-1 0,-8 0-9 0,7 9-7 16,4-2-147-16,12 2 67 0,0-4-59 15,14-5-532-15</inkml:trace>
  <inkml:trace contextRef="#ctx0" brushRef="#br0" timeOffset="44931.6514">23189 5984 558 0,'9'-21'163'0,"-2"-5"-93"0,0 5 70 16,-5 3-101-16,-2-1-32 0,-2 15-2 15,-14-6 0-15,-10 15 1 0,5-5 1 16,-11 16-3-16,-6 10 0 0,1 2-1 16,0 2 1-16,-3 12 1 0,8-7 4 0,6 4 4 31,10 15 1-31,4 4 4 0,7-14 1 0,-2 10 2 0,10-10-1 16,6-16-5-16,-2-14-3 0,12 7-3 15,11-21-4-15,-2-1-4 0,2-10-5 16,12-19-3-16,-7 2-1 0,-2-3 1 15,-1-10-1-15,3-1 1 0,-9 9 2 16,-3-6 2-16,-7-1 2 0,1 10 2 0,-8 0-1 16,-2 4 1-16,0 12 0 0,0 7-1 15,4 0 1-15,-4 5 0 0,0 2 0 16,0 0 0-16,5 2 1 0,-3 3 3 16,3 8 3-16,2-1 4 0,0 7 8 15,-5 2 3-15,3 9 4 0,2 9 1 16,-5-10-3-16,5 1-2 0,0 3-3 15,-2-8-8 1,4 1-4-16,-4 1-4 0,6-3-1 0,1-3-1 16,-7-7-9-16,-10-14-14 0,0 0-19 15,-4-14 60-15,4 7-213 0,1-5 95 16,-3-11-61-16,7 6-698 0</inkml:trace>
  <inkml:trace contextRef="#ctx0" brushRef="#br0" timeOffset="45112.1236">23496 5465 326 0,'7'18'269'0,"0"15"-137"15,7-10 36-15,0 10-18 0,-2-3-87 0,4 17-23 16,-5-10-4-16,-1 3-2 0,-1 6-8 16,5 5-11-16,2-4-7 0,-4 4-4 15,11 5-8-15,-2-10-19 0,5 1-16 16,-3-3-52-16,-2-11-91 0,0-3 44 15,0-4-113-15,-7-15-292 0</inkml:trace>
  <inkml:trace contextRef="#ctx0" brushRef="#br0" timeOffset="45268.4077">23792 6061 222 0,'-21'-3'296'15,"-12"1"-135"-15,-4 0 9 0,-3-5-91 16,3 2 95-16,-5-2-134 0,5-5-3 15,-7 1-3-15,-1-3-10 0,1 5 98 16,7-3-295-16,-10 12 157 0,6 0-41 16,8 9-1056-16</inkml:trace>
  <inkml:trace contextRef="#ctx0" brushRef="#br0" timeOffset="46005.5241">24993 6028 644 0,'23'14'209'0,"-2"5"-87"0,-5-15 75 16,-4-4-112-16,1 3-41 0,-3-3-4 0,2-5-1 15,8-2-10-15,-4-9-12 0,6-6-7 16,5-12-5-16,-6-13-2 0,-4 1-3 16,11 4 0-16,-8-2 0 0,-8 4-1 15,-3 3-2-15,-8 2 0 0,-1 2-1 16,-10 3-1-16,-8 7 1 0,2 11 0 15,-6 12 0-15,-5 5 2 0,6 4 1 16,-8 7 0-16,0 19 2 0,3 5 0 0,-4 4 0 16,2-2 0-16,13 12 1 0,-5-6 0 15,4 13 1 1,8-3 1-16,9 0 0 16,-1 1 0-16,7-11 1 0,8-6-2 15,0-11 0-15,19 6-2 0,-5-12-2 0,5-11-3 16,-4-11-3-16,6-3-13 0,-13-3-16 15,3-15-21-15,-5-17-150 0,13 0 83 0,-10-9-119 0,-1-10-505 16</inkml:trace>
  <inkml:trace contextRef="#ctx0" brushRef="#br0" timeOffset="46365.5653">25435 5830 217 0,'21'26'360'0,"0"4"-157"0,6 12 0 0,-6-14-86 0,0 7 99 16,-5 2-150-16,-2-2-8 0,1 5-8 15,1 4-16-15,3-9-8 0,-5 2-7 16,1-4-4-16,-7-10-5 0,-4-14-2 16,-8 2-4-16,8-11-2 0,-9-4-2 15,3-10-1-15,-10-16-1 0,4 0 1 16,8-10-2-16,-7-4-5 0,0-5-5 16,0 0-6-16,9-2-4 0,3 2-2 0,-10 0-2 15,5 7 2-15,5 12 5 0,15 4 6 16,-4 8 5-16,-2 6 5 0,8 5 2 15,12 7 2-15,-12 0 1 0,7 0 1 16,4 2 0-16,-10 5 0 0,1 5 0 16,2 7-1-16,1 4 1 0,-4 7 0 15,6 10-1-15,-1 6 0 0,-5-6 0 16,2 1-1-16,-4-3 0 0,-5 2 1 0,-2-17 0 16,0 5-4-16,-2-5-10 0,5-2-14 15,-3-9-17-15,0-1-18 0,2-8-60 16,4-3-83-16,-12-7 37 0,5-7-95 15,2-5-261-15</inkml:trace>
  <inkml:trace contextRef="#ctx0" brushRef="#br0" timeOffset="46743.663">26400 5851 212 0,'14'-28'95'16,"-7"0"-2"-16,-6-2 16 16,-1-2-30-16,-3 6-4 0,-1 5 0 0,-3 5-3 15,4 11-6-15,-2-2-8 0,-2 7-4 16,-6-7-3-16,-8 14-1 0,-1 0-1 0,-8 2 0 15,0 10-1-15,-3 7-1 0,3-1-4 16,4 10-2-16,4 14-6 0,3 0-5 16,3 9-6-16,13 3-7 0,-4-3-5 15,2-9-4-15,5-5-4 0,0-12-2 16,8-11 0-16,6-18-6 0,7-3-5 16,6-14-4-16,4-14-1 0,3-14 0 0,2-14-2 15,7-9-1-15,0-10 3 16,10-4 4-16,-2 7 2 15,-7-14 1-15,-2-5 4 0,-14-2-5 0,-18-12-8 0,-6-2-9 0,-4 21-7 0,0 14-5 16,-11 16-2-16,3 14-4 0,-6 19 5 16,12 23 12-16,-5 5 9 0,-6 11 10 15,6 21 5-15,0 26 3 0,-1 4 4 16,6 8 5-16,2 16 4 0,-5 20 5 16,5 1 0-16,7 14 2 0,5-5 0 15,4 2-1-15,-2-18-7 0,-4-7-14 16,10-12 5-16,1-14-178 0,-7-23 102 15,8-15-103-15,3-19-631 0</inkml:trace>
  <inkml:trace contextRef="#ctx0" brushRef="#br0" timeOffset="47541.5929">28176 5467 526 0,'-21'12'198'0,"5"-1"-83"15,-5 3 64-15,2-2-82 0,-4 9-35 16,2-5-10-16,-7 3 2 0,3-5-6 16,-1 11-10-16,0-4-12 0,3-2-8 0,0 2-8 15,6 2-1-15,1-4-2 0,9-3-2 16,7 10-1-16,-2-12-1 0,4-10-2 16,3-1 0-16,6-3-2 0,1 9 1 0,9-14-1 15,2 1 1-15,10 6-1 0,9 5 2 16,2-7-1-16,-11 7 0 0,11-5 0 0,-7 10 0 15,-4 4 1-15,-3-11-2 0,5 14 1 16,-10-3 0-16,1 7 1 0,-12-7-1 16,2 10 0-16,-6-5 0 0,-6 7-1 15,-1-5 0-15,-8 5 0 0,5 0 0 16,-7 0 0-16,-2-2 0 0,-5-1 0 16,2 1-1-16,-7-3 2 0,3-2-1 15,5 0 1 1,4-9-1-16,-10-8-3 0,8-1-6 15,-3-3-7-15,5 2-7 0,3-9-13 16,6 0-12-16,-2 0-19 0,7-7-17 16,0-7-51-16,2-5-53 0,5 0 27 15,5-8-84-15,4 1-168 0</inkml:trace>
  <inkml:trace contextRef="#ctx0" brushRef="#br0" timeOffset="47701.7929">28551 5926 521 0,'14'28'260'16,"-7"2"-101"-16,0-3 47 0,-3-1-78 0,6 0-56 0,-6 0-20 0,6-3-11 16,-1 4-12-16,-2-12-12 0,-7-8-11 31,-2-7-10-31,-5-5-8 0,7-2-1 0,-10-7-60 16,1-7-141-16,0-2 88 0,-1-3-128 0,1 3-541 15</inkml:trace>
  <inkml:trace contextRef="#ctx0" brushRef="#br0" timeOffset="47840.8346">28497 5453 379 0,'12'21'205'16,"2"2"-121"-16,5-11 42 0,-8-12-40 16,-4 0-78-16,-2-7-30 15,0 0-105-15,-1 0 72 0,-2-7-81 16,5 7-412-16</inkml:trace>
  <inkml:trace contextRef="#ctx0" brushRef="#br0" timeOffset="48363.0528">29040 5511 291 0,'25'3'149'0,"-11"-1"-44"16,0 10 26-16,-4-1-37 0,-3 1-32 15,-19-7-12-15,14 20-7 0,-6 10-11 16,-6-12-10-16,-13 5-8 0,4 5-11 16,-4 4 4-16,-2-2 1 0,-15-2 1 0,12-1 4 0,0 8 4 15,9 4 3-15,1-2 4 0,18 0 1 16,2-3 2-16,-2-1 1 0,-5-8-1 16,8-3-1-16,-6-1-1 0,8 0-1 15,2-12 0-15,7-5-2 0,7-4-2 16,-2-5-1-16,2-9-3 0,2-1-1 0,5-6-1 15,4 2 0-15,10-7-3 0,7 12-1 16,2-10-2-16,3 3-2 0,2 0-3 16,0-3-1-16,-7-14-3 0,-6-6 1 15,-10-3-1-15,-9-14 0 0,-1-2-1 16,5 4-4-16,-7 10-3 0,-7 7-2 16,-3 2-1-16,-11 12-1 0,-2 4 0 15,-5 10 2-15,-9-1 3 0,2 10 4 0,-9 12 3 16,2 9 1-16,0 14 2 15,2 2 0-15,-4 5 0 0,8-2 1 0,-5-1-1 16,6-6 1-16,2 6 3 0,10 8 0 16,2-5 0-16,0 2 0 0,12 5 0 15,4-8 0-15,11-1-1 0,-1-9-2 16,5-1-3-16,-1-18-4 0,0 4-5 16,3-9-5-16,2-12-10 0,2 3-14 0,0 2-16 15,3-21 110-15,-8 7-255 0,-1-21 117 16,6-2-21-16,-5-3-851 0</inkml:trace>
  <inkml:trace contextRef="#ctx0" brushRef="#br0" timeOffset="48866.0282">30553 5083 550 0,'9'14'188'16,"3"12"-65"-16,-8-10 65 0,-6 16-93 15,7 1-32-15,-3 4-7 16,-2 5-1-16,0 14-10 0,7-5-19 0,-16-4-11 16,11-10-7-16,-2 10-3 0,-9-10-4 15,-5-16-6-15,7 7-14 0,-5 2 109 16,16-7-293-16,-15 3 145 0,11-3-54 15,11 21-999-15</inkml:trace>
  <inkml:trace contextRef="#ctx0" brushRef="#br0" timeOffset="49051.2425">30618 6051 548 0,'0'14'174'16,"6"0"-69"-16,-5-2 68 0,-1-5-99 0,-1-7-29 0,-6 0-4 15,1 0-2-15,1-2-8 0,-4-3-10 16,8-2-11-16,2 0-2 0,-9 2-6 16,-5-6-13-16,11 1 57 0,4-4-227 15,3 0 119-15,-3 3-77 0,5 4-785 16</inkml:trace>
  <inkml:trace contextRef="#ctx0" brushRef="#br0" timeOffset="49296.2066">31172 5360 520 0,'-5'0'196'0,"5"0"-76"0,-9 2 58 15,1 1-88-15,-6-1-33 0,-7 5-11 16,-1 5-4-16,1-3-9 15,-1-2-11-15,-10 5-8 0,13-3-4 16,-9-2-4-16,3 0-9 0,9 5 4 16,8-6-191-16,-5-3 113 0,6 1-115 15,6 6-681-15</inkml:trace>
  <inkml:trace contextRef="#ctx0" brushRef="#br0" timeOffset="49449.7222">31227 5721 99 0,'-13'-2'386'0,"-1"-3"-211"16,6 12-9 0,-5-7-41-16,1 7 45 0,-14-12-151 15,-7 10 0-15,-3 6 9 0,-6 1 9 16,-1-5 8-16,-1-5-214 0,-4 12 134 16,13 10-80-16,4-8-835 0</inkml:trace>
  <inkml:trace contextRef="#ctx0" brushRef="#br0" timeOffset="49730.4271">31520 5029 560 0,'12'47'200'0,"5"11"-102"0,3 19 63 16,-12-7-101-16,1 14-34 0,-4 2-10 15,2 5-8-15,-5 4-13 0,2 14-10 0,-3-13 35 16,5 2-182-16,-5-20 88 0,6-19-57 15,6-17-631-15</inkml:trace>
  <inkml:trace contextRef="#ctx0" brushRef="#br0" timeOffset="50781.079">30268 6915 913 0,'-48'42'187'0,"22"8"-97"0,10 13 120 15,4-6-194-15,-2 8 2 0,12 7 2 16,2 7-1-16,5-5 1 0,2-1-7 16,2-9-2-16,3 0-3 0,10 1-2 15,-8-2-2-15,1-19-1 0,12 16-1 16,-6-21-1-16,-6-11 0 0,3 0-3 0,-11-14-8 15,-3-14-12-15,3 1-11 0,-11-2-187 16,2-6 104-16,-5-23-122 0,0 4-663 16</inkml:trace>
  <inkml:trace contextRef="#ctx0" brushRef="#br0" timeOffset="50993.8793">30411 7490 461 0,'-7'2'166'16,"-8"2"-77"-16,2-1 64 0,-6 10-66 15,-5-6-35-15,-19-13-4 0,-7 5 2 0,-7-8-2 16,1 10-12-16,-8 7-10 0,14-10-13 16,15 2-4-1,7 9-2-15,-9-1 2 0,11-2-3 16,5 1-8-16,5-2-17 0,9 2 21 15,7 2-182-15,7 5 94 0,7-7-96 16,2 7-611-16</inkml:trace>
  <inkml:trace contextRef="#ctx0" brushRef="#br0" timeOffset="51417.4463">30666 7531 501 0,'-13'2'139'0,"-8"-4"-28"16,6 2 53-16,-3 2-96 0,2 5-12 15,-7 7-2-15,9 7-6 0,0 1-13 16,-7 8-11-16,9-3-7 0,10-5-1 0,2 10-1 16,7 5 3-16,0-7 2 0,16 5-2 15,2-7-3-15,-6-7-2 0,7-21-2 16,1 0-3-16,1 0-5 0,3-14-2 15,4-2-2-15,-8-10 0 0,1-1-2 16,-11 4-1-16,-3-6 2 0,-3-1-3 16,-3 9-1-16,-1 2 1 0,-7-2 0 15,-5 6 0-15,9 7 0 0,-10-3 1 16,1-1 3-16,-2 7 2 0,4 5 2 16,-3 5 2-16,6 7-1 0,0 0 2 15,0 8 4-15,0-3 4 0,7 10 3 16,-7-1 2-16,6-9 0 0,2 6 1 0,1 4-2 15,5 1-3-15,0-14-6 0,6 7-1 16,-10-7-7-16,2-14-6 0,1-7-23 16,1 7 11-16,-6-13-194 0,5 5 104 15,-12-26-121-15,-1-8-653 0</inkml:trace>
  <inkml:trace contextRef="#ctx0" brushRef="#br0" timeOffset="51567.9469">31022 7575 300 0,'22'21'261'0,"-2"1"-93"15,-12 7 15-15,6-1-23 0,-1-7-68 16,-3 0-28-16,-10-7-12 0,6 0-13 16,-5-7-16-16,-2-6-11 0,1-1-5 0,0 8-6 0,-6-16-11 15,12 7 30-15,1-10-216 0,0 2 122 16,0-1-100-16,-7-11-754 0</inkml:trace>
  <inkml:trace contextRef="#ctx0" brushRef="#br0" timeOffset="51712.1633">31143 6915 157 0,'8'-12'-17'0,"-6"-9"17"0,3-5-64 16,-5-1-12-16</inkml:trace>
  <inkml:trace contextRef="#ctx0" brushRef="#br0" timeOffset="51862.0432">31227 6673 228 0,'14'21'203'0,"2"14"-43"0,-2 9 7 16,1 7-12-16,-8 2-31 0,7 13-17 15,-1 22-12-15,2 10-14 0,5 16-10 0,4 18-17 16,3-3-16-16,-6 7-9 0,3-1-9 16,-3-6-8-16,-9-4-4 0,1-13-5 15,-4-17 2-15,-8-11 11 0,-2-26 54 16,-6-23-292-16,0-19 168 0,1-16-81 15,-3-7-1100-15</inkml:trace>
  <inkml:trace contextRef="#ctx0" brushRef="#br0" timeOffset="63481.1562">8634 9072 148 0,'6'4'167'0,"-3"1"-15"0,1-3-8 15,-4-2 0-15,2-2-37 0,-2 2-9 16,0-9-10-16,0-3-12 0,5-2-21 15,-2-2-11-15,3 4-10 0,-6 3 5 0,14-5-11 16,0 0-9-16,1-5-8 0,6 3 5 16,6 0-3-16,-6-1-4 0,2 8-1 15,-2-3-1-15,-2 3-1 0,-3 0 0 16,1 9-2-16,1-2 0 0,-4 4-1 16,-7-2-1-16,2 7-1 0,-4 2 0 15,-5 7-1-15,-4-2 0 0,-3 14-1 16,-3 3 1-16,-8-3-1 15,-5 2 1-15,2 7 0 0,-1-9 0 16,1 0 0-16,7 7 0 0,0-10 0 16,1-6 1-16,11-5-2 0,1-2 1 15,2-8-1-15,1-1-1 0,3-1 0 0,10-2 1 16,4-2 0-16,4-3-1 0,-1 0 2 16,6-2-1-16,-7 5 2 0,2 0-1 15,9 2 1-15,-2 11-1 0,6 8 1 16,0 0 0-16,-7 9 0 0,-2 6-1 15,-8-6 1-15,-9 3-1 0,-4 6 1 16,2-7-1-16,-8 12 1 0,-8 0-1 16,6-7 1-16,-10 9-1 0,-9 5 0 15,7-14 0-15,-14 2 0 0,7 7 0 16,-1-6 0-16,-2-3-1 0,-2-1-4 16,5-1-4-16,7-10-5 0,-6-4-4 0,13-3-31 15,4-16-12-15,3-2-143 0,3-7 79 16,4-15-123-16,13-15-449 0</inkml:trace>
  <inkml:trace contextRef="#ctx0" brushRef="#br0" timeOffset="63710.215">9566 9069 514 0,'21'17'235'16,"-13"4"-88"-16,-2-5 52 0,-6 3-79 15,7-3-47-15,-7 7-15 0,0 3-6 16,0 2-11-16,7 2-14 0,-2 14-10 0,-2-7-6 0,4 1-3 16,0-1-3-16,4 7-4 0,-4-4-3 15,2 2-5-15,5 2-3 0,-7-7-13 0,5-2-10 16,2-16-174-16,-3-5-7 0,10-3 29 16,-7-6-194-16,0-7-69 0</inkml:trace>
  <inkml:trace contextRef="#ctx0" brushRef="#br0" timeOffset="63863.3371">9730 9433 206 0,'-14'-19'202'0,"4"-2"-66"16,-9 2 14-16,3 8-1 0,-5 6-56 15,-2-2-12-15,-9 0-9 0,8 2-8 16,-6 5-13-16,-2 0-15 0,1-2-10 16,-2-5-7-16,8 2-8 15,4-6-7-15,7-1-14 0,2 3-21 16,12-3-155-16,1 3 91 0,5 2-120 15,6-9-548-15</inkml:trace>
  <inkml:trace contextRef="#ctx0" brushRef="#br0" timeOffset="64124.3086">10032 8925 167 0,'2'0'300'15,"-2"0"-120"-15,0 5 0 0,-2 9-63 16,-10 2 78-16,-2 7-124 0,3 10-4 0,-1-1-13 16,-4 3-14-16,11 5-16 0,-2 6-8 15,0-1-6-15,2-6-3 0,5-4-3 16,5 0-1-16,0-5-2 0,-1-4 1 16,13 4-1-16,6-4 0 0,-2-8 0 15,9-13-3-15,3 2-3 0,-3-7-12 16,-2-12-14-16,2-1-26 0,-8-13-149 15,3 7 81-15,-2-11-118 0,-4-5-512 0</inkml:trace>
  <inkml:trace contextRef="#ctx0" brushRef="#br0" timeOffset="64309.1627">10374 8932 429 0,'12'35'287'15,"-3"23"-125"-15,-2-14 36 0,-12 10-47 0,3-8-71 16,-5 10-28-16,7 5-7 0,-12 4-9 15,3-14-10-15,2 7-10 16,2-2-5-16,3-9-6 0,-5-8-3 0,5 3-6 16,-1-4-8-16,1-6-7 15,0-11-16-15,2-9-16 0,4-10-21 0,6-2-141 16,1-18 75-16,3-15-101 16,12-2-478-16</inkml:trace>
  <inkml:trace contextRef="#ctx0" brushRef="#br0" timeOffset="65450.9819">11156 8804 238 0,'-5'-9'219'0,"10"4"-72"0,-7 5 15 16,-1 0-19-16,6 5-33 0,-3 6-33 0,0 8 11 15,2 2-14-15,-7 12-13 0,1 6-13 16,-1 8-8-16,3-3-8 0,-3 7-8 16,10-9-7-16,-5 12-6 0,2-8-3 15,5 3-4-15,0 2-8 0,0-2-20 16,-5-5-6-16,3 3-9 0,4-3 20 16,1-14-196-16,-3 10 90 0,2-19-51 15,5-9-695-15</inkml:trace>
  <inkml:trace contextRef="#ctx0" brushRef="#br0" timeOffset="65642.1246">11356 9325 353 0,'-14'-14'171'0,"-2"-6"-24"16,4 3 24-16,-6-1-54 0,-3-1-16 0,-5 5-7 16,-9 14-12-16,5 2-19 0,-10 3-15 15,3-3-14-15,-2-2-10 0,8 10-7 16,1-3-8-16,-5-10-6 0,12-1-12 15,4-1-14-15,5 5 14 0,5-7-196 16,9 0 103-16,0-2-105 0,0-5-672 16</inkml:trace>
  <inkml:trace contextRef="#ctx0" brushRef="#br0" timeOffset="66002.4853">11550 8988 316 0,'-17'-2'235'16,"8"-5"-88"-16,-5 2 21 0,5 3-38 15,-1-3-49-15,1 5-29 0,-5-5-9 0,2 3-12 16,-4 4-10-16,-2 1-10 0,-8-3-5 16,5 16-2-16,-7 3-1 0,2 6-1 15,1-2-1-15,-3 3 0 0,0 0 1 0,0-3-1 16,0 0 0-16,5 19-4 16,2-2-3-1,0-10-7-15,7 5-7 0,-9-5-10 0,-3-11-16 0,5-3-14 16,-2 5-14-16,4-12-29 0,8 8-64 0,6-8 28 31,3-4-56-31,2-3-205 0</inkml:trace>
  <inkml:trace contextRef="#ctx0" brushRef="#br0" timeOffset="66344.3499">11889 8485 349 0,'5'12'259'0,"-5"-3"-112"0,-2 3 33 15,-12-10-30-15,0 19-70 0,2 7-25 16,-16 2-5-16,3 3-5 0,-1 25-16 0,-7-13-11 15,8 15-7-15,-1 14-3 0,3 12-3 16,-5 3-2-16,7 18-1 0,-7-7-1 16,16 5 0-16,6 4-3 0,6-6-6 0,4-8-3 15,15-2 2-15,16-11-1 0,7-15-4 16,11-23 10-16,10-11-25 0,0-10-18 16,4-12 150-16,-6-11-292 0,-15-6 135 15,-6-15-49-15,11-2-913 0</inkml:trace>
  <inkml:trace contextRef="#ctx0" brushRef="#br0" timeOffset="67183.4661">12711 8897 481 0,'12'14'236'0,"2"7"-85"15,-7 5 46-15,-3 11-63 0,8 0-51 16,-12 12-9-16,-5 0-2 0,-2 11-11 15,5 3-14-15,4 16-10 0,-2 1-10 0,0 15-7 16,0-2-9-16,10-14-2 0,-10-2-5 16,0-7-3-16,-5-21-4 0,10-7-6 15,-10-3-13-15,5-25-25 0,0-9 104 16,12-5-293-16,-15-7 139 0,15-19-68 16,0-4-958-16</inkml:trace>
  <inkml:trace contextRef="#ctx0" brushRef="#br0" timeOffset="67699.6943">13533 9076 397 0,'14'10'218'0,"2"4"-63"0,0 0 35 0,-11 2-53 15,-5-2-37-15,-5 7-14 0,2 4-14 16,4 8-11-16,-8 2-18 0,5 7-15 16,2 0-9-16,8 11-6 0,-5-1-4 15,2 1-4-15,2 3-4 0,0 2-5 16,-1-9-9-16,4 5-7 0,4-1 3 16,0-9-204-16,7 1 111 0,4-15-102 15,-2-16-725-15</inkml:trace>
  <inkml:trace contextRef="#ctx0" brushRef="#br0" timeOffset="67878.4662">13640 9495 435 0,'-15'-9'224'0,"1"0"-91"0,-6-3 47 0,8 12-61 16,-6-9-44-16,4-5-21 0,0 7-6 16,-1-7-7-16,-12 2-12 15,1 8-11-15,2-8-10 0,2 0-7 16,10 17 99-16,9-12-294 0,-3 7 155 15,5-7-59-15,1 0-1036 0</inkml:trace>
  <inkml:trace contextRef="#ctx0" brushRef="#br0" timeOffset="68141.2913">14259 8614 404 0,'0'13'211'16,"-7"8"-70"-16,-3 0 41 0,-8 14-53 16,1 9-42-16,-4-2-13 0,-6 21-4 0,3 9-11 15,-9-2-15-15,-1 9-14 16,11 3-9-16,2 6-5 0,7-11-5 16,13 9-2-16,1 0-3 0,8-2-2 15,6-12-4-15,7-2-3 0,13-14-4 0,3-7-9 16,-1-14-9-16,6-12-9 0,-5-7-3 15,4-9-38-15,-6-7-134 16,7-5 78-16,2-6-96 0,6-3-507 0</inkml:trace>
  <inkml:trace contextRef="#ctx0" brushRef="#br0" timeOffset="68984.4518">14840 8897 914 0,'8'-39'279'16,"56"-8"-137"-16,37 7 95 15,-6 40-195 1,-34 0-21 0,-34 26-22-16,-27 51-7 0,0 4-7 15,-35 5-9-15,-8-18 8 0,15 16 5 16,0-21 7-16,-7 11-2 0,11-9 1 15,-3-2 2-15,12-19 3 0,1-4 1 16,14-10 0-16,8 5 0 0,10-16 1 16,6-5 0-16,12-12 0 0,-1-2 0 15,1 0-1-15,5-16 2 0,10-3-1 16,3 3 0-16,7-7 1 0,1 2-1 16,1 0 1-16,-7 0 0 0,-5 2-1 0,-7 7-5 15,-2 3-6-15,-7-5 77 0,-9 5-293 16,-10-5 155-16,-9 0-79 0,-4 9-1037 15</inkml:trace>
  <inkml:trace contextRef="#ctx0" brushRef="#br0" timeOffset="70816.6959">16192 8614 275 0,'5'4'320'0,"0"-2"-157"15,2 5 35-15,2-13-7 0,0-1-65 16,3-1-66-16,-3 8 40 0,3-9-11 15,-5 5-22-15,7-1-17 0,-5 7-12 16,5-4-9-16,-2 2-8 0,-3-10-6 16,-2 8-6-16,-5-7-2 0,3 9-5 0,-5-7-5 15,-2 2-9-15,-3 3 4 0,5 6 49 16,-5-4-293-16,-2 7 156 0,0-2-85 16,3 9-1068-16</inkml:trace>
  <inkml:trace contextRef="#ctx0" brushRef="#br0" timeOffset="71013.4553">16260 9181 378 0,'-5'0'231'0,"3"-7"-127"16,0 0 35-16,-1-2-51 0,1 4-56 0,2 1-30 15,0-1-1-15,0-2-140 0,5 2 84 16,-10 3-81-16,7-5-509 0</inkml:trace>
  <inkml:trace contextRef="#ctx0" brushRef="#br0" timeOffset="71277.0208">16593 9440 416 0,'-21'-7'269'0,"-12"-5"-121"0,-4 5 45 15,-3 7-43-15,-4 7-63 0,-16-7-25 16,-3 12-2-16,0-3-6 0,-9 2-12 15,2 1-12-15,7-5-12 0,3 0-10 16,-10 0 0-16,14 0 66 0,-7 7-293 0,5-7 158 16,9 7-74-16,21 2-1069 15</inkml:trace>
  <inkml:trace contextRef="#ctx0" brushRef="#br0" timeOffset="71927.6758">16174 9940 899 0,'-19'14'231'16,"19"-7"-231"-1</inkml:trace>
  <inkml:trace contextRef="#ctx0" brushRef="#br0" timeOffset="73819.3488">17105 8667 322 0,'2'0'167'0,"3"9"-35"15,-5-14 26-15,7-11-39 0,-2 11-29 0,-3-11-3 16,-2 3-6-16,9 13-11 0,5-1-12 15,0-6-11-15,2 0-7 0,10-6-7 16,-5 3-6-16,-5-4-5 0,3-7-4 16,2 7-3-16,-10 7-1 0,10 7-2 0,-2 0-1 15,0 5-1-15,2 16-2 0,-5 4-1 16,-4 1-3-16,-8 6-2 0,-6 8-1 16,0-3-2-16,-10 5-1 0,-2 7-1 15,-14-5-1-15,0 0 0 0,-4 3 1 16,-1-5 0-16,5 0-1 0,-2-7 2 15,4-7 0-15,5-10 1 0,3-1 0 16,-1-13 1-16,12-1-1 0,5-3 1 16,2-5 0-16,0-4 0 0,7-1 1 15,9 6 0-15,9-1 0 0,6 3 1 0,4-1 0 16,-5 6 0-16,5 1 0 0,-12 1 0 16,10 7-1-16,-8 6 1 0,8 6 0 15,9 6 0 1,-5 2-1-16,-2 3-1 0,-7-2 0 0,-7 6 0 0,-12-1-1 15,0-3-1-15,-6-5 0 0,-3 7-1 16,-3-9 1-16,-6 5-2 0,-2 2-2 16,-8-5-4-16,-7-7-4 0,-2 5-6 15,5-14-13-15,-5-5-36 0,-2 1-61 16,11-8-84-16,5-2 47 0,5-5-150 16,4-9-234-16</inkml:trace>
  <inkml:trace contextRef="#ctx0" brushRef="#br0" timeOffset="74071.8926">17736 8269 590 0,'23'0'218'0,"7"2"-121"0,1 3 104 15,6-8-99-15,-2 10-45 0,2 10-9 16,3 1 1-16,1 15-1 15,6 4-1-15,4 19-35 0,-7 2-4 0,-4 17-4 0,-5 8-2 0,-7 16-3 16,2 21-4-16,-9 8-1 0,0 5-1 16,-14 0-5-16,-5-10-5 0,-2-4-11 15,-23-15-7-15,-12-6-16 0,-4-7 138 16,-3-3-292-16,-14-25 132 0,12-9-9 16,4-15-966-16</inkml:trace>
  <inkml:trace contextRef="#ctx0" brushRef="#br0" timeOffset="74760.1586">18553 8283 383 0,'7'-21'316'0,"9"0"-144"16,3-7 33-16,4-4-21 0,5 17-93 16,-1-6-26-16,-5 5-2 0,1 16-3 15,5 1-7-15,-7 10-10 0,-5 15-11 16,3 8-5-16,1 15-4 0,8 16-6 16,-4 12-6-16,10 9-5 0,2 28-3 15,6 19-3-15,-10 2-5 0,8 16-5 16,-10 5-3-16,-9-7-3 0,-21-14-5 15,-2-9-8-15,-10-12-8 0,-23-21-3 16,-14-11-202-16,-18-20 116 0,-3-13-117 0,5-16-729 16</inkml:trace>
  <inkml:trace contextRef="#ctx0" brushRef="#br0" timeOffset="75413.8294">19660 8590 242 0,'-11'-7'276'0,"9"7"-142"0,11 10 29 16,-18-18 9-16,11 22-79 0,3-7-23 16,-3 8 3-16,12 12 9 0,-7 10 0 0,-3-6-13 0,3 8-11 15,-4-4-8-15,3 19-7 0,-6-6-7 16,0 6-8-16,7 9-9 0,5 4-4 15,-2-6-4-15,4-3-6 0,-5 19-5 16,10-26-4-16,-6 5-4 0,-12-2 6 16,8-15 48-16,4-11-294 0,-5-2 166 15,10-26-88-15,-8-3-1083 0</inkml:trace>
  <inkml:trace contextRef="#ctx0" brushRef="#br0" timeOffset="75564.2314">19854 9095 487 0,'-14'2'236'0,"-1"1"-128"0,-5-1 63 16,-10-2-72-16,-10-7-52 0,2 5-21 15,1 2 2-15,2-3 0 0,0 3-13 16,0-2-27-16,-6-10-33 0,11 8-134 16,-5-8 77-16,11 5-129 0,6-5-445 0</inkml:trace>
  <inkml:trace contextRef="#ctx0" brushRef="#br0" timeOffset="76064.086">20238 8486 424 0,'13'13'328'0,"1"1"-155"0,1-7 44 15,12-5-32-15,-4-2-94 0,5-9-30 16,5 0-5-16,4-2-5 0,7 3-14 16,5-5-15-16,8 5-9 0,15-5-5 0,13 3-4 15,-10-4 0-15,0 0-2 0,-1 0 0 16,-21 2 0-16,-4 3-1 0,-9 7-1 16,4 2-1-16,-7 7 0 0,-1 4-2 15,-2 8-2-15,-18 9 0 0,-9-11-2 16,-7 11 1-16,0 6 1 0,-7 10 0 15,-4-1 3-15,-8 26 0 0,-4 4 2 16,2 15 2-16,-12-2 0 0,10 16 0 16,4-4 1-16,5 9-2 0,-4-21-4 0,7-2-5 15,4-12-4-15,4-11-3 0,-8-19 4 16,11-3-71-16,-1-6-154 0,9-12 107 0,3-12-140 16,-2-2-615-16</inkml:trace>
  <inkml:trace contextRef="#ctx0" brushRef="#br0" timeOffset="76229.8411">21289 9139 560 0,'-30'10'266'15,"0"-1"-121"-15,-10 0 65 0,-9-2-78 0,-8 0-67 16,-2-7-16-16,-11 9-5 0,0-4-2 0,-2-5-16 16,-11 0-9-16,3-2 58 0,-6-10-295 15,2 7 164 1,-8-4-87-16,13 5-1069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7BA-E85B-48C3-B7E6-FC33071CF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78F45-2EE2-4E87-9174-2F3FACD0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BDEB-6DCE-4DBC-A761-42CCB442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B4BC-E63B-47C3-9A37-29489A2B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818D-504D-42C3-87EA-990AFF22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BBC0-1219-4E9A-A41A-BE612EB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B6DA-3A9A-4FE7-987A-B7120A144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F9A7-20D7-4097-B423-3AD1A944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6F6D-A30E-4BF4-9167-60F2C9EC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5360A-3ADC-4813-B66D-7D7B34C0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80204-6FB4-4C1D-9AB7-9CED60F94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8A812-3F06-4952-BF73-FC3801C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F01F-71A0-49D0-8C10-1880758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6A27-7B9C-4343-8546-14171366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AABE-DE9A-4BB8-85EB-94F4AEB3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D90F-F6AC-493F-B063-0BD8E62D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61DB-2268-47AA-8DE2-1A92EF71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2B5B-D689-405D-988F-E89DB261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C9F7-5A0E-4287-8F10-225DA4C4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50D2-E96F-4A4E-99BC-602E992D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F728-55B7-45E8-BD6E-56463AE8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65F1-168C-45FB-9907-E171D9B5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DFAE-F8A7-4188-BDED-8E7F7103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443C-21D5-4292-8E19-64F141A5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4ACB-8232-4CC1-A9C1-B9706AC9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79D6-602A-473C-B815-58077162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4C98-0F53-4819-986C-5FED2181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6E150-FA11-4E45-A13D-21C1E77A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1863-8C05-4807-9DE1-CD3EF011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12E71-8430-4039-BBB9-296A3DE5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A1DD-C025-45AF-8C96-A7505BE6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6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9602-4A89-4C93-B0AD-FDC1B825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9FE6C-69E6-4EF1-BCD2-3C04FF74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FCCC-B52F-495D-9B73-DFDD4D30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4BBF0-7C6A-473D-8D87-BBF1CDA9E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E84C6-2C96-421B-83EC-750884F5F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F14C-B8B3-461E-A9DB-741F6A3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17BA4-B4CD-4F87-AD03-7F3B9103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BEDB-F3D2-4D38-BA60-E501F47D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9A69-CB16-4AE4-A70B-D002A453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D72EF-3926-4B77-B241-78E364A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7FBF-C638-4899-8DB8-278A3BDB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A1760-AB7A-4938-A342-1D5EBCD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C4239-16A7-48DD-B98C-1224B42D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EC3B6-7649-40F2-BF58-0032E819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41FF-EF8F-47B9-AD16-A1E4C245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1BC1-90AE-4737-88AB-74C3B3BE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39F-7407-4AE2-9CC0-7A9A8B99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7BCD-E7EE-4D3A-9CF8-D08E8249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907C-6E65-416E-9372-9AB1482D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137A-C728-4F75-A041-BFD29592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0699-2556-470B-B8B7-3C72B12F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3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5F80-1D92-4C29-9BDB-FC55C5C0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E81E9-4493-484E-B76C-24D64EB4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22118-FDC5-489F-B9FA-F6BB0C9A3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01108-7581-4A9D-81BC-84EE879E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508D0-CF90-4243-BCF1-23D383A0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64BA-2750-44D0-9858-88C5B49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56EB7-3C3F-48D0-9835-7CDA756B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42440-174F-4553-819A-BAE89FF4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AA04-0A4F-4B81-80EC-98B29B05C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4BA2-C92A-406C-B11C-901BE451278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EFAA-D8F0-4CBD-8776-65D19BBA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078D-D748-4450-B18C-68E541E0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7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://www.peerinstruction4cs.org/2013/07/13/cs2-in-c-peer-instruction-mate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hyperlink" Target="http://commons.wikimedia.org/wiki/File:Hewlett-Packard_48GX_Scientific_Graphing_Calculator.jpg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commons.wikimedia.org/wiki/File:Hewlett-Packard_48GX_Scientific_Graphing_Calculator.jpg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customXml" Target="../ink/ink5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image" Target="../media/image6.emf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3119-9879-46E6-ACA1-33483A9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66B6-4F87-43AE-95AE-765E8319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borrowed from peerinstruction4cs.org:</a:t>
            </a:r>
            <a:br>
              <a:rPr lang="en-US" dirty="0"/>
            </a:br>
            <a:r>
              <a:rPr lang="en-US" dirty="0">
                <a:hlinkClick r:id="rId2"/>
              </a:rPr>
              <a:t>http://www.peerinstruction4cs.org/2013/07/13/cs2-in-c-peer-instruction-materials/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426000" y="3514680"/>
              <a:ext cx="3186360" cy="2137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4120" y="3503160"/>
                <a:ext cx="3208320" cy="21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9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304800"/>
            <a:ext cx="7490910" cy="1105936"/>
          </a:xfrm>
        </p:spPr>
        <p:txBody>
          <a:bodyPr>
            <a:normAutofit/>
          </a:bodyPr>
          <a:lstStyle/>
          <a:p>
            <a:r>
              <a:rPr lang="en-US" dirty="0"/>
              <a:t>Using a Stack to buffer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05001" y="1524000"/>
            <a:ext cx="5257799" cy="4800600"/>
          </a:xfrm>
          <a:ln>
            <a:noFill/>
          </a:ln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mystery(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Stack&lt;string&gt; lines;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string line;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infile,line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lines.push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68580" indent="0">
              <a:buNone/>
            </a:pP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infile.close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while (!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lines.isEmpty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lines.pop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&lt;&lt;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8580" indent="0">
              <a:buNone/>
            </a:pP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58000" y="1524000"/>
            <a:ext cx="3352800" cy="426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2000" dirty="0"/>
              <a:t>What does this code do?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Prints all lines of a file to </a:t>
            </a:r>
            <a:r>
              <a:rPr lang="en-US" sz="2000" dirty="0" err="1"/>
              <a:t>cout</a:t>
            </a:r>
            <a:r>
              <a:rPr lang="en-US" sz="2000" dirty="0"/>
              <a:t> 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Prints only the first line of a file to </a:t>
            </a:r>
            <a:r>
              <a:rPr lang="en-US" sz="2000" dirty="0" err="1"/>
              <a:t>cout</a:t>
            </a:r>
            <a:endParaRPr lang="en-US" sz="2000" dirty="0"/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Prints only the last line of a file to </a:t>
            </a:r>
            <a:r>
              <a:rPr lang="en-US" sz="2000" dirty="0" err="1"/>
              <a:t>cout</a:t>
            </a:r>
            <a:endParaRPr lang="en-US" sz="2000" dirty="0"/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Prints all lines of a file to </a:t>
            </a:r>
            <a:r>
              <a:rPr lang="en-US" sz="2000" dirty="0" err="1"/>
              <a:t>cout</a:t>
            </a:r>
            <a:r>
              <a:rPr lang="en-US" sz="2000" dirty="0"/>
              <a:t> in reverse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All/ none/ more than one of the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563560" y="289080"/>
              <a:ext cx="9093600" cy="4841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1040" y="280080"/>
                <a:ext cx="9107280" cy="48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5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 and 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981201"/>
            <a:ext cx="6777317" cy="38514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Ignoring operator precedence rules, how many distinct results are there to the following arithmetic expression?</a:t>
            </a:r>
          </a:p>
          <a:p>
            <a:pPr lvl="1"/>
            <a:r>
              <a:rPr lang="en-US" dirty="0"/>
              <a:t>3 * 3 + 3 * 3</a:t>
            </a:r>
          </a:p>
          <a:p>
            <a:pPr lvl="1"/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4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4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783640" y="2865600"/>
              <a:ext cx="725040" cy="1978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8240" y="2861640"/>
                <a:ext cx="740880" cy="19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5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304800"/>
            <a:ext cx="7024744" cy="1143000"/>
          </a:xfrm>
        </p:spPr>
        <p:txBody>
          <a:bodyPr/>
          <a:lstStyle/>
          <a:p>
            <a:r>
              <a:rPr lang="en-US" dirty="0"/>
              <a:t>Reverse 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2201" y="1676401"/>
            <a:ext cx="6982609" cy="4080029"/>
          </a:xfrm>
        </p:spPr>
        <p:txBody>
          <a:bodyPr/>
          <a:lstStyle/>
          <a:p>
            <a:r>
              <a:rPr lang="en-US" dirty="0"/>
              <a:t>Ambiguities don’t exist in RPN</a:t>
            </a:r>
          </a:p>
          <a:p>
            <a:r>
              <a:rPr lang="en-US" dirty="0"/>
              <a:t>Also called “postfix” because the operator goes after the operands</a:t>
            </a:r>
          </a:p>
          <a:p>
            <a:endParaRPr lang="en-US" dirty="0"/>
          </a:p>
          <a:p>
            <a:r>
              <a:rPr lang="en-US" dirty="0"/>
              <a:t>Postfix (RPN):</a:t>
            </a:r>
          </a:p>
          <a:p>
            <a:pPr lvl="1"/>
            <a:r>
              <a:rPr lang="en-US" dirty="0"/>
              <a:t>4 3 * 4 3 * +</a:t>
            </a:r>
          </a:p>
          <a:p>
            <a:r>
              <a:rPr lang="en-US" dirty="0"/>
              <a:t>Equivalent Infix:</a:t>
            </a:r>
          </a:p>
          <a:p>
            <a:pPr lvl="1"/>
            <a:r>
              <a:rPr lang="en-US" dirty="0"/>
              <a:t>(4*3) + (4*3)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320513" y="6248400"/>
            <a:ext cx="533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6"/>
              </a:rPr>
              <a:t>http://commons.wikimedia.org/wiki/File:Hewlett-Packard_48GX_Scientific_Graphing_Calculator.jpg</a:t>
            </a:r>
            <a:endParaRPr lang="en-US" sz="800" dirty="0"/>
          </a:p>
        </p:txBody>
      </p:sp>
      <p:pic>
        <p:nvPicPr>
          <p:cNvPr id="1027" name="Picture 3" descr="The HP-48 was Cynthia Lee's first calculator. It used reverse-polish notation." title="HP-48 calculato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95364"/>
            <a:ext cx="1885950" cy="36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304800"/>
            <a:ext cx="7024744" cy="1143000"/>
          </a:xfrm>
        </p:spPr>
        <p:txBody>
          <a:bodyPr/>
          <a:lstStyle/>
          <a:p>
            <a:r>
              <a:rPr lang="en-US" dirty="0"/>
              <a:t>Reverse 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2201" y="1676401"/>
            <a:ext cx="6982609" cy="4080029"/>
          </a:xfrm>
        </p:spPr>
        <p:txBody>
          <a:bodyPr/>
          <a:lstStyle/>
          <a:p>
            <a:r>
              <a:rPr lang="en-US" dirty="0"/>
              <a:t>This postfix expression:</a:t>
            </a:r>
          </a:p>
          <a:p>
            <a:pPr lvl="1"/>
            <a:r>
              <a:rPr lang="en-US" dirty="0"/>
              <a:t>4 3 * 7 2 5 * + +</a:t>
            </a:r>
          </a:p>
          <a:p>
            <a:r>
              <a:rPr lang="en-US" dirty="0"/>
              <a:t>Is equivalent to this infix expression: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((4*3) + (7*2)) + 5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(4*3) + ((7+2) + 5)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(4*3) + (7 + (2*5))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Other/none/more than one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320513" y="6248400"/>
            <a:ext cx="533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6"/>
              </a:rPr>
              <a:t>http://commons.wikimedia.org/wiki/File:Hewlett-Packard_48GX_Scientific_Graphing_Calculator.jpg</a:t>
            </a:r>
            <a:endParaRPr lang="en-US" sz="800" dirty="0"/>
          </a:p>
        </p:txBody>
      </p:sp>
      <p:pic>
        <p:nvPicPr>
          <p:cNvPr id="1027" name="Picture 3" descr="The HP-48 was Cynthia Lee's first calculator. It used reverse-polish notation." title="HP-48 calculato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95364"/>
            <a:ext cx="1885950" cy="36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134440" y="125640"/>
              <a:ext cx="3170160" cy="2791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5080" y="116280"/>
                <a:ext cx="3182040" cy="28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43056" y="228600"/>
            <a:ext cx="7024744" cy="1143000"/>
          </a:xfrm>
        </p:spPr>
        <p:txBody>
          <a:bodyPr/>
          <a:lstStyle/>
          <a:p>
            <a:r>
              <a:rPr lang="en-US" dirty="0"/>
              <a:t>Stacks and RPN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1" y="1524001"/>
            <a:ext cx="6982609" cy="4156229"/>
          </a:xfrm>
          <a:ln>
            <a:noFill/>
          </a:ln>
        </p:spPr>
        <p:txBody>
          <a:bodyPr/>
          <a:lstStyle/>
          <a:p>
            <a:pPr marL="342900" lvl="1"/>
            <a:r>
              <a:rPr lang="en-US" dirty="0"/>
              <a:t>Evaluate this expression with the help of a stack</a:t>
            </a:r>
          </a:p>
          <a:p>
            <a:pPr marL="617220" lvl="2"/>
            <a:r>
              <a:rPr lang="en-US" dirty="0"/>
              <a:t>Encounter a </a:t>
            </a:r>
            <a:r>
              <a:rPr lang="en-US" b="1" dirty="0">
                <a:solidFill>
                  <a:schemeClr val="accent1"/>
                </a:solidFill>
              </a:rPr>
              <a:t>number</a:t>
            </a:r>
            <a:r>
              <a:rPr lang="en-US" dirty="0"/>
              <a:t>: </a:t>
            </a:r>
            <a:r>
              <a:rPr lang="en-US" b="1" dirty="0"/>
              <a:t>PUSH</a:t>
            </a:r>
            <a:r>
              <a:rPr lang="en-US" dirty="0"/>
              <a:t> it</a:t>
            </a:r>
          </a:p>
          <a:p>
            <a:pPr marL="617220" lvl="2"/>
            <a:r>
              <a:rPr lang="en-US" dirty="0"/>
              <a:t>Encounter an </a:t>
            </a:r>
            <a:r>
              <a:rPr lang="en-US" b="1" dirty="0">
                <a:solidFill>
                  <a:schemeClr val="accent1"/>
                </a:solidFill>
              </a:rPr>
              <a:t>operator</a:t>
            </a:r>
            <a:r>
              <a:rPr lang="en-US" dirty="0"/>
              <a:t>: </a:t>
            </a:r>
            <a:r>
              <a:rPr lang="en-US" b="1" dirty="0"/>
              <a:t>POP</a:t>
            </a:r>
            <a:r>
              <a:rPr lang="en-US" dirty="0"/>
              <a:t> two numbers and </a:t>
            </a:r>
            <a:r>
              <a:rPr lang="en-US" b="1" dirty="0"/>
              <a:t>PUSH</a:t>
            </a:r>
            <a:r>
              <a:rPr lang="en-US" dirty="0"/>
              <a:t> result</a:t>
            </a:r>
          </a:p>
          <a:p>
            <a:pPr marL="342900" lvl="1"/>
            <a:r>
              <a:rPr lang="en-US" dirty="0"/>
              <a:t>4 3 * 7 2 5 * + +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323758"/>
              </p:ext>
            </p:extLst>
          </p:nvPr>
        </p:nvGraphicFramePr>
        <p:xfrm>
          <a:off x="22098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53923266"/>
              </p:ext>
            </p:extLst>
          </p:nvPr>
        </p:nvGraphicFramePr>
        <p:xfrm>
          <a:off x="27432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30115724"/>
              </p:ext>
            </p:extLst>
          </p:nvPr>
        </p:nvGraphicFramePr>
        <p:xfrm>
          <a:off x="34290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3200400" y="37033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09951196"/>
              </p:ext>
            </p:extLst>
          </p:nvPr>
        </p:nvGraphicFramePr>
        <p:xfrm>
          <a:off x="39624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65680863"/>
              </p:ext>
            </p:extLst>
          </p:nvPr>
        </p:nvGraphicFramePr>
        <p:xfrm>
          <a:off x="44958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>
            <p:custDataLst>
              <p:tags r:id="rId9"/>
            </p:custDataLst>
          </p:nvPr>
        </p:nvSpPr>
        <p:spPr>
          <a:xfrm>
            <a:off x="5432550" y="37149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620231527"/>
              </p:ext>
            </p:extLst>
          </p:nvPr>
        </p:nvGraphicFramePr>
        <p:xfrm>
          <a:off x="57150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41210657"/>
              </p:ext>
            </p:extLst>
          </p:nvPr>
        </p:nvGraphicFramePr>
        <p:xfrm>
          <a:off x="65532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11654522"/>
              </p:ext>
            </p:extLst>
          </p:nvPr>
        </p:nvGraphicFramePr>
        <p:xfrm>
          <a:off x="73914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/>
                        <a:t>29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8333592" y="2819401"/>
            <a:ext cx="2105809" cy="2937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i="1" dirty="0"/>
              <a:t>Contents of the stack, reading from top down: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7, 12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2, 7, 12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10, 7,12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10, 5, 2, 7, 12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Other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52286620"/>
              </p:ext>
            </p:extLst>
          </p:nvPr>
        </p:nvGraphicFramePr>
        <p:xfrm>
          <a:off x="5029200" y="3849624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5B49165E-0C60-4D3D-99A9-8D0D2312E3A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48400" y="37149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CE406-88A8-45F4-B75B-753DA5CAF96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4250" y="37033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3108240" y="319320"/>
              <a:ext cx="8717760" cy="32986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3200" y="308880"/>
                <a:ext cx="8725320" cy="33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3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343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 2</vt:lpstr>
      <vt:lpstr>Office Theme</vt:lpstr>
      <vt:lpstr>Sources</vt:lpstr>
      <vt:lpstr>Using a Stack to buffer file input</vt:lpstr>
      <vt:lpstr>Operator Precedence and Syntax Trees</vt:lpstr>
      <vt:lpstr>Reverse Polish Notation</vt:lpstr>
      <vt:lpstr>Reverse Polish Notation</vt:lpstr>
      <vt:lpstr>Stacks and RPN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Stack to buffer file input</dc:title>
  <dc:creator>Adam Carter</dc:creator>
  <cp:lastModifiedBy>Adam Carter</cp:lastModifiedBy>
  <cp:revision>6</cp:revision>
  <dcterms:created xsi:type="dcterms:W3CDTF">2017-09-04T23:21:29Z</dcterms:created>
  <dcterms:modified xsi:type="dcterms:W3CDTF">2018-01-30T18:05:31Z</dcterms:modified>
</cp:coreProperties>
</file>