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67" r:id="rId8"/>
    <p:sldId id="273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1809" autoAdjust="0"/>
  </p:normalViewPr>
  <p:slideViewPr>
    <p:cSldViewPr>
      <p:cViewPr varScale="1">
        <p:scale>
          <a:sx n="72" d="100"/>
          <a:sy n="72" d="100"/>
        </p:scale>
        <p:origin x="1601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3T17:15:24.2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23T17:18:53.072"/>
    </inkml:context>
  </inkml:definitions>
  <inkml:trace contextRef="#ctx0" brushRef="#br0">14176 7965 231 0,'-3'5'189'15,"3"-2"-86"-15,-2 2 27 0,-5 0-5 0,1 3-58 16,-1 0-13-16,-1 12-4 0,-5 0-5 15,1 7-8-15,-5 12-11 0,1 3-12 16,-2 4-4-16,8 12-4 0,-2 7 1 16,-3-7 2-16,0 3-3 0,2-8 0 15,0 2 0-15,1-9-2 0,6 1 1 16,6-1-1-16,8-4 1 0,-3-3 3 0,10-7 0 16,-2-9 0-16,2-1 1 0,3-9-1 15,0-8-1-15,2 2-2 0,5-7-3 16,2 0-2-16,-9-2-1 0,7-8-1 15,-7-3 0-15,2-1-6 0,3-2-5 16,-1-4-15-16,-6 0-23 0,4 7-47 16,-3 0-71-16,-4-2 32 0,0 3-105 15,2 0-201-15</inkml:trace>
  <inkml:trace contextRef="#ctx0" brushRef="#br0" timeOffset="371.4005">14682 8444 273 0,'13'-9'109'0,"-7"3"-36"16,-7-1 29-16,-1 2-36 0,-8 3-18 16,5 7-5-16,-5 4-1 0,-6 2-5 15,-3-2-5-15,6 4-6 0,0 7-10 16,0 0-1-16,6 8-1 0,0-2-1 15,1 1 1-15,4-7 0 0,9 0 1 16,-11-1 0-16,4 3-2 0,-6-4-1 16,6 2-2-16,1-5-3 0,-4-2-2 15,3-6-3-15,3 0-2 0,2-1 0 16,4-1-1-16,1-2 0 0,0 2 1 16,3-5 2-16,3-6 2 0,3-7 0 15,-3-1 3-15,-4-4 2 0,-2-5 0 0,0 5-1 16,-2-6-2-16,-1 0-1 0,-2 4-2 15,5 0-8-15,-7 0-18 0,-1 7-16 16,2-1-60-16,-4 1-55 0,0 3 25 16,5-1-98-16,-1 2-168 0</inkml:trace>
  <inkml:trace contextRef="#ctx0" brushRef="#br0" timeOffset="749.6234">14854 8414 148 0,'3'-10'182'0,"2"15"-81"15,0-7 21-15,0 4-1 0,-3 4-42 0,-2-6-16 16,3 9-17-16,-3 1 4 0,-3-2 3 0,-1 4-20 16,6-4-3-16,0 3 1 0,-1-2 0 15,-1-3-1-15,5 3-1 0,5 2-2 16,7 1-2-16,3-2-4 0,1 3-3 16,1-5-5-16,4 2-3 0,-1 5-2 15,-5 3-3-15,3 2-2 0,1 2-1 16,-3 6-1-16,-6-3-2 0,3 8 0 15,-11 0 0-15,1 2-2 0,-6 0 1 16,-4-2 0-16,-6-7-1 0,-9 1 1 16,-3 1 0-16,-1-1 0 0,-6-7 0 15,1 6 1-15,-6 6 1 0,-1 2 0 0,-5-4 2 16,-2 2 2-16,-3-8 1 0,-2-7 1 16,4-10-1-16,6-2 0 0,-1-5-1 15,9 0 0-15,14 0-3 0,1-5 1 16,-1-4-2-16,7-2 1 0,7-4 0 15,6 0 0-15,-2-10-3 0,0-1-4 16,21 2-9-16,4-12-18 0,-2 8-22 16,7 0-33-16,8 4-98 0,-3 0 43 0,5 0-96 15,-6-15-295-15</inkml:trace>
  <inkml:trace contextRef="#ctx0" brushRef="#br0" timeOffset="1059.1271">15600 7905 253 0,'-2'-7'138'0,"-3"7"-36"0,-7-5 19 16,-6 9-35-16,-8-1-16 0,1 15-8 16,0 2-4-16,0 12-4 0,4-8-8 15,9 20-5-15,-10-5-6 0,1 3-4 16,8 7-3-16,-4 16-4 0,2-9-4 15,-1 9-1-15,7 8-3 0,9-5 0 0,5-2-3 16,-5-3-2-16,12-3-2 0,9-15-1 16,-1-6 0-16,10-2-2 0,0-11-1 15,1-4-1-15,-2-4-2 0,4-18-1 16,-15-5-6-16,0-5-10 0,-1-13-20 16,1 1-23-16,0 1-34 0,2 1-91 15,-3 2 35-15,-4-10-94 0,-6-1-267 16</inkml:trace>
  <inkml:trace contextRef="#ctx0" brushRef="#br0" timeOffset="1322.1925">15862 7938 458 0,'8'38'182'0,"-2"0"-73"0,-4 7 48 16,-4 0-78-16,2 6-29 0,0 6-12 16,-1-3-6-16,-3 1-8 0,1 11-8 15,-3-16-7-15,-1 13-4 0,2-7-1 16,-2-8-2-16,1-3-1 0,4-10-1 16,4-2 0-16,-2-6-8 0,3-8-28 15,0-5-45-15,1-9-86 0,2-5 50 16,3-14-135-16,-1-17-253 0</inkml:trace>
  <inkml:trace contextRef="#ctx0" brushRef="#br0" timeOffset="1647.2657">16137 8119 217 0,'-10'6'103'0,"8"-2"-4"0,-8 12 13 0,-3 1-29 16,3 1-6-16,-7 9-2 0,-1 1-6 15,10 5-9-15,-4 5-9 0,7 2-6 16,-3-5-8-16,-2 1-5 0,10 2-5 16,7-10-5-16,-7 9-5 0,18-7-5 15,-8 1-4-15,18-8-5 0,7 2-3 16,0-17-2-16,-1-3-2 0,9-6-1 16,-6-3-1-16,-4-9 0 0,-3-3 1 15,0-1 0-15,-9-6 2 0,-4 0 0 16,-2-1 1-16,-4-2 1 0,-2-7 1 15,-4 6 0-15,-5-11 1 0,-2 3 1 16,-1 7-1-16,-2 8 0 0,-9 0 0 0,0 7 0 16,-1 0 0-16,-4 6 1 0,-2-8-7 15,3 15-20-15,-2 0-35 0,-3-11-99 16,4 2 58-16,4 9-123 0,9-6-319 16</inkml:trace>
  <inkml:trace contextRef="#ctx0" brushRef="#br0" timeOffset="1958.476">16687 8013 265 0,'5'-5'172'0,"-5"3"-62"16,-12 0 20-16,2 2-34 0,0 9-21 0,0-9-20 15,-5 6 3-15,2 16-10 0,2 3-5 16,-4 13-8-16,-2 0-5 0,6 7-7 15,6 1-7-15,-10 2-3 0,3-6-4 16,4 14-2-16,3-6-1 0,3-4-1 16,2-5-1-16,7-1-1 0,1-18-1 15,2-4 0-15,7-11 0 0,6-1 0 16,-2-6-1-16,7-1 0 0,1 1-1 0,2-12 1 16,-3 0-1-16,5-2 0 0,-4-11-1 15,9 0 0-15,-10 2-1 0,-2 1-6 16,-12-6-20-16,-6-2-28 0,-5-5-26 15,1 2-91-15,-8 0 36 0,-1-4-104 16,4-1-244-16</inkml:trace>
  <inkml:trace contextRef="#ctx0" brushRef="#br0" timeOffset="2196.9551">16882 7883 92 0,'32'-3'257'0,"-2"-7"-90"0,-2-1-14 16,2 1-32-16,3 0 43 0,2 3-96 16,4 7-8-16,6 17-13 0,-2 6-16 15,-5 3-11-15,-3 7-7 0,-5 14-5 0,-2 6-4 16,-3 8-2-16,-12 2-3 0,-8 13-1 16,-5-4-2-16,-6-3-3 0,-8 1-2 15,-15 3-4-15,-3 0-6 0,1-4-8 16,4 4-11-16,-8-5-16 0,10-15-34 15,-4-6-75-15,-5-13 39 0,3-7-84 16,8-7-242-16</inkml:trace>
  <inkml:trace contextRef="#ctx0" brushRef="#br0" timeOffset="4037.3473">19209 8117 340 0,'-5'12'306'16,"0"1"-172"-16,-1-8 41 0,-8 0-35 0,1-3-52 16,-5-2-37-16,-10-2-37 0,0-3 22 15,-1 5-7-15,-5 0-11 0,-1 0-12 16,5 5 0-16,-10 2-2 0,-1 6 1 16,8 0-2-16,4-3-1 0,-5 7-15 15,12-14-20-15,6 8-20 0,1-4-141 16,0 0 74-16,11-6-123 0,4 19-458 15</inkml:trace>
  <inkml:trace contextRef="#ctx0" brushRef="#br0" timeOffset="4244.069">19287 8417 374 0,'-3'-7'176'0,"-2"-1"-56"16,-5 3 40-16,-2 2-50 0,-13-12-34 15,-4 10-9-15,-1 0-4 0,0-3-11 0,-6 6-12 16,6-3-15-16,-3 12-9 0,-2-6-3 16,-3-2-6-16,13-4-13 0,-7 8-24 15,7-6-50-15,2 6-105 0,10-1 59 16,3 9-142-16,7 3-336 0</inkml:trace>
  <inkml:trace contextRef="#ctx0" brushRef="#br0" timeOffset="5252.9125">19698 7817 460 0,'12'8'174'0,"-1"4"-33"16,-12-10 36-16,9 4-81 0,-6-1-14 15,-2-5-3-15,3 0-16 0,2 2-11 16,2-5-11-16,3-1-6 0,1-6-5 0,7 0-6 16,-3-11-6-16,-1-11-3 0,5 6-5 15,5 3-3-15,-1-11-2 0,12 13-1 16,6-6-2-16,-4 3 0 0,-3-3-2 16,1 6-2-16,-7 1-3 0,-4 6 0 15,0 3-1-15,-7 16-2 0,0-7-3 16,-3 9 1-16,-2 3 1 0,-5 13 2 15,-2 7 1-15,-5 1 0 0,-4 12 2 16,-1 10 1-16,-3 5 3 0,1 5 1 16,-2 10 0-16,-3-8 0 0,5-2 0 15,-4-4 1-15,2-9-1 0,3-12-5 0,-1 7-9 16,4-8-14-16,1 2-23 0,5-6-117 16,2 1-39-16,2-13 25 0,3 6-156 15,10-6-120-15</inkml:trace>
  <inkml:trace contextRef="#ctx0" brushRef="#br0" timeOffset="5438.6079">20494 8449 461 0,'-14'1'228'0,"-2"6"-92"0,-1-1 49 15,-11-2-78-15,-13 2-21 0,-7-6-21 16,-4 2-23-16,-12-2 1 0,-3 2-14 15,1 9-11-15,-10-4-12 0,3 0-14 16,3 6-20-16,-1-2-173 0,5-6 103 0,-14 7-128 16,12 0-619-16</inkml:trace>
  <inkml:trace contextRef="#ctx0" brushRef="#br0" timeOffset="36538.0187">13004 8422 90 0,'-3'-12'107'0,"5"2"-16"16,-2-3-6-16,0 7-2 0,-2-3-5 15,5 4-3-15,1 0-2 0,-4-3 0 16,1 6 1-16,4-4 2 0,2 6 0 16,-4-5-3-16,4 5-7 0,11 13-6 15,-5-1-6-15,-4-4-5 0,17 12-5 0,-3-5-6 16,-8 0-4-16,2 3-6 0,16 13-4 16,-5 4-4-16,9 8-2 0,11 9-3 15,10 2-1-15,-4 1-2 0,3-10 0 16,-8-5 0-16,1-11-2 0,-5 3-3 15,-7-11-1-15,-3 4-1 0,-5-5-3 16,-7 2 3-16,-7-16-4 0,-11-1-13 16,-5-5-14-16,-5-11-33 0,-1-1-121 15,-9 1-47-15,0-6 22 0,-5-6-177 16,-3-7-117-16</inkml:trace>
  <inkml:trace contextRef="#ctx0" brushRef="#br0" timeOffset="36878.4706">13626 8245 518 0,'1'6'190'15,"-1"4"-68"-15,-1 8 58 0,-7 4-87 0,-2-2-32 16,-14 11-8-16,-7 9-4 0,-14 12-8 16,-1 7-6-16,-12 3-10 0,-7 1-5 15,-5 0-3-15,11 11-2 0,-11-8-1 16,-1 2 4-16,8 4-6 0,5-4-9 15,-8-7-26-15,8 3-27 0,10-14-157 16,14-10 91-16,5-15-161 0</inkml:trace>
  <inkml:trace contextRef="#ctx0" brushRef="#br0" timeOffset="79292.4974">12968 9395 185 0,'10'0'99'16,"-10"0"-25"-16,-2-7 16 0,7-4-20 15,-3 1-19-15,1 5-3 0,9 0 0 16,-2 3 1-16,5-5-5 0,-7 2 7 16,0 2 3-16,7-2 4 0,0 4 2 15,3-1-2-15,-3 2-4 0,7-3-1 0,-2 3-13 16,-2-2-7-16,2 2-6 0,3-2-6 15,-5 2-4-15,-5 0-3 0,7 2-2 16,0 3-1-16,2 0 2 0,6 1 0 16,2 6 1-16,-2 1 1 0,7-4 1 15,-2 2 0-15,-2-6-1 0,4-5-3 16,-3 2-1-16,-1-2-3 0,6-7-1 16,-6 7-1-16,-4-5-3 0,-1 4 1 15,-4-1-1-15,-11-10-1 0,9 11 0 0,7-3-1 16,-4 3 1-16,0 6-1 0,8-9 0 15,-4 9 0-15,0 0 0 0,7 4 0 16,3-3 0-16,-2 1 0 0,4-9-1 16,-1 6 0-16,-11 0 1 0,4-8-1 15,1 0 1-15,-1 1-1 0,1 3 0 16,6 5 1-16,-1-7-1 0,-3-1 0 16,-2 3 0-16,-4 5 1 0,0-5-1 15,-5 0 0-15,2 0 1 0,-2 2-1 16,6 1 0-16,-6-3 0 0,7 0 0 0,9-3 0 15,-5 1 1-15,5 0-1 0,-1-3 0 16,-4 0 0-16,0 4 1 0,10-4-1 16,-8 3 0-16,7-5 0 0,0 1 1 15,-6-1-1-15,-1-5 0 0,2 3 0 16,-5-3 0-16,-3 2 0 0,2-2 1 16,2-1-1-16,-4 7 0 0,3-1 0 0,11 2 1 15,-1 5-1-15,0-3 0 0,8 3-1 16,4-5 0-16,-9 0 1 0,-4 11-3 15,4-2 0-15,5-14-1 0,-4 10 2 16,9-4-1-16,-3 1 1 0,-10 0-2 16,-1-4 2-16,-3 2-1 0,3 3-2 15,8 2-3-15,4 2-1 0,-4-2-8 16,6 5-6-16,-4-5-3 0,-7 0-6 16,-45 0-2-16,94-5-22 0,-53-2-31 15,6 1-63-15,3-2-38 0,-2-6 20 0,6-6-131 16,18 1-72-16</inkml:trace>
  <inkml:trace contextRef="#ctx0" brushRef="#br0" timeOffset="80839.9787">13967 9771 103 0,'4'0'101'16,"4"-2"-35"-16,2 6 12 0,-10-6 1 16,-2-5-24-16,12 9-7 0,-12-10-2 0,-3-7 2 15,5 2-1-15,-6 6-3 0,9 2-2 16,-3-3 0-16,-5 3 4 0,10 5 5 16,-5-9 1-16,-2 3-1 0,4 6-2 15,-4-7-3-15,7 14-3 0,0-2-4 16,-3-2-6-16,-2 7-7 0,-3 3-6 15,-2-4-4-15,3 6-4 0,-10 6-3 16,3 12-2-16,-6 5 0 0,-4 10-1 16,6 5 1-16,-3 5 0 0,-3 0 3 0,18 7 3 15,1 5 1-15,-5-11 2 16,10-12 1-16,-5-1 1 0,6-13-1 0,8-13-2 16,-6 3-2-16,5 2-3 0,5-11-3 15,2-1-2-15,5-7-2 0,2-6-2 16,1-1 0-16,3-3-1 0,2-4 0 15,-8 2 0-15,5-3-4 0,-3-2-7 16,-6-3-15-16,2-1-30 0,-4 4-37 16,1-2-120-16,-9 4 57 0,4 3-128 15,-7-6-359-15</inkml:trace>
  <inkml:trace contextRef="#ctx0" brushRef="#br0" timeOffset="81191.4129">14473 10180 294 0,'3'-18'169'15,"7"2"-67"-15,0-4 30 0,-15 8-33 16,5 4-37 0,7 1-11-16,-2 1-2 0,-7-1-4 0,-6 7-7 15,1-2-8-15,-3 2-6 0,3 2-6 16,-11 3-2-16,3-3-3 0,-1 11-3 0,4-5-2 16,2 12-2-16,7-2-1 0,-1 5-1 15,3-4 0-15,1 1 0 0,3-2-1 16,4 8-1-16,3-4 1 0,-4-1 3 15,6 1 0-15,3 3 1 0,-2-12 1 16,-6-6 1-16,6-1 4 0,-1-6 0 16,-1 0-3-16,1-5-2 0,-1-3 0 15,6 1-1-15,-4 1-3 0,5-2-4 16,2-6-1-16,-5-6 0 0,-1 0 0 0,2-13 0 16,-6 5 0-16,-10-3 2 0,2 4-4 15,3-1-2-15,-9 8-4 0,1 2-5 16,0 8-8-16,-4-2-12 0,12 6-12 15,-8 1-20-15,4 3-29 0,6 2-70 16,-2 5-5-16,-2-3-3 0,7 3-96 16,-6-4 54-16</inkml:trace>
  <inkml:trace contextRef="#ctx0" brushRef="#br0" timeOffset="81547.9544">14701 10026 83 0,'12'-16'146'0,"-2"-1"-28"16,3 9-8-16,-6 1 9 0,-2 7-26 15,3 2-16-15,-5 3-13 0,-3 1-11 16,0 6-10-16,-1-5-10 0,-4 1-10 15,0 2-5-15,-3 2-2 0,1-1 0 16,-3-4 3-16,3 1 3 0,4-3 4 0,3-2 4 16,0 2 1-16,13 4 0 0,2 2-2 15,7 2-4-15,-1 2-4 0,2 4-5 16,-3 2-4-16,4-1-3 0,9 8-3 16,-3 5-1-16,-2 5-2 0,2 9-1 15,-9 1 0-15,-8 0-1 0,1 5-1 16,-4-8 0-16,-9-9 0 0,-1 6 0 15,-1-6-1-15,-9-9 0 0,-2 7 0 16,-10-5 0-16,-4-3 0 0,-6-4-1 0,3 1 1 16,-8-13 0-16,2-4 0 15,2-2 0-15,7-4 1 0,-6-4 0 0,17-4 0 16,2 0 1-16,8-5 0 0,0-7 2 16,3-12 1-16,9 1 1 0,8-12 0 15,-3-4 2-15,12 1 0 0,16 11-16 16,2-11-17-16,2 6-26 0,6-2-137 15,1 9 75-15,-12-5-125 0,-1 8-456 16</inkml:trace>
  <inkml:trace contextRef="#ctx0" brushRef="#br0" timeOffset="82882.9097">15656 9718 529 0,'8'-15'216'0,"2"15"-95"16,-5 13 56-16,-5 1-96 0,-3 1-18 0,-2 9-21 15,3 5-2-15,-1 2-3 0,-2 6-7 16,2 9-5-16,-4 2-5 0,2-2-4 16,-2 7-4-16,6-4-4 0,-3-3-3 15,1-5-2-15,1-3 3 0,-1-9-6 16,3-11-5-16,0 3-12 0,2-7-18 16,3-9-24-16,8-4-32 0,5-2-34 15,4-4-78-15,-4-28 22 0,2-9-75 0,3 4-203 16</inkml:trace>
  <inkml:trace contextRef="#ctx0" brushRef="#br0" timeOffset="83208.0042">15989 9741 20 0,'25'-31'60'0,"-17"3"35"0,6 3-16 16,-5 0 11-16,-9 3 0 0,-1 7 2 16,-7 9 2-16,1 1-9 0,-1 10-4 15,-1 1-7-15,-1 11-3 0,7 3-2 16,-13 13-6-16,9 3-11 0,4 8-8 0,-6 2-9 15,3-1-4-15,1-12-6 0,-9 5-6 16,13-7-4-16,-1 4-4 0,2 2-2 16,2-1-2-16,21-3-1 0,0-4-1 15,-1-6-1-15,9-8-1 0,11 5-2 16,-13-12 0-16,3-7-2 0,1-2 0 16,-6 1-1-16,-12-8-1 0,8-9 0 15,-3 0 0-15,-7-4 0 0,-2-9 1 16,3 2-1-16,-11-5 1 0,-3-2 1 0,0-5 0 15,-2 0 0-15,-1 6 2 0,-5 7-3 16,-5-1-7-16,1 10-9 0,5 6-14 16,-3-3-20-16,0 3-46 0,7 11-90 15,3 1 45-15,3 1-100 0,1-1-278 16</inkml:trace>
  <inkml:trace contextRef="#ctx0" brushRef="#br0" timeOffset="83488.4084">16566 9607 82 0,'23'3'276'0,"-6"2"-147"0,-4-1-5 16,-8 6-30-16,-5 3 38 0,-3-5-106 15,-7 5-5-15,0 12 1 0,-4-3 0 16,1 4-1-16,-2 7 2 0,0 1 6 16,2-5 2-16,1 10 5 0,3-6 3 15,7 3 1-15,2 11-1 0,2-8-3 0,11 1-6 16,2-7-1-16,6-6-4 0,12-1-4 15,2 2-3-15,5-9-6 0,3-9-4 16,2-5-2-16,-4-5-2 0,11-20-3 16,-4 5-1-16,-4-25 0 0,-2-5-1 15,-12-3 1-15,-12 2 3 0,-18-1-6 32,-2 6-18-32,-11-7 117 0,-10 13-292 15,-17-1 149-15,-8 19-68 0,0 10-977 0</inkml:trace>
  <inkml:trace contextRef="#ctx0" brushRef="#br0" timeOffset="86409.8355">19216 8898 326 0,'0'6'167'16,"2"6"-56"-16,-2-10 34 0,3 3-45 15,0-5-33-15,1 3-7 0,-1-3-2 16,3-3-2-16,1-4-10 0,5 4-4 16,4 1 8-16,4-3 0 0,5 3 0 15,7-4 0-15,6-1-4 0,6 14-2 0,16-7-6 16,-2 6-10-16,10 8-7 0,8-8-4 16,10 7-5-16,7 4-3 0,15-4-3 15,10 4-1-15,13-7-3 0,6 1-1 16,6-11 0-16,-4-8-1 0,-8-3 0 15,0-3-1-15,-10-6-3 0,-20-1-7 16,-8 3-7-16,-24-4-13 0,-14-3-18 16,-15-3-181-16,-11 0 101 0,-15 3-121 15,2 8-635-15</inkml:trace>
  <inkml:trace contextRef="#ctx0" brushRef="#br0" timeOffset="101215.7065">19466 9428 321 0,'8'-5'133'16,"4"-3"-41"-16,0-4 38 0,-6 6-48 15,1 2-24-15,5-2-4 0,-9 2 0 16,-10-2-4-16,6 2-7 0,4 4-7 16,-3 2-6-16,5 5-3 0,-13-1-2 15,9 7-4-15,3 14-4 0,-4-7-3 0,-10 8-3 16,0 5-2-16,-2 7 0 0,-3 5 0 15,2-1 0-15,3 10 0 0,-2 4 1 16,-1-4 0-16,5-1 1 0,3 0 1 16,0-5-1-16,-2-6 1 0,7-4 0 15,4-5 0-15,-1-5-1 0,5-8-1 0,0-7-2 16,2 7-1-16,2-6-1 0,3-6-2 16,3 3-2-16,-1-7 0 0,1 1-1 15,3-5 0-15,4 6-1 0,0-6-1 16,2 0 0-16,-2 0-3 0,8 0-6 15,-7 0-6-15,1-6-11 0,-2-3-15 16,-1-2-14-16,-9-4-12 0,10-3-19 16,-3-2-23-16,6 7-16 0,-3-4 7 15,5-3 14-15,-9 0 15 0,1-6 15 16,-2-3 27-16,1 5 37 0,-3 4 34 0,-6-2 17 16,3 9 12-16,-5 0 6 0,-2-6 5 15,-1 5 0-15,-1 0-6 0,-4 1-8 16,1 5-11-16,1 1-8 0,-8 0-5 15,-1 1-4-15,-1-4-1 0,-1 8-1 16,-4 2 2-16,-1 5 1 0,4 2 0 16,-4 1 1-16,-3 10 1 0,2-3 1 15,0 7-3-15,-1 3-1 0,1-4-2 0,3 7 0 16,5 2-2-16,-3 0-1 0,1-2-2 16,7 4-1-16,4-4-2 0,-1-3-2 15,7-10-2-15,-2 5-2 0,9-12-1 16,-2-2-1-16,6-6-2 0,1 4 0 15,1-11-2-15,0 2-1 0,4-13 0 16,-3 3 0-16,1-7 0 0,0 1 1 16,-7-4 0-16,1 5 0 0,-3-6 2 15,-4 9-2-15,-2-6-5 0,-2 6-6 16,-5-1-11-16,4 3-14 0,-5 2-15 16,-2 1-14-16,0-1-9 0,-2 1 0 15,0 3 3-15,-6-5 9 0,5 1 14 0,-1 0 15 16,3-1 15-16,-3 1 9 0,6 7 7 15,0 4 5-15,-4 2 6 0,-1-5 4 16,1 5 7-16,-3-7 5 0,2 9 5 16,-4-4 5-16,1 2 2 0,1 7-1 15,0 0-3-15,0-6-2 0,0 11-5 16,0 1-3-16,3 0-4 0,-1 2 1 16,-1 2 2-16,4-7-1 0,4-2 2 0,-3 4 1 15,8-6 0-15,-3-1-1 0,8-3-2 16,1-2-4-16,8 0-2 0,-5 2-1 15,7 1-2-15,1 0-1 0,11 2 2 16,-2 8-2-16,3 1 1 0,-5 12-1 16,5 1-1-16,-10 3-1 0,0 6-1 15,-1 4-3-15,-7-10-1 0,-14-2-2 16,-6 3-2-16,0-4 0 0,-11-1-1 0,-11 1-1 16,1 14 0-16,-3-13 0 0,-9 2 1 15,0-2-1-15,8 12 1 0,-8-17 1 16,-10 4-1-16,8-1 0 0,-1 1 1 15,-11-12 0-15,6-3-1 0,11-6 1 16,5-6-1-16,-3 0 1 0,7-8-1 16,7-10 0-16,3-4 0 0,4-4 1 15,7-1 0-15,10 1 2 0,3-8 0 0,7-2 3 16,3 4-1-16,12-1 0 0,-12-6 1 16,4 12 0-16,-4 10 1 0,5-2-10 15,-11-5-17-15,3 9-26 0,1-6-134 16,2 1 77-16,-4-5-127 0,1 10-451 15</inkml:trace>
  <inkml:trace contextRef="#ctx0" brushRef="#br0" timeOffset="101587.1343">20867 9390 446 0,'10'10'164'16,"-2"3"-91"-16,-3-5 75 0,-5 6-67 15,5 6-36-15,0 8-1 0,-5-2 6 16,1 14 4-16,-1 5 4 0,-1-1-20 16,1 13-6-16,-4 4-1 0,1-4-3 15,5 7-7-15,-4 4-4 0,0-10-4 0,-3-2-4 16,2-9-3-16,2-12-3 0,-3-9-2 16,1-6 1-16,1-7-3 0,4 1-9 15,1-9-23-15,5-5-29 0,4-5-52 16,6-10-81-16,-3-4 30 0,2-17-120 15,6 3-214-15</inkml:trace>
  <inkml:trace contextRef="#ctx0" brushRef="#br0" timeOffset="101961.1394">21362 9489 294 0,'5'-6'104'15,"2"-1"-32"-15,-6-1 37 0,-1 3-48 0,-1 3-14 16,-4 2-1-16,-8 0 2 0,-4 13-1 15,-5 1-6-15,-1 9-5 0,0 2 0 16,-2 6-1-16,2-3 0 0,5 12 0 16,-10-13-4-16,3 1-2 0,15 13-3 15,-5 6-4-15,7-6-4 0,1 6-4 16,5 1-2-16,9-10-3 0,1-7-3 16,-3-4-1-16,10-4-3 0,8 2-1 0,12-10 0 15,-8-9-2-15,6 3-1 0,3-4-1 16,-3-5 0-16,-1-9 0 0,9-2-1 15,1-1 1-15,-4-16 0 0,5 0 0 16,-2-4 1-16,-13-1 0 0,-4-8 0 16,1 14 1-16,-22-1 0 0,0-3-3 15,2 2-2-15,0 8-4 0,-7 1-2 16,-7-13-4-16,-3 13-2 0,2 8-6 16,-3-1-8-16,-6-2-6 0,1 2-10 15,-3 6-10-15,2-6-25 0,0-2-69 0,-3 2 36 16,9-2-58-16,6-2-224 0</inkml:trace>
  <inkml:trace contextRef="#ctx0" brushRef="#br0" timeOffset="102307.9026">21849 9406 117 0,'47'-11'113'15,"-4"-1"-10"-15,-3 4-1 0,-4 0-7 16,-13 3-12-16,-1-2-9 0,-9 9-9 15,-6-2-9-15,-7 5-10 0,0 3-7 16,-2 4-8-16,-13 1-6 0,-1 7-3 16,-3 15-3-16,-12-2-2 0,-4 5-2 15,2 3-1-15,-5-1 2 0,0 1 2 16,8 6 3-16,8 1 1 0,12 10 3 16,0 2 2-16,12-17 5 0,-5 1 1 0,9-2-2 15,8-14-1-15,6-1-2 0,4 1-3 16,29-10-3-16,9-5-5 0,6-6-6 15,10-7-4-15,6-15-1 0,-16-2-4 16,3-16-1-16,-9-10-2 0,-9-8-2 16,1 8 2-16,-9-9 0 0,-13 11-1 15,-1 6-1-15,-18 4 1 0,-11-4-3 16,-4 7-4-16,-16-9-9 0,-8 9-12 16,-11 0-20-16,-18 8-21 0,-17 0-128 15,-3 8 64-15,-10 4-100 0,-6 8-410 0</inkml:trace>
  <inkml:trace contextRef="#ctx0" brushRef="#br0" timeOffset="105031.4847">16120 11390 275 0,'0'0'190'16,"2"4"-59"-16,-2 2 23 0,0 1-21 15,-9-1-41-15,-1 8-12 0,-4-4-5 16,-8 1-4-16,-6 1-12 0,0 3-8 15,-15-7-7-15,-2 5-5 0,2 7-2 0,8 5-1 16,-5 3-6-16,14 4-5 0,1 4-5 16,-7 6-4-16,-4-4-5 0,-4 2-4 15,-3-6-5-15,3-1 0 0,0-8-6 16,7 2-8-16,0-11-14 0,3-4-21 16,5-4 32-16,7-1 33 0,12-7-243 15,6-8 125-15,5 1-7 0,16-6-955 16</inkml:trace>
  <inkml:trace contextRef="#ctx0" brushRef="#br0" timeOffset="105580.633">15595 11329 429 0,'3'18'244'0,"4"2"-104"0,8 13 45 16,-6-6-49-16,5 1-60 0,4 5-20 16,5 4-2-16,-1-1-10 0,11 5-12 15,0-1-12-15,0 2-10 0,-1-3-5 16,-1-4-4-16,1 5-4 0,-3-5-5 15,-5-4-15-15,-6-4-23 0,2-6 25 16,-19-16-185-16,-4-3 91 0,13 5-95 16,-7-7-590-16</inkml:trace>
  <inkml:trace contextRef="#ctx0" brushRef="#br0" timeOffset="105859.1807">16745 11367 603 0,'3'3'186'0,"-3"-3"-69"0,-23-6 72 16,-4 2-114-16,-2 6-27 0,-11-4-4 15,-7 11-6-15,8-8-9 0,-3 11-11 16,-7 1-11-16,7 1 0 0,-3-1-10 16,2-5-14-16,7-1-13 0,6-7-164 15,3 0 93-15,16 6-123 0,11 1-568 0</inkml:trace>
  <inkml:trace contextRef="#ctx0" brushRef="#br0" timeOffset="106016.1008">16710 11561 554 0,'-25'0'189'15,"7"8"-111"-15,1-6 68 0,-14-5-99 16,6-4-30-16,-6 2-13 0,-16 10-141 16,-4-10-9-16,-9 3 40 0,12 2-167 15,8 9-100-15</inkml:trace>
  <inkml:trace contextRef="#ctx0" brushRef="#br0" timeOffset="149690.7322">18006 10759 291 0,'2'-8'131'0,"-1"1"-36"0,1 0 39 0,-5 6-34 16,8 1-21-16,0 1-5 0,-5 6 3 15,0 1 0-15,1 4-6 0,-2 8-12 16,1-5-8-16,-2 4-8 0,2 21 2 16,2 5-3-16,3-4-6 0,0 21-6 15,0-3-3-15,-2-4-3 0,0-7-2 16,-3 17-3-16,0-24-3 0,-1 7-3 15,-4-8-4-15,5 0-3 0,-5-15-2 16,0-4-2-16,-4-7-1 0,4-8-1 16,-1 1-7-16,6-6-9 0,-2-2-15 15,2 1-19-15,0 0-19 0,2-7-6 0,-2-1-150 16,1-2 68-16,-6 0-75 0,5 10-484 16</inkml:trace>
  <inkml:trace contextRef="#ctx0" brushRef="#br0" timeOffset="150108.5616">18652 11704 298 0,'5'4'132'0,"-5"-2"-41"15,0-8 38-15,-13-8-34 0,-3 6-17 16,-1 5-3-16,-10 1-2 0,-1 0-4 15,3 2-6-15,-8 7-10 0,-8-4-9 0,-1-3-10 16,-12 0 0-16,-4 5-1 0,5-3-4 16,-5-4-3-16,-5 1-6 0,5-4-5 15,-9 11-4-15,-1-4-2 0,4 3-2 16,3 2-1-16,-1 6-1 16,9-7 0-16,-5 6 0 0,3-10 0 0,9-1-15 15,-2 4-20-15,0 0 73 0,10-8-249 16,-2 3 121-16,2-3-85 0,20-2-816 15</inkml:trace>
  <inkml:trace contextRef="#ctx0" brushRef="#br0" timeOffset="151088.1661">18097 11985 204 0,'2'-13'113'0,"-9"-2"-3"15,2-3 10-15,9 3-29 0,-8-10 0 16,1 10-4-16,3 9-8 0,5 4-10 15,-5-10-8-15,-3 4-7 0,3 10-8 0,-5-11-6 16,-2 11-6-16,-10-7-5 0,4 5-5 16,2 18-4-16,-3 7-4 0,-6-8-2 15,-1 16-3-15,-9 2 0 0,-8-6-1 16,3 8 1-16,4 9 1 0,1-1 1 16,8 0 2-16,7 11 1 0,-3-9 0 15,3 2-2-15,2 3-1 0,11-6-2 16,2 2-1-16,5 2-2 0,12-10-2 15,-1 1-1-15,13 2-2 0,0-15 0 16,3-3-2-16,6-7-2 0,3-1-1 0,-1-15 0 16,5-4-2-16,-7-1 0 0,5-11 0 15,-8-7 0-15,-3-2 0 0,-13-9 0 16,3 7 1-16,-14-3 0 0,-4 2-1 16,2 11 1-16,-3 0-1 0,-7-3 1 15,-5 3-1-15,-6-2 1 0,-5 15 1 16,6-4 1-16,-15-2 0 0,6 8 1 0,2 9 0 15,-1-4 0-15,-8 7 1 0,10-10 0 16,-1 13 0-16,-2-2 0 0,1 0 0 16,-3 4 0-16,0-4 1 0,7-3-1 15,0 5 1-15,0 1 0 0,11-1 2 16,-3 5-7-16,5-2-12 0,-2-1-11 16,11-12 3-16,-4 2-184 0,10-7 92 15,5 11-97-15,6-7-635 0</inkml:trace>
  <inkml:trace contextRef="#ctx0" brushRef="#br0" timeOffset="151304.804">18507 12540 575 0,'11'7'211'0,"4"-4"-87"0,0 2 69 15,-8-11-89-15,4 12-50 0,-2-14-9 16,-3 5-2-16,-4-4-9 0,4-1-14 16,-6 8-11-16,5-7-10 0,-3 7 5 0,3 0-10 15,-2 7-14-15,-3-7-19 0,0 0-14 16,0-8-149-16,-6 3 69 0,2-2-102 16,4 7-492-16</inkml:trace>
  <inkml:trace contextRef="#ctx0" brushRef="#br0" timeOffset="151830.9434">18911 11985 228 0,'3'-6'106'0,"-3"4"-5"16,0-11 20-16,-15 1-29 0,5-1-14 16,10 13 2-16,-8-7 1 0,-2 7-7 15,5 7-6-15,-10-1-8 0,0 8-3 0,-3 7-1 16,8 6-4-16,-3 13-5 0,-5-7-6 15,8 6-6-15,5 8-5 0,-5 1-6 16,7-7-5-16,3 6-4 0,3 6-3 16,4-12-4-16,2-3-1 0,0-9-2 15,6 4-1-15,5-18-1 0,-1 3 0 16,18-12-2-16,-6 6 2 0,12-15-5 16,-1 14-2-16,14-17 0 0,-14 14-2 15,9-18-2-15,-5 3-1 0,-4-2-4 16,-7-5 4-16,-2-9 1 0,-8 5-1 15,-4 5 1-15,-4-9 2 0,-12 2 2 0,-4 13 1 16,-1-1 0-16,-11-2 1 0,-2 14 0 16,-6-8 0-16,-7 9 1 0,-7-5 0 15,-4 0 1-15,2 13 0 0,-6-1 0 16,0-4 1-16,6 7 0 0,-3 5 2 16,0-7 3-16,6 1-15 0,6 7-17 15,-4-3-45-15,11 2-130 0,-2-6 76 16,3 1-149-16,13-15-438 0</inkml:trace>
  <inkml:trace contextRef="#ctx0" brushRef="#br0" timeOffset="197503.1063">12393 12857 3 0,'21'-41'4'0,"-4"-6"157"16,-4 2 179 0,-5 37-96-1,-4 8-24 1,-4 23 14-1,0 47-63 1,1 46-59-16,-1 18-25 0,5 2-23 16,-3-23-27-16,5-24-11 0,-1-29-16 15,-6-14-5-15,4-13-4 0,-6-1 2 16,-1-15-5-16,4-6-9 0,-7-3-11 16,-3-8-12-16,4-1-13 0,-14-11 93 0,-1 6-293 15,3-3 141-15,10-4-46 0,6 6-995 16</inkml:trace>
  <inkml:trace contextRef="#ctx0" brushRef="#br0" timeOffset="198415.7662">13018 13904 386 0,'16'12'156'0,"-3"-4"-47"0,-1 1 41 15,1-3-62-15,1 3-25 0,-3-5-9 16,-11-4-3-16,0-1-7 0,-5-11-8 15,5 7-4-15,-6-1-5 0,-11-3 1 16,7-1 4-16,-12 10 1 0,-6-5-2 16,-10-1-3-16,-2 6-4 0,-11 1-3 15,-5-2-2-15,-2 9-6 0,0-3-3 16,-9 3-3-16,-2 7-2 0,12 3-1 0,-4 2-1 16,-5 2 0-16,9-9 0 0,-2 5 0 15,-6-16 0-15,-1 10 1 0,6-6-2 16,2 1-7-16,12-14 12 0,-7 9-52 15,13 11-22-15,4-13-144 0,-3-1 80 16,6-4-170-16,18 3-418 0</inkml:trace>
  <inkml:trace contextRef="#ctx0" brushRef="#br0" timeOffset="199102.2993">12161 14388 206 0,'10'2'182'0,"-4"-4"-131"0,-2-4 44 15,2 6-12-15,-2 0-36 0,4-2-37 16,-5-5 40-16,0 2 8 0,2-1 5 15,0 11-3-15,-5-4-3 0,0 1-5 16,0 1-1-16,-1 12-4 0,-1 4-4 16,-3-5-9-16,-3 6-7 0,1 0-5 15,-4 2-4-15,-1-2-2 0,2 5 0 16,0 3 0-16,0-2 0 0,0-8 1 16,2 21 1-16,3-3 3 0,0-6-3 0,5 8-1 15,0 3-3-15,5-19-1 0,0 9-2 16,2-2-2-16,6-3-4 0,2-4 0 15,6-4-2-15,-2-5-2 0,4-1 0 16,5-9-1-16,0-3-1 0,-5-2 0 16,-3-4-1-16,3-2 0 0,-13-4-1 15,0-6 1-15,0 1 0 0,3-1-2 16,-6-4 0-16,1-4-2 0,-8-1-1 0,9-4-1 16,1 9 1-16,-10-6-1 0,-7-5 1 15,2 5 1-15,-7 3 2 0,-1 0 2 16,-10 10 0-16,8 15 2 0,2 12 0 15,-7 3 1-15,3 6 0 0,-8 2 0 16,-3 4 1-16,0-7 0 0,7 10-1 16,-3-4 1-16,8 1 0 0,6 1-1 0,-5 2 1 15,0-15-1-15,3 0 3 0,4-2-2 16,2 0-11-16,6-6-19 0,3 6-38 16,3-13-125-16,8 0-11 0,2-5-1 15,1 2-171-15,-2-9 30 0</inkml:trace>
  <inkml:trace contextRef="#ctx0" brushRef="#br0" timeOffset="199355.0862">12681 14770 241 0,'8'1'290'0,"-1"1"-155"0,-4 3 17 15,7 3-103-15,-8-5 104 0,3-1-137 16,-2-2-1-16,-3-7-1 0,0 7-6 16,-1-1-4-16,-3-11-22 0,4 12-21 15,-1-6-27-15,-1 6-88 0,-1 1 42 16,4 6-106-16,3-2-252 0</inkml:trace>
  <inkml:trace contextRef="#ctx0" brushRef="#br0" timeOffset="199791.7912">13072 14301 134 0,'9'-9'120'15,"-9"4"-11"-15,-5-1 10 0,-4 6 0 16,4 0-9-16,0-2-9 0,-11 4-3 0,-2 9-4 16,-2-2-11-16,-2 5-16 0,2 6-12 15,7 7-13-15,3 6-3 0,-2 7-8 16,2 3-8-16,-1 2-5 0,3-11-3 16,-4 9-3-16,7-6-2 0,5-4-2 15,2 7 1-15,4 8-1 0,3-10 1 16,2-3-1-16,9-4 0 0,-2-6-1 15,9-12-1-15,3-3-3 0,-1-1-1 0,0-8-2 16,0-1-3-16,6-8 0 0,3-4-1 16,-3-2-2-16,-3-3 0 0,-1-3-1 15,-11-10 1-15,-12 4 1 0,4 4 0 16,-10 1 0-16,-1-6 3 0,-1 19-1 16,0-4 1-16,-10-1-1 0,0 6 1 15,-5-6 0-15,-6 5 1 0,-2 9 0 0,3-7 1 16,-8 1 0-16,-2 10 0 0,8-10 1 15,-6 16 3-15,5-11-6 0,0-8-11 16,1 5-15-16,-3 6-23 0,-3-3 115 16,2 0-265-16,4 0 109 0,2 20-26 15,-3 2-847-15</inkml:trace>
  <inkml:trace contextRef="#ctx0" brushRef="#br0" timeOffset="202803.3814">13889 12688 309 0,'2'-12'165'0,"6"7"-55"16,-9-5 28-16,6 0-41 0,-7 2-27 16,2 2-12-16,0 6 2 0,0-2-6 15,-7-3-5-15,7-2-2 0,-6 7-4 16,7 7-2-16,1 6-3 0,-7-1 0 16,2 9-5-16,4 8-4 0,-4 15-5 15,-7-2-3-15,-11 4-3 0,-4 9-4 16,11 6-5-16,-4 12 0 0,3-2-3 15,7 7-2-15,0 7-1 0,3 3-1 0,1-14-1 16,-7-1 1-16,3 2-1 0,3-11 0 16,0-7 0-16,-4-9 0 0,8-4-1 15,2-14 1-15,-1-5-1 0,-1-12 0 16,1 1 0-16,3 6 0 0,4-7 0 16,-2-2 0-16,1-4-1 0,1 1 0 0,3-8 1 15,0 0-1-15,1-11 0 16,4-4 0-16,2 7 0 0,4-6 0 15,1-4 1-15,-1 5 0 0,6 1 1 0,1 4-1 16,-5 1 1-16,1 1 1 0,-3-1 0 31,-1 2-2-31,0-3-8 0,0-1-7 16,3 3-11-16,3-2-20 0,-1 1-18 0,0-10-152 16,-5 9 79-16,0-7-105 0,-7-3-500 15</inkml:trace>
  <inkml:trace contextRef="#ctx0" brushRef="#br0" timeOffset="203176.5513">14556 13507 137 0,'16'-5'153'0,"-1"-2"-69"0,-8 7 15 15,-9-8 9-15,2-5-41 0,0-6-10 16,2 6 5-16,-7 0 5 0,1-7 0 0,-11 0-4 15,2-2-6-15,3 4-4 0,-6 3-3 16,-1 9-4-16,10 11-5 0,-1-2-6 16,0 14-6-16,-9-3-6 0,6 13-4 15,-3 6-5-15,-7-3-5 0,1 6-3 16,5 1-1-16,-6-4-1 0,1-2 1 16,15-7-1-16,1 7 1 0,4-3 0 15,4-1-1-15,12-6 0 0,4 4-2 16,-2-11 0-16,4-13-2 0,-2 9-1 0,5-15 0 15,-2 4-2-15,0-16 0 0,-5 2 1 16,-3-7-1-16,-11 3 1 0,2-8 0 16,3 1 0-16,-5-1 1 0,3 2 0 15,-2 10-2-15,0 7-7 0,-5-4-11 16,-3 6-15-16,-6 4-14 0,1 2-15 16,-7-5-62-16,0 0-66 0,9 2 34 15,-6-4-82-15,5 7-219 0</inkml:trace>
  <inkml:trace contextRef="#ctx0" brushRef="#br0" timeOffset="203647.9388">14763 13435 262 0,'15'-11'174'0,"-7"1"-79"16,2-7 32-16,-5 14-33 0,3 0-28 16,-8-1-29-16,3 4 12 0,-3 7-7 0,-10 0-9 0,-1 1-6 15,-4 0-3-15,2 10 0 0,4 1 2 16,-7-3 3-16,6 11 1 0,-2-7-1 15,-6-2-1-15,5-5-3 0,5 9-2 16,3-7-4-16,3 3-3 0,-3 2-4 16,12-2-2-16,-2-10-2 0,-4 2-1 15,12 2-1-15,1-6-2 0,7 8 1 0,4 4-1 16,10-2-1-16,-5 9 1 16,5 15 0-16,3-3-1 0,1 7 0 0,-5 3 0 15,2-6-1-15,-6-3 0 0,-7 4 0 16,-8-1-1-16,-10 5 0 0,-5 1-1 15,-2-6 0-15,-8 1-1 0,-11-9-1 16,-4-7-1-16,-10 1 0 0,-5-7 0 16,-6-7 0-16,-2 0 0 0,-10-1 0 15,10-9 1-15,-2-3 1 0,0-1 0 0,1-4 0 16,16-4 0-16,-1-2 1 0,13-3 0 16,3-2 0-16,11-2 1 0,0-2 0 15,7-3 1-15,9-2 1 0,-3 0 0 16,9-2 0-16,5-2 0 0,-2-5 0 15,4 1 0-15,8 7 0 0,0-2-1 16,4 9 1-16,1-2-4 0,-7-4-7 16,-3 2-15-16,-2-2-22 0,-6 2-95 15,4 4-56-15,1 6 32 0,5 0-146 0,4-12-169 16</inkml:trace>
  <inkml:trace contextRef="#ctx0" brushRef="#br0" timeOffset="204297.8858">15654 12865 364 0,'5'-13'147'0,"4"0"-24"16,2 3 31-16,-6 3-60 0,0 2-10 0,-2 4-6 16,-6-3-8-16,2 9-14 0,-9 2-13 15,-7 4-9-15,-1-2-10 0,-4 14-2 16,-9 8-5-16,-2 1-3 0,3 14-1 16,-13 4-1-16,1 1-1 0,7 7 0 15,-3 14-1-15,-1-3-1 0,9 9-1 16,-2 2-1-16,6-6-1 0,11 1 0 15,15-9 0-15,5 4-1 0,6 1 0 16,16-16 0-16,3-9-1 0,4-11-1 16,-2-15-2-16,16-12-2 0,-2 9-3 0,12 3-7 15,2-12-7-15,-7-3 2 0,-15-3-4 16,10-16-27-16,-13 14 135 0,-3 0-290 16,-8-11 149-16,3 9-54 0,-24-11-948 15</inkml:trace>
  <inkml:trace contextRef="#ctx0" brushRef="#br0" timeOffset="206170.3506">15903 13187 279 0,'8'-5'114'0,"6"10"-41"16,-11-12 37-16,2 7-39 0,-5-1-20 15,3-4-1-15,-1-2 4 0,3 2 1 0,-4-2-6 16,4 6-8-16,0 1-3 0,7-2-1 15,5-1-1-15,-4 1-5 0,7-3-4 16,-2 2-3-16,-8 4-3 0,1-7-4 16,8 4-3-16,-6 2-3 0,2 7-2 15,0 1 0-15,1 12-1 0,-4 0 0 16,3 13 1-16,0 2 0 0,-2 3 0 16,-8 3 0-16,-3-1-1 0,-2 0-1 15,0 1-1-15,-5 12-2 0,-7-5-1 16,0 4-2-16,-6 2 0 0,-3-5-2 15,-16-11 0-15,4-10-1 0,0 0-1 0,3-6 0 16,-6-9 0-16,16-2 0 0,-8-11-1 16,-4-8-3-16,9-15 2 0,1 0 0 15,2-10 0-15,12-7 1 0,8 7 0 16,3-9 2-16,1 9 3 0,9-2-1 16,0 2 2-16,1 0 0 0,4 6 0 15,8 8 0-15,-2 4 1 0,-1 1-1 16,-2 3 1-16,2-1-1 0,-1 11 1 0,1 1-1 15,2 0 0-15,15 8 0 0,-9 8 0 16,4 6 0-16,2 3 0 0,-3-4-1 16,-15 1 0-16,4-2 0 0,-8-2 0 15,-5-5-1-15,1 0 0 0,1 2 0 16,-2-1-1-16,-5-3 5 0,3-7-9 16,-1 2-13-16,-2-6-21 0,3 4-38 15,0-9-107-15,-4-2 51 0,4 0-116 16,-1-4-338-16</inkml:trace>
  <inkml:trace contextRef="#ctx0" brushRef="#br0" timeOffset="206541.5503">16629 13147 185 0,'8'-12'146'15,"-3"9"-64"-15,-5-7 26 0,0 13-6 0,-5-7-30 16,2 5-9-16,-4-1 2 0,-4 0 5 15,-3 12-1-15,1 6-8 0,-2-1-9 16,-1 21-7-16,-3-4-4 0,3 6-5 16,-1 0-7-16,7 1-6 0,0-2-6 15,2 2-4-15,3-1-2 0,2-7-1 16,4-3-1-16,3-4-1 0,2 4 0 16,13-15 0-16,2 3-1 0,9-3-2 15,5-8-2-15,-4-7-1 0,-8-2 0 16,2-9-2-16,-5-4-1 0,-7-4 0 0,12-7-1 15,-1-2 0-15,4 1 0 16,-2 1 0-16,1-7 0 0,-12 6 0 0,3 2-1 16,-13 4 2-16,-5-8-1 0,2 5 1 15,-4 2 0-15,-5-4 0 0,-6-1 1 16,6 14-6-16,-4-2-9 0,-6 0-12 16,4 3-19-16,1 1-28 0,-1 2-63 15,8 8-53-15,5 1 22 0,-3-4-105 16,4-4-120-16</inkml:trace>
  <inkml:trace contextRef="#ctx0" brushRef="#br0" timeOffset="206880.2718">17051 13046 191 0,'17'2'235'0,"-4"-2"-121"16,1-2 15-16,0 0 10 0,-7-1-65 15,1-4-20-15,-1 4-2 16,-2 3 4-16,-5 7 1 0,-3-1-6 15,-9 1-9-15,0 9-8 0,-7 3-6 16,0 7-5-16,-5-3-4 0,4 21-2 0,-5-11-4 16,7 1-2-16,-1 8-3 0,6-1-1 0,0-9-1 15,6 8 0-15,2 3 0 0,7-12 0 16,-2 2 0-16,1-9 0 0,18-6 0 16,2-5 0-16,7-5-2 0,9-1-1 15,3-7-1-15,-4 0 0 0,1-8-2 16,4 1 0-16,-6-6-1 0,-4-12 0 15,-3 0 0-15,-3-8 0 0,-6 1-1 16,-6 4 1-16,-2 2-1 0,1-1-5 0,-12 12-7 16,0-10-12-16,-2-3-26 0,-8 3-36 15,-1-3-53-15,-7-7-58 0,-1 9 16 16,-2 1-109-16,1 3-110 0</inkml:trace>
  <inkml:trace contextRef="#ctx0" brushRef="#br0" timeOffset="207113.485">17164 12983 216 0,'3'2'129'0,"7"-4"-18"0,-3-3 16 16,5 3-23-16,-1-1-16 0,1 0-4 15,4-1-3-15,1-4-7 0,3 8-10 16,11-5-9-16,-1 8-8 0,7 1-6 16,1 7-7-16,7 16-9 0,-14-6-7 0,4 4-5 15,-9-3-5-15,8 9-3 0,-11-3-3 16,7 21-2-16,-7-1-1 0,-3 10-2 15,-17 3-1-15,0 0-1 0,-3-1-1 16,-11 3-3-16,-4 2-4 0,-3-12-12 16,-16-5-15-16,3-7-17 0,-11-3-128 15,-7-5 65-15,2-6-97 0,6 3-424 16</inkml:trace>
  <inkml:trace contextRef="#ctx0" brushRef="#br0" timeOffset="208120.5673">19155 13299 80 0,'0'-18'431'0,"-2"5"-196"15,-8 5-37-15,-7 3-31 0,-4-4 37 0,-6 4-145 16,-6-3-29-16,-3 2-5 0,-2 4-4 15,1-8-5-15,-4 2-2 0,3 8-2 16,4 6-3-16,-4 6-3 0,-1 3 0 16,5-2 1-16,1 7-5 0,-5 0-10 0,5-5-12 15,-2 0-11-15,5 5-134 0,6 4-54 16,7 5 39-16,10-3-161 0,7 1-217 16</inkml:trace>
  <inkml:trace contextRef="#ctx0" brushRef="#br0" timeOffset="208368.2869">19150 13616 332 0,'-12'0'271'15,"0"7"-149"-15,-11-1 41 0,-2 9-19 16,-8-8-82-16,-5-4-27 0,-8 0-4 16,3-3 3-16,4 7-4 0,-7 0-7 0,-5-1-12 15,1-4-11-15,-6 1-167 0,-9-3-11 16,12-6 43-16,8 1-209 0,-1 6-90 16</inkml:trace>
  <inkml:trace contextRef="#ctx1" brushRef="#br0">6704 1789 0,'0'0'16,"0"0"-1</inkml:trace>
  <inkml:trace contextRef="#ctx0" brushRef="#br0" timeOffset="214014.9469">20398 13299 319 0,'10'-18'136'15,"-2"-2"-18"-15,0 4 24 0,7 4-48 16,0-8-15-16,-2 0 0 0,0-6-13 16,-9 4-14-16,6-4-11 0,-4 4-10 0,-1 2-7 15,-10 2-6-15,0 3-6 0,-8-3-1 16,-2 3-2-16,-13-5-1 0,-2 5 0 15,-6 15-1-15,13 0-2 0,-9 2 1 16,-4 13-1-16,-4 5 1 0,-3 8-1 16,-7 2 1-16,0 0-2 0,4 9 1 15,-1-4 0-15,11 12-1 0,-4 1 1 16,10-4 0-16,6-5-1 0,4 2 1 16,-2-18 0-16,7-3 0 0,9 5 0 0,4-12 0 15,2 0-1-15,12 2 0 0,6-1 0 16,2-1 0-16,9 5-1 0,6-8-1 15,-3 2 0-15,1-1 1 0,10 11-2 16,-7-4 1-16,-1 4-1 0,2 6-1 16,1 5 0-16,-7-5-1 0,2 10-1 15,1 10 0-15,-5-6 0 0,6 11 0 16,-17-5 1-16,1-2-1 0,-8-14 0 16,-6 11-1-16,-5-17-1 0,-13-1-1 15,1-3-1-15,-1 8 0 0,-15-12-1 0,-10 0 1 16,3 0 0-16,-15 4 1 0,2-11-4 15,-1-2-8-15,-1-9-5 0,-8 0-9 16,6 0-18-16,-6-15-138 0,4-4 73 16,-1 5-84-16,12 4-487 0</inkml:trace>
  <inkml:trace contextRef="#ctx0" brushRef="#br0" timeOffset="268093.1694">9907 8409 456 0,'5'5'158'15,"-4"3"-32"-15,-4-10 41 0,1 11-85 16,2-3-12-16,-8-1-1 0,-2 2-14 15,-3-4-10-15,1 9-9 0,-3-6-5 16,-4 6-4-16,-5-4-2 0,-2-1-2 16,-7-2-5-16,0 3-3 0,8 4-4 0,-8-2-2 15,6 10-2-15,2 4-2 0,-1-4 0 16,-4-5-2-16,12 7-2 0,-4-4-1 16,0-5-5-16,6-3-6 0,-2 7-6 15,-1-7-9-15,5 1-8 0,5 3-11 16,9-1-28-16,7 2-31 0,-14-9-92 15,12-1 50-15,7 4-107 0,3-4-281 16</inkml:trace>
  <inkml:trace contextRef="#ctx0" brushRef="#br0" timeOffset="268356.51">9804 8807 332 0,'2'0'153'0,"3"4"-18"0,-5-10 27 0,-2 6-49 16,-3 0-18-16,-2-7-6 15,1 7-11-15,-3 12-14 0,-4-12-15 0,-10 13-13 16,1-10-8-16,-1 2-6 0,-7 2-4 16,-3-5-4-16,10 3-3 0,-7 1-3 15,7 1-2-15,3 14 0 0,7-1-10 16,-4-1-9-16,-3-3-13 0,6 2-11 15,2-6-27-15,2-4-30 0,0-13-111 16,3 5 57-16,14-1-98 0,3-6-336 16</inkml:trace>
  <inkml:trace contextRef="#ctx0" brushRef="#br0" timeOffset="268820.7472">10145 7984 264 0,'9'0'138'0,"2"-6"-30"0,-4 4 29 16,-5-4-28-16,-2-4-23 0,0 8-3 16,0 0-3-16,1 4-6 0,-1 0-11 15,2 4-11-15,-5 6-6 0,3 3-5 16,-2 3-2-16,4 5-2 0,1 10-2 15,-1 10-2-15,-1 7-3 0,8-3-5 16,-1-1-2-16,-7-5-4 0,4-1-3 0,-6 0-4 16,2 8-2-16,3-2-4 15,-6-12-2-15,2-1-1 0,12-3-2 0,-7-6 0 16,5-5-7-16,-7-3-7 0,-1 1-9 16,4-9-11-16,-12-8-16 0,7 0-29 15,-1-2 78-15,2-4-219 0,1 1 100 16,9-7-50-16,-7 4-698 0</inkml:trace>
  <inkml:trace contextRef="#ctx0" brushRef="#br0" timeOffset="269036.693">10487 8614 553 0,'5'9'159'15,"3"2"-32"-15,-8-11 52 0,2 2-107 0,-7-9-13 16,5-4-1-16,-4 4-10 16,6-1-16-16,0 3-15 0,4-4-5 15,-9 8-4-15,5-4-8 0,-2 5-13 16,6 0-24-16,-4-7-17 0,-2-1-136 0,-2-2 67 16,9-5-114-16,0 7-433 0</inkml:trace>
  <inkml:trace contextRef="#ctx0" brushRef="#br0" timeOffset="269362.2609">10684 7880 439 0,'7'12'177'0,"-6"-12"-75"0,6 6 61 16,-10-12-64-16,4 7-34 0,-2 13-6 0,-1-9 4 16,2 1-1-16,7 19-12 0,-4-2-13 15,4 5-8-15,-4 6-3 0,5 10-2 16,-1-2-3-16,-2-2-2 0,1-1-2 16,1 1-1-16,3 0-1 0,-3-5-2 15,1 4-4-15,-5 1-2 0,4 0-2 16,-2-13-1-16,-5 1-1 0,1-7-2 15,-2-3-6-15,2-4-6 0,6-6-10 16,-5-1-11-16,-4-2-14 0,5-5-22 16,-1-5-26-16,1-2-119 0,-3-15 62 0,0-9-95 15,7 4-392-15</inkml:trace>
  <inkml:trace contextRef="#ctx0" brushRef="#br0" timeOffset="269826.5141">11077 7837 434 0,'0'5'159'0,"0"5"-61"0,0-3 57 16,-12 6-68-16,1 0-31 0,-4 7-5 15,8 0 2-15,-8 6-3 0,4 1-15 16,-6-6-10-16,4-1-6 0,1-1-2 0,6 0-3 15,-11 1-2-15,5-5-2 0,6-2-2 16,-6-1-2-16,4-9-3 0,11-1-1 16,-3 1-1-16,2-8 0 0,4 5 0 15,3-1 1-15,6-1 1 0,1 4 0 16,9-7 1-16,2-4 1 0,2 11 1 16,5 3 0-16,10-10-1 0,-4 10-1 15,2-12 0-15,-4 19 0 0,6-7-2 16,-9 0 0-16,-5-5 0 0,2 7-1 15,-3 1 0-15,-9 5-1 0,-2-3-1 16,-1 5 1-16,-2 7-2 0,-5 2 1 0,-7 1-1 16,-3-1-1-16,-3 2 2 0,-4-6-1 15,-4 5 0-15,-9-10 0 0,-3 6 1 16,-4 1 0-16,-4 3 0 0,-4-5 0 16,2-1 1-16,-1 1-4 0,-2-6-6 15,1-6-13-15,9-5-14 0,-6-3-20 16,2-10-21-16,10-5-51 0,2-3-57 15,5-10 23-15,5 8-74 0,4-2-170 16</inkml:trace>
  <inkml:trace contextRef="#ctx0" brushRef="#br0" timeOffset="270059.7358">11485 7756 332 0,'1'-10'281'0,"-4"3"-135"15,3-1 33-15,-3 6-16 0,-11-9-90 0,-7-4-25 16,-2 1-2-16,1 1-6 0,-11 0-10 16,3 6-10-16,0 7-7 0,-5 0-8 15,-6 5-3-15,0 4-35 0,-4 2-163 0,-3 11 105 16,3-1-131-16</inkml:trace>
  <inkml:trace contextRef="#ctx0" brushRef="#br0" timeOffset="331161.0461">8931 10784 326 0,'3'1'154'0,"-1"6"-20"0,-2-7 25 16,-2-2-43-16,-3 4-17 0,2 3-2 15,-2-5-5-15,-7 0-12 0,2 0-11 16,-5 0-11-16,-10 2-9 0,2-4-7 16,0 2-7-16,-5-5-6 0,-10 3-5 15,8 1-4-15,-2-3-4 0,3 9-2 16,-1-3-4-16,11 1-1 0,0 7-3 16,2 2-1-16,0-4 0 0,1 0-3 15,-1 4-5-15,-3-4-7 0,2 4-11 0,-2-4-15 16,2 2-18-16,5-8-22 15,6 4-22-15,2 3-135 0,2-9 67 0,3 0-91 16,8-4-439-16</inkml:trace>
  <inkml:trace contextRef="#ctx0" brushRef="#br0" timeOffset="331432.8924">8939 10971 412 0,'-10'3'173'0,"3"11"-59"0,-3-14 46 15,12 11-65-15,-12-11-24 0,-11-2-7 16,6 2-4-16,-5 0-4 0,-10-6-9 16,7 6-9-16,1-5-8 0,1 12-4 15,1 1-4-15,3-2-5 0,-1 11-4 16,5-14-4-16,-9 9-2 0,2 0 1 15,4-17-6-15,-3 18-14 0,3-20-24 16,8 1-22-16,1 6-146 0,-1-5 74 16,3-5-127-16,0 0-470 0</inkml:trace>
  <inkml:trace contextRef="#ctx0" brushRef="#br0" timeOffset="332015.51">9209 10475 455 0,'8'-13'208'0,"7"-2"-69"16,0 4 44-16,0 4-68 0,-2-1-35 0,2-6-11 15,0 1-8-15,-7 5-8 0,12-9-13 16,-1 4-9-16,2 5-7 0,2 3-5 16,6-3-2-16,-6 9-3 0,8-4-3 15,-4 3-1-15,-1 0-2 0,-1 8-1 16,8 10-2-16,-6 2-1 0,-4 2 0 16,3 8-2-16,-2 6 0 0,-13-6-1 15,-1 8 0-15,0 9-1 0,-5 6 0 0,-2 3 0 16,-3 4 0-16,-3 4-1 0,0 11 1 15,-12-9 0-15,-10-11-1 0,-1-1 0 16,-3-6 0-16,0-8 0 0,4 7-1 16,-5-1 1-16,-3-11-1 0,1-2 0 15,-8-13 0-15,-3-7 0 0,9-5 0 16,-1-3 0-16,-2-5-1 0,7-6 0 16,7-7 0-16,7-2 0 0,2-4 0 0,8-2 1 15,6-11 0-15,6 6 2 0,8-1-1 16,4-7 2-16,7 5 0 0,8 9 0 15,7-4 1-15,3 9 0 0,8 6 1 16,-3-2 0-16,0 6 0 0,-5 11 1 16,9-1 0-16,-3 15 0 0,3-6 1 15,12 0-2-15,-2 13 1 0,2 5-1 0,-14-9-1 16,8 8 0-16,-11 6-1 0,-14 1 0 16,-10-18 0-16,-2 6-10 15,-11-4-7-15,-5 3-10 0,-6-9-9 0,-8 9-190 16,8-3 100-16,-14-3-105 0,5 1-677 15</inkml:trace>
  <inkml:trace contextRef="#ctx0" brushRef="#br0" timeOffset="338193.5494">9590 13691 176 0,'14'6'257'0,"-5"-6"-101"0,-4-5 2 16,-5 4-66-16,0-13 86 0,4 1-104 15,2 3 1-15,-16-3-9 0,0-4-5 0,10 16-6 16,-1-6-7-16,-6 2-5 0,-3 3-9 16,-8-3-8-16,5 5-2 0,-4 10-7 15,-1-10-4-15,0 4-4 0,-17-1-3 16,-2-6-1-16,-4 8 0 0,-5 0-2 15,4-4 1-15,6 8 1 0,14 2-3 16,4 4-7-16,5-2-9 0,-2 1-27 16,-7-1 19-16,12 0-206 0,-5-1 100 15,4-6-113-15,11-4-672 0</inkml:trace>
  <inkml:trace contextRef="#ctx0" brushRef="#br0" timeOffset="338404.452">9555 13860 403 0,'-13'-2'222'0,"2"-3"-81"16,-9 8 36-16,6-1-55 0,-12-2-39 16,-1 5-19-16,4-10-10 0,-3 5-9 0,-2 5-12 15,3 2-11-15,-4-1-7 0,3 3-2 16,6 4-3-16,3 7-9 0,4-12-199 15,-12 5 123-15,5-18-118 0,20 19-746 0</inkml:trace>
  <inkml:trace contextRef="#ctx0" brushRef="#br0" timeOffset="340673.0299">11814 8918 70 0,'4'0'74'0,"-8"-14"-26"0,-2 9 10 0,4-1 4 16,-11-4-23-16,10 5-4 0,1 5 2 15,-10-13 2-15,19 17 5 0,-9-4 2 16,-8-6 4-16,9 9 2 0,-4 2 3 16,-9-5-1-16,8 2 0 0,6-2-13 15,0 13-9-15,0 0-11 0,-9-1-2 16,6 1-4-16,0 2 0 0,6-8 0 15,-13 6 4-15,9-1 5 0,1 14 4 16,-2 4 2-16,-5-4-1 0,-4 6 0 16,-8 3-3-16,14 0-4 0,-6 4-5 0,3 9-4 15,11-1-2-15,-6 6-2 0,1 2-3 16,2 3 0-16,-8 3-2 0,8 3 0 16,3 8 1-16,-8 6 1 0,2-4 0 15,-2 6 3-15,0 1 3 0,0 0 4 16,-4-6 0-16,9 9 1 0,0 1-3 15,-6-1 0-15,6 6-1 0,-3 8-2 16,-1 1-2-16,1-3-2 0,-2 10 0 16,2 4 1-16,3-9-1 0,-2 6-1 0,-6-5-1 15,-4-1 0-15,-1-4 0 0,0 6-2 16,-1-3 0-16,4 7 2 0,4-1 3 16,-3 9 2-16,-1-9 1 0,-3 10 1 15,0-13 1-15,0 4 2 0,3-7-2 16,-2-1-2-16,1-9-2 0,1 12-1 15,1-10-1-15,3 14-2 0,2 1-1 16,4 6 2-16,2-5 1 0,5 24 1 0,1-11 2 16,4 17 4-16,6 1 3 0,-2 15 3 15,1-13-3-15,1 7 0 0,2-7 0 16,0 1-3-16,0-6-4 0,0-5-2 16,0-3-3-16,-10-8-1 0,-2-12-1 15,-5-2-1-15,-1 2 0 0,-2-5-1 16,-2-15 0-16,-1 9 0 0,8-7-1 15,-10-4 0-15,11-16 1 0,-6 8-1 16,12-9 0-16,-9 2 1 0,-1-16-1 0,0 5 0 16,1-6 0-16,2-7 1 0,-10-7-2 15,-3-1 1-15,8-4-1 0,6-15 1 16,-11 0-1-16,9-7-1 0,6 7-2 16,6 2-3-16,6-2-3 0,-4-7-4 15,0-5-7-15,-8-5-8 0,-7-6-10 16,-1 1-10-16,5 2-10 0,-9-6-1 15,10 11-9-15,-6-10-10 0,3 10-18 16,2-4-116-16,-4-1 78 0,-5-11-101 0,4 9-412 16</inkml:trace>
  <inkml:trace contextRef="#ctx0" brushRef="#br0" timeOffset="464702.3864">10192 13424 199 0,'0'-8'117'0,"2"-6"-12"0,-9-2 11 15,7 4-23-15,2-3-13 0,-7 5 2 0,3 4-6 16,4-1-7-16,6 10-7 0,-2-8-5 16,-6 4-4-16,2-4 1 0,-2 3-9 15,0-1-5-15,0 1-3 0,-5 2-3 16,0 2-4-16,5 3-5 0,4 8-4 16,-1 7-3-16,-3 8-2 0,-7 0-3 15,2 9-2-15,-6-4-2 0,-6 2-2 16,0 4-2-16,8 3 0 0,4-1-1 15,0 11-2-15,5-11 1 0,-4 5-1 16,1-4 1-16,6-14 2 0,2-3 1 16,-5-5 3-16,5-12 0 0,-1 4 2 0,5 1 0 15,5-11 0-15,-1-4-1 0,2-3 0 16,13 3-2-16,-3-9 0 0,-2 2 0 16,14-5-1-16,-6-6 0 0,-1 1-1 15,6 4-1-15,-1-1-1 0,-8 1-1 16,-1 0 0-16,2 3-1 0,-9 4-1 15,-1 3 1-15,-2 2 0 0,1-2-2 0,-5 3-3 16,-7-1-5-16,3 3-6 0,-6 0-17 16,2-2-16-16,3 2-29 0,0 0-29 15,-1 0-126-15,-1-1 56 0,-3-4-104 16,-2-10-393-16</inkml:trace>
  <inkml:trace contextRef="#ctx0" brushRef="#br0" timeOffset="464952.3403">10682 13268 335 0,'7'-22'159'0,"-4"3"-45"0,1 5 33 16,-1 13-45-16,-1 1-21 0,1 8-5 16,-3 4-5-16,3 11-5 0,-6 21-9 15,0-2-9-15,-1 13-8 0,-1 16-4 16,-3 7-5-16,3 6-5 0,-5 6-5 0,0 3-4 15,-1-1-4-15,1 10-4 0,0-8-2 16,1-3-2-16,-1-8-5 0,1-13-5 16,-3-6-34-16,4-16 81 0,-1-10-251 15,4-16 120-15,7-10-92 0,-2-12-799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3T17:28:57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1-23T17:30:47.909"/>
    </inkml:context>
  </inkml:definitions>
  <inkml:trace contextRef="#ctx0" brushRef="#br0">12093 5165 81 0,'5'-3'110'0,"0"3"-13"15,-4-3-4-15,-2-2 8 0,1-3-27 16,0 1-4-16,-5 0-6 0,6 2-2 16,-2 4-6-16,-1 1-8 0,0 0-4 15,2 1-3-15,5 4-3 0,-5-5-1 16,-1 7-8-16,1 0 1 0,-4 1 0 16,3 3 4-16,-1 4 2 0,-4-1 3 15,7 10 4-15,-7-2-5 0,4 9 3 0,-1 8 1 16,8 12-3-16,-5-10-3 0,0 26-5 15,-5-1-5-15,5 2 5 0,-5 7-6 16,3 17-4-16,-3-6-1 0,5 16-2 16,0 14 1-16,-2 1-1 0,1-7-1 15,2 4-2-15,-4-1-1 0,-7-27-2 16,-3-3-2-16,0-15-3 0,-1-14-1 16,-4-9-3-16,5-2-1 0,-7-16-1 15,3-1-2-15,-4-7-5 0,1-18-3 16,2-2-13-16,4 1-10 0,-1-7-17 0,6-15-25 15,5-4-32-15,4-14-139 0,4-6 71 16,2-2-115-16,11-5-453 0</inkml:trace>
  <inkml:trace contextRef="#ctx0" brushRef="#br0" timeOffset="437.5609">12689 5039 539 0,'-3'2'198'0,"0"1"-68"0,1-6 63 0,-3 0-86 16,-6 3-33-16,-13-13-7 0,-7-1 1 16,-6-1-6-16,6-3-15 0,-7-2-11 15,-9-1-9-15,4 4-7 0,-5 2-1 16,-16 4-2-16,1 4-6 0,16 7-2 15,-7 5-3-15,-1 7 0 0,3-4 1 16,-2 3-3-16,1 9 0 0,1 0-1 16,3-5-2-16,4 7 0 0,10 4-3 15,-11-8-8-15,9 4-11 0,6-4-17 16,4-3-16-16,1-2-3 0,14 1-180 16,-1-14 88-16,0 0-94 0,8 1-602 15</inkml:trace>
  <inkml:trace contextRef="#ctx0" brushRef="#br0" timeOffset="904.428">13389 5033 510 0,'-4'8'187'0,"0"2"-79"15,-6-2 69-15,-7 4-81 0,-10-2-26 16,-1 8-8-16,-2 14 1 0,-14-8-3 0,-16 1-8 15,2 8-13-15,-5 6-8 0,0 5-5 16,10 9-1-16,12 17-1 0,1 13-1 16,-3-2-3-16,-7-1-2 0,7 6-2 15,7 5-4-15,4 0-2 0,9 5-2 16,6 9-2-16,12-11-1 0,5 6-2 16,4-11 0-16,9-1 0 0,18-9-1 15,-1-2 0-15,2-24 0 0,11 5-1 16,3-5-1-16,-3-25 0 0,2 5-1 15,6-5-2-15,-13-21-3 0,-9-7-6 0,-4-7-6 16,1-9-10-16,-8 2-12 0,12-10-15 16,3 4-10-16,-5-18 56 0,6 8-217 15,-5-10 105-15,-9-7-43 0,8-1-752 16</inkml:trace>
  <inkml:trace contextRef="#ctx0" brushRef="#br0" timeOffset="1420.233">13387 5966 411 0,'5'0'171'0,"10"2"-56"0,-3 4 51 15,1 6-55-15,0-1-28 0,2 4-4 16,-2 10 0-16,7-3-6 0,-3 4-10 16,-1 17-15-16,4 9-11 0,0 2-7 15,-8 6-5-15,3 0-3 0,-4-6-4 0,-4-6-2 16,3 4-3-16,-2-12-2 0,-1-6-1 15,-1 1-1-15,4-2-1 0,-5-13-2 16,-6 0-2-16,2-7-1 0,-1-4-1 16,-3-4-1-16,1-5-1 0,-1 0-1 15,-4-14 1-15,2 1-1 0,-3-8 0 16,0-11 0-16,0-3 1 0,3 0-1 16,-2-9 1-16,4 2-2 0,-1-11-1 15,-1 2-2-15,5 0-1 0,-1 6-2 16,1-2-3-16,0 4-2 0,0-8 1 15,1 9 1-15,-1-11 2 0,0 0 1 0,4 10 3 16,-1 7 2-16,2-6 2 0,2 4 1 16,3 8 1-16,4-3 0 0,6 7 0 15,2 11 0-15,-2 2 0 0,0 3 1 16,1 10 0-16,-1 3 1 0,7 4-1 16,11 9 1-16,0 16-1 0,2 6 1 15,1 5 1-15,-3 5 0 0,-3 10 1 16,6 3 0-16,-11-1 1 0,0 1-1 0,-2 6 0 15,-5-1-1-15,-8-11-1 0,5 8-1 16,-8-5-1-16,-4-5-1 0,-1-5 1 16,-9-7-2-16,5-1-1 0,-3-12-10 15,-5-1-19-15,4-23-17 0,-9-5-29 16,0-4-147-16,3-17-1 0,-1-17-3 16,-4-14-153-16,2-7 31 0</inkml:trace>
  <inkml:trace contextRef="#ctx0" brushRef="#br0" timeOffset="1699.6949">14037 4991 460 0,'28'0'166'15,"7"2"-72"-15,0 10 60 0,4-6-76 16,4 14-28-16,2 3-8 0,3 7-3 15,9 17-6-15,-9 2-4 0,1 9-11 16,3 14-4-16,-6 12 0 0,4 9 0 16,13 23 0-16,-2 12 4 0,-9-3 0 15,1 3-2-15,-9-5-2 0,-19-11-4 0,-10-5 0 16,-15 0-2-16,-3-12-5 0,-7-1-6 16,-23-14-9-16,-10-9-9 0,-7-5-40 15,-3-1-127-15,-17-22 75 0,2 15-116 16,5-10-460-16</inkml:trace>
  <inkml:trace contextRef="#ctx0" brushRef="#br0" timeOffset="2703.691">16438 5709 1109 0,'40'-93'179'0,"-33"7"-133"31,-7 31 0-31,-53 47 4 16,-58 8-20-1,-70 46-45 1,50-16-191 0,45 5 186-1</inkml:trace>
  <inkml:trace contextRef="#ctx0" brushRef="#br0" timeOffset="2859.9617">16657 5911 482 0,'-20'-11'210'0,"0"7"-106"0,-1 1 65 16,-4 3-72-16,-2 5-36 0,-1 3-16 15,-15 5-2-15,-7 1-1 0,-1 11-8 16,-9-10-13-16,-8-2-14 0,9 0-13 15,6 9 111-15,5-6-293 0,0-16 150 16,11 7-49-16,6 3-1014 0</inkml:trace>
  <inkml:trace contextRef="#ctx0" brushRef="#br0" timeOffset="3692.9646">17474 5167 232 0,'7'-5'167'15,"9"8"-43"-15,-9-3 20 0,-4-6-21 16,-1 9-33-16,-12-3-12 0,13 10-8 16,-3 5-8-16,-11 3-5 0,7 4-20 15,-1 11 0-15,-5 8-1 0,12 1 3 16,-9 16 0-16,14 5 0 0,1 3-2 15,-6 5 5-15,8 9-4 0,5-4-4 0,5 23-4 16,1-4-5-16,-9 6-3 0,-2-1-7 16,-2 1-3-16,-8-15-3 0,-11-5-3 15,-3-6-2-15,3 4-1 0,-1-19-2 16,-6-17-3-16,1-5-9 0,-6-21-12 16,0-17-19-16,-4 0-21 0,1-4-31 15,4-14-60-15,7-17-79 0,7-6 31 16,5-16-103-16,3 1-218 0</inkml:trace>
  <inkml:trace contextRef="#ctx0" brushRef="#br0" timeOffset="3994.1982">18147 4985 445 0,'3'0'202'0,"-11"0"-90"16,6 6 60-16,-6-1-67 0,-7-3-19 0,-1 6-11 15,-9-3-12-15,0 2-10 0,-10-9 0 16,-15 6-17-16,-9-8-7 0,-4 4-10 16,-4 0-12-16,-7 2 10 0,4 0 8 15,4 11-15-15,6 0 0 0,-4 2-4 16,9 3-5-16,2 0-5 0,3-1-8 15,-1 1-18-15,11-3 1 0,5 3 102 16,7-4-292-16,6-6 139 0,8-1-20 16,14-1-1025-16</inkml:trace>
  <inkml:trace contextRef="#ctx0" brushRef="#br0" timeOffset="4341.3104">18566 4869 461 0,'-1'-7'180'0,"-6"2"-81"16,0 5 64-16,2 5-72 0,-6 3-30 0,-17 14-9 15,-11 9 2-15,-5 17-1 0,-8 14-10 16,-4 9-12-16,-9-1-7 0,2 9-4 15,10 16-1-15,0 7-2 0,7 5-1 16,8 14-2-16,6 6-2 0,1 7-1 16,9-8-2-16,7 7-1 0,15-9 0 15,0-3-1-15,15-28-1 0,5-5 0 16,18-9-2-16,17-4-2 0,-4-30-2 16,9-4-3-16,8-9-3 0,10-21-4 0,-4-11-4 15,13-8-8-15,-11 1-13 0,-2 1 96 16,-16-1-268-16,-8-3 134 0,-10-8-54 15,-7-2-908-15</inkml:trace>
  <inkml:trace contextRef="#ctx0" brushRef="#br0" timeOffset="5162.7276">18687 5808 156 0,'12'2'159'0,"-4"5"-54"15,-3-7 19-15,0-7 11 0,7 12-36 16,-1-3-9-16,3-1 6 0,2 11 0 16,-6-9-9-16,15 16-14 0,8 5-14 15,-1 3-9-15,9 3-7 0,9 10-7 16,3 1-6-16,-5-5-5 0,11 11-5 15,6-2-4-15,0-7-4 0,-6-5-3 0,6-5-3 16,-10-3-2-16,-17-10 0 0,-3 3-4 16,-4 2-6-16,-1-4-8 0,-7-2-12 15,2-9-14-15,-10 1-40 0,2-4-114 16,-13-4-23-16,6 2 14 0,-5 0-164 16,5-1-20-16</inkml:trace>
  <inkml:trace contextRef="#ctx0" brushRef="#br0" timeOffset="5386.4409">19320 5757 421 0,'-16'15'160'0,"-1"3"-54"16,-3 9 53-16,2-1-67 0,-5 14-23 0,-4 0-9 15,-7 3 0-15,-6 3-9 0,-7 14-15 16,9 1-14-16,-3 6-10 0,-1-4-4 15,3-5-1-15,-4-2-5 0,3-5-8 16,-3-13-26-16,8-3-149 0,7-12 93 16,9-11-123-16,11-10-536 0</inkml:trace>
  <inkml:trace contextRef="#ctx0" brushRef="#br0" timeOffset="5704.422">19352 4705 544 0,'28'0'201'0,"5"11"-123"0,2 9 82 15,1 2-96-15,1 4-24 0,11 19-33 16,0-4 24-16,18 19-1 0,-3 8-7 15,15 12-6-15,-2 2-5 0,6 23-6 16,-14 3 3-16,1 1 1 0,-16 4 0 16,-11 1-5-16,-14 0-3 0,-7 6-3 15,-21 7 0-15,-1 1-1 0,-11-4-1 16,-21-4-11-16,-18-4-16 0,-21-4-42 16,-11 1-41-16,-8-12-63 0,-13-6 16 15,-1-14-121-15</inkml:trace>
  <inkml:trace contextRef="#ctx0" brushRef="#br0" timeOffset="8470.3108">21155 5092 384 0,'7'-6'172'0,"1"-1"-21"15,-1 6 23-15,-7 1-57 0,-10 0-22 16,8 0-3-16,5 3-18 0,1 10-16 15,-4 10-7-15,3 4-9 0,-3 8-7 16,15 26-6-16,-4 2-2 0,3 2-3 0,-1 9-4 16,2 14-4-16,-5-8-2 0,-2 7-3 15,12 19-3-15,1-6-2 0,-6-11-1 16,2 3-2-16,-9-10 0 0,-4-14-1 16,-6-1-4-16,-1-9-3 0,-4-10-7 15,-6-13-15-15,3-7-15 0,1-12-24 16,0-16-41-16,-3-5-121 0,12-13 57 15,5-3-108-15,11-6-395 0</inkml:trace>
  <inkml:trace contextRef="#ctx0" brushRef="#br0" timeOffset="8689.1332">21513 5737 476 0,'-8'13'229'0,"1"1"-125"0,-5-1 65 15,-9-1-64-15,-6-9-44 0,1 2-18 16,-9-5-1-16,-3 0 2 0,-10 1-4 0,1-2-11 16,-7 1-13-16,2-2-5 0,6-1-3 15,-4 6 3-15,7-1-3 0,5-2-7 16,0-2-44-16,1-3-1 0,14-1-155 16,-3 4 79-16,9-3-151 0,7-2-449 15</inkml:trace>
  <inkml:trace contextRef="#ctx0" brushRef="#br0" timeOffset="9376.6971">22028 5434 481 0,'-3'-10'175'0,"8"8"-60"16,2 9 57-16,-2 13-77 0,-14-9-33 15,-1 3-3-15,-3 7 1 0,5 14-6 16,-4-2-10-16,-8 7-11 0,14 13-7 15,1 2-3-15,0 6-3 0,5-6-2 16,-2 11-4-16,12-8-5 0,7 3-1 0,-2 1 1 16,3-1 0-16,5-16-1 0,-5-6 0 15,-1-12 0-15,-4-12-1 0,9-7-1 16,-1-8-2-16,7 0-4 0,-3-10-1 16,3-21-1-16,-6 4 0 0,-2-8-1 15,-7-18-1-15,-3-1-1 0,-3 7-3 16,-2-7-2-16,1 6-4 0,-2 14-2 15,2 3-3-15,-4 1 0 0,0-3 0 16,-2 0 3-16,3 8 3 0,-5 5 3 0,5 13 4 16,2 6 2-16,10 1 3 0,-3 3 2 15,1 4 0-15,-4 4 0 0,0 4 1 16,8 10-1-16,1 8 0 0,2 2 0 16,7 3 1-16,-27-38-1 0,54 75 0 15,-22-32 1-15,-2 2-2 0,-2 1 4 16,3 2-1-16,9 12 1 0,0-14 1 15,0 4 1-15,3-7 0 0,-2-13 1 0,-4-17-4 16,-9-13 0-16,7-2-1 0,-9-13-2 16,-1-21-2-16,-5-5 0 0,-2-22-1 15,0 5-1-15,2-15 2 0,-5 5 2 16,-8-15 0-16,-2 5 2 0,0-3 1 16,-4 14 0-16,4 11 2 0,-10 16-1 15,4 14-1-15,-3 6-1 0,-2 7 0 16,-11 6 0-16,2 7 0 0,-8 0 4 15,-3 5-4-15,-6 2-116 0,-4 3-90 16,36-10 80-16,-67 33-180 0</inkml:trace>
  <inkml:trace contextRef="#ctx0" brushRef="#br0" timeOffset="75605.0892">16447 8840 402 0,'11'11'220'0,"2"3"-69"0,1-6 36 0,-4 3-52 16,-2-6-36-16,-8 2-16 0,3 0-4 15,-4-6-7-15,-11 8-12 0,-1-11-15 16,-6 9-7-16,-9-1 0 0,-5 2-4 15,-2-9-8-15,-11 1-5 0,0-8-4 16,1 9 4-16,0-6-6 0,-3-5-6 16,0-1-3-16,-3 11 0 0,6 1 0 15,-3-1-3-15,-4-1 0 0,9 1-3 16,0-7 0-16,-2-1-3 0,-3 4-3 16,14 4-4-16,2 4-3 0,-1-4-7 15,5-7-6-15,10 15-5 0,-2-1-11 0,5-7-11 16,11 0 17-16,3 15-204 0,1-17 110 15,1 14-95-15,13-4-716 0</inkml:trace>
  <inkml:trace contextRef="#ctx0" brushRef="#br0" timeOffset="75855.2686">16276 9315 580 0,'-8'17'226'0,"3"-7"-91"0,-9 3 65 15,-1-13-95-15,-16 0-33 0,-11 5-13 16,-2-10-7-16,-1 5-8 0,-6 8-10 0,11-3-12 16,10 10-9-16,-8-3-5 0,-9-1-2 15,-9-1-4-15,-2 4-2 0,-8-4-5 16,-4-4-11-16,11-2-12 0,9 9 97 15,5 2-293-15,0-5 144 0,9 3-57 16,9 0-1000-16</inkml:trace>
  <inkml:trace contextRef="#ctx0" brushRef="#br0" timeOffset="76495.9745">17202 8757 204 0,'-6'0'120'0,"-1"6"-40"16,4-1 30-16,-4 2-13 0,5 0-20 15,2 9-2-15,4 17 4 0,-6 1 3 16,2-6-5-16,-3 3-8 0,-2 11-8 16,0 9-6-16,-7 7-2 0,4 18-4 15,3 0-5-15,-3 17-5 0,6-16-6 0,2 14-7 16,2-5-5-16,1-2-6 0,0-7-3 16,-8 1-5-16,4-14-2 0,-4-3-2 15,-2-9-1-15,-5-11-1 0,3-8 1 16,0-11-6-16,-2-10-8 0,-1-6-12 15,0-6-14-15,1-3-13 0,1-7-23 16,5-8-141-16,5-10 72 0,8-6-87 16,5-4-477-16</inkml:trace>
  <inkml:trace contextRef="#ctx0" brushRef="#br0" timeOffset="76804.5096">17849 8596 460 0,'5'5'203'0,"-5"-5"-74"0,-4-5 49 16,-9 7-71-16,-7 1-24 0,-8-1-11 15,-13 3-6-15,-4-2-6 0,-5 9-9 16,-6-6-8-16,-16-1-11 0,11 2-4 15,-2-4-5-15,-6 7-3 0,2-3-4 0,13 3-4 16,-9 3-3-16,0-6-1 0,11 1-3 16,-1 2-2-16,0-9 0 0,3-1-1 15,12 2-3-15,5 3-5 0,8-3-7 16,2 3-11-16,18-4-13 0,-5 3-114 16,2-8-81-16,13 4 59 0,5-3-162 15,25 5-306-15</inkml:trace>
  <inkml:trace contextRef="#ctx0" brushRef="#br0" timeOffset="77168.4432">18009 8664 264 0,'14'0'177'15,"-6"0"-53"-15,-8-8 24 0,-2 6-26 16,2 2-26-16,-10 0-15 0,0 3-8 15,-1 11-6-15,-4 6-11 0,-8 4-13 0,-1 13-11 16,-9 9-4-16,-8 1-5 0,-1 11-3 16,-2 5-3-16,-1 3-1 0,5 8-4 15,5 8-1-15,4 6-2 0,13 3-2 16,-1 5 0-16,11-3-2 0,7 6 0 16,4-8 0-16,-3 5 0 0,13-19 0 15,2 2-2-15,16-13 1 0,4-18-1 16,7-6-2-16,9-7 0 0,5-12-2 15,-3-21 0-15,1 4 0 0,7-1-4 16,-10-10-5-16,-13-6-7 0,-5-3-9 16,4-1-11-16,-14 9-14 0,0-16-27 0,-11 4-15 15,5 1-11-15,-8-7-89 0,3-3 36 16,-5 14-51-16,9-5-280 0</inkml:trace>
  <inkml:trace contextRef="#ctx0" brushRef="#br0" timeOffset="77413.5851">18125 9421 267 0,'17'19'249'15,"10"-4"-102"-15,-4 3 27 16,12 5-3-16,-1 3-75 0,1-6-17 16,-5 7-6-16,5-2-6 0,0-7-7 15,8 5-20-15,5-1-11 0,6 4-7 16,-1 1-7-16,10 1-3 0,-1 5-4 15,-1-6-2-15,2-6-2 0,8 4-2 0,-11-12-1 16,1 1-2-16,-4 0-4 0,-9-2-2 16,-17-4-4-16,-1-1-20 0,-12-7-25 15,-6 0-25-15,-2-8 5 0,-5-4-137 16,-5 4 47-16,-9-5-63 0,0-1-417 16</inkml:trace>
  <inkml:trace contextRef="#ctx0" brushRef="#br0" timeOffset="77627.2506">18800 9327 314 0,'-8'7'164'0,"-4"6"-34"0,-1-5 27 15,-12 4-42-15,12 3-14 0,3 16-12 16,-7 2-7-16,6 10-12 0,2 17-12 16,-6 3-15-16,2-5-13 0,-2 8-8 15,-1 7-7-15,1-11-6 0,3 0-2 16,-4 5-1-16,1-14-3 0,1-7-10 15,-2-8-15-15,1-14-31 0,2-16 4 16,4-8-154-16,1 0 65 0,8-17-104 16,0-11-459-16</inkml:trace>
  <inkml:trace contextRef="#ctx0" brushRef="#br0" timeOffset="77848.254">18701 8697 439 0,'39'0'173'0,"-1"7"-41"0,9 4 36 0,14 13-74 0,9 9-24 15,3 18-12-15,11-3-12 0,-1 5-18 16,5 10-13-16,-9 7-11 0,-7-7-9 0,-8 25 1 16,-12 4-5-16,-21-4-5 0,-6 7-3 15,-25 11-7-15,0-7-12 0,-17 2-16 16,-12 2-60-16,-13-8-55 0,-26-11 32 15,7-8-100-15,-4 4-182 0</inkml:trace>
  <inkml:trace contextRef="#ctx0" brushRef="#br0" timeOffset="79129.6778">20734 8495 304 0,'3'-20'115'0,"-1"7"-1"16,3 1 27-16,3 6-48 0,-1-3-4 15,0 8 2-15,-1 1-3 0,1 0-9 16,-4 0-10-16,0 6-11 0,-3 3-6 16,4 12-4-16,-4 9-4 0,-4 11-6 0,3 7-5 15,1 12-4-15,0 3-4 0,1 13-2 16,-1 5-2-16,4 9-5 0,4 1-2 16,-1 12-2-16,-2 3-2 0,0-8-3 15,3 6-1-15,-3-11-2 0,-2-23 1 16,-5-17-5-16,2-14-6 0,-1-30 0 15,-9 2-4-15,0-11-176 0,-2-1-47 16,1-9 56-16,9 1-206 0,2-17-244 16</inkml:trace>
  <inkml:trace contextRef="#ctx0" brushRef="#br0" timeOffset="79329.4316">20953 9193 303 0,'-4'-5'356'0,"-2"3"-182"0,-7 2 30 0,-4-7-121 16,2 1 133-16,-3-6-170 0,-5 4 5 16,-7-4-3-16,-8 4-12 0,0 3-14 15,-2-3-8-15,-7 1-2 0,6 12-1 16,6-8-3-16,-5 3-6 0,-1-2-11 16,13-5-6-16,6 9 80 0,1 1-293 15,17-3 148-15,4 4-64 0,9 7-1031 16</inkml:trace>
  <inkml:trace contextRef="#ctx0" brushRef="#br0" timeOffset="79742.8816">21458 8644 289 0,'15'-2'295'0,"5"-4"-145"0,7 1 30 15,2-8-2-15,-5-4-97 0,4-1-30 16,-2-2-2-16,6 2-2 0,-1 1-9 16,6-1-14-16,1 1-9 0,-2-1-3 15,-7 0-3-15,-3 3-1 0,2 8-2 16,5 1-2-1,-1 6 0-15,-1 0-3 0,1 11 2 16,-4 4 3-16,-11 12 0 0,-3-1 1 16,0 17 2-16,-8-3 1 0,-6 11 1 15,0 9-1-15,-3 3 1 0,-5 3-1 16,-1 21 2-16,0-5-2 0,-10 5 1 16,4-8-1-16,-1 7 0 0,-4-13-3 15,2-5-1-15,4 0-2 0,1-5-1 0,5-16-3 16,-5-8-6-16,8-7-6 0,1-11-6 15,-2-7-16-15,6 1 24 0,6-11-218 16,11 10 114-16,9-8-96 0,3-4-755 16</inkml:trace>
  <inkml:trace contextRef="#ctx0" brushRef="#br0" timeOffset="79963.7377">22569 9894 247 0,'-12'-14'279'0,"-19"-2"-118"0,4 1 15 16,-6 2-1-16,-10 3-72 0,-14 0-22 15,9 5-26-15,-16 11 3 0,-12 1-13 16,-9 6-14-16,-1-4-9 0,-10 2-6 16,6 7-6-16,1-1 9 0,-7 1-221 15,1 2-5-15,14 0 49 0,3 2-223 16</inkml:trace>
  <inkml:trace contextRef="#ctx0" brushRef="#br0" timeOffset="90406.4776">7310 6695 98 0,'1'-13'85'0,"6"-12"-10"16,-9-10 8-16,2 9 2 0,7-1-22 16,3 7 2-16,2-5 7 0,-4-3-1 15,5 8-5-15,-3 4-7 0,12-4 1 16,-9 8 1-16,10 1-4 0,9-3-6 16,-4 1-6-16,-5 0-7 0,10 3-3 0,4-2-8 15,-4 2-7-15,11 0-1 0,-2 2-3 16,-2 0-2-16,-2-4-1 0,8 1-2 15,-6 2-1-15,3-4-2 0,7 5-3 16,-1-4-1-16,3 12-2 0,4 0 0 16,6 0-1-16,-4 5 0 0,1 4 1 15,6 9-1-15,-2 5 1 0,-5 3 0 16,6 8-1-16,-1 0 1 0,-10 5-1 0,5 0 1 16,4 8 0-16,-9-4 0 0,6 7 1 15,4 12-1-15,-6-8 1 0,4 0-2 16,-5 8 1-16,-6-3-1 0,-5-6 0 15,-2 14-1-15,-11-1-1 0,-1 2 1 16,4 13 0-16,-5-5 0 0,-2-5 1 16,8 17-1-16,-6-1 1 0,-3 2-1 15,-14 2 0-15,-2 2 0 0,-11-12-1 16,2 2 0-16,-8 15 0 0,9 5 0 0,-11 9-1 16,3 4 1-16,-5 12 0 0,8-20 1 15,-16 13-1-15,6 3 0 0,-4-1 0 16,2-4 0-16,-4 12 0 0,2-4 0 15,-9-1 0-15,3 2-1 0,-9-2 1 16,-6-5 0-16,-14-10 0 0,1-2 1 16,-3-6 0-16,2 3 0 0,-12-18 0 15,8 5 0-15,0 1 0 0,-8-9 0 16,7 4 0-16,0-7 0 0,11 7 0 16,-7-23 1-16,16 15-1 0,0-14 1 0,-3 1-1 15,1-15 1-15,5 13-1 0,2-13 1 16,-1 0 0-16,16-3-1 0,-1-10 2 15,5-2-1-15,1-10 0 0,6-7 0 16,2-1 1-16,3-5-1 0,3-3 1 16,5-5 0-16,0-9 0 0,21 2 1 15,-5-5 1-15,3-7 0 0,8-1 0 16,5-2 0-16,-11-13 1 0,16 8 2 16,0-5-1-16,-7-3 1 0,3 1 0 0,-1 6 2 15,7-1-1-15,12 9 1 0,1 2-2 16,-5-4 0-16,-2-4-1 0,-23 14-2 15,3 4-1-15,0 1-1 0,-12-5-1 16,4 3-1-16,2 17 1 0,-21-8-2 16,-1 3 1-16,-11-10-1 0,4 3 0 15,4 10 0-15,-6 5-1 0,-1-6 0 16,-1 6 1-16,-9 0-1 0,5-4 1 0,-12 6 0 16,-4 0 0-16,3-1 0 0,-2 8 1 15,-5 1 0-15,3-8 0 0,3 0-1 16,-8-5 1-16,7-4 0 0,4 3 0 15,1-3 0-15,-2-2 0 0,4-1 1 16,0 3-1-16,11-4 1 0,-8 1-1 16,7 7 1-16,-4-3 0 0,7 1 0 15,2-5 0-15,1-3-1 0,2-5 0 16,9 12 0-16,-8-5 0 0,1-4 0 0,-2 0 0 16,3 1-1-16,2-4 2 0,-3-7 0 15,1 5 0-15,-3 1 0 0,15 1 0 16,5 0 1-16,2 1 0 0,-2-2 0 15,4-3 1-15,-4 1 0 0,-6 5 1 16,0-2 1-16,0-5 0 0,-4 5 1 16,0 11 0-16,-2-2 1 0,-6 7-1 15,-2-3-1-15,-2 2-1 0,0 2-2 16,-4 13 0-16,-6 5-2 0,-3 6 1 16,0 5-2-16,-8 9 1 0,1 5 0 0,1 4 0 15,-11-1 1-15,4 19 0 0,3 9 0 16,-9 5 0-16,-3 12 0 0,1 17 0 15,-11-4 0-15,2 9-1 0,-4 9 1 16,-11-11 0-16,2-1-1 0,2-1-4 16,-9-23-6-16,9-9-8 0,4-9-13 15,9-14 21-15,-8-15-209 0,9-7 108 0,6-6-91 16,8-5-720-16</inkml:trace>
  <inkml:trace contextRef="#ctx0" brushRef="#br0" timeOffset="92441.9693">9877 11442 240 0,'20'-12'89'0,"-2"-3"-28"16,2-5 30-16,-3-5-34 0,6 9-13 0,0-4 4 15,-2 0 5-15,4 0-3 0,5 0-4 16,-8 0-4-16,11 7-4 0,-10 0-4 16,0-14-3-16,-1-2-5 0,3-3-3 15,-2-1-3-15,8 3-3 0,-6 4 0 16,13-4-3-16,0 3-1 0,-4-3-1 15,-3-9 0-15,12 5-2 0,5 1-1 16,-6-7 0-16,4 11 0 0,-1-8 1 16,-2 4 0-16,-10-8 1 0,7 1 2 15,5-3 0-15,-6-2-1 0,1-3 0 0,5 10-1 16,5 3-1-16,-1-5-1 0,11 10 0 16,1-6-1-16,14 6-1 0,-5-10 0 15,1 6 0-15,5-5 0 0,-3-9 1 16,-8-3-2-16,6 1 0 0,5-9 0 15,2-1 0-15,10 12 0 0,6 0 0 16,-3-4-1-16,-3 4 1 0,0 2 0 16,7 8 0-16,-4-7 0 0,8 0-2 15,4-1 0-15,5-2-2 0,-14-12 1 16,4 6-2-16,11-4 0 0,-8-2 0 0,2 2 0 16,16 6 0-16,1-1 0 0,-19 0 1 15,12 12 0-15,-6-2 1 0,1-8 1 16,0-1 0-16,6 7 0 0,-5-4 0 15,1-6-1-15,-11-5 0 0,11 12 0 16,-3-6-1-16,3-4 1 0,9 18-1 16,-6-3 0-16,-2 3 0 0,3 2 0 15,-6 1 0-15,-5-9-1 0,13 6 0 0,-4-1 1 16,-4 1 2-16,11 2 1 0,-4 10 2 16,-3-1 2-16,-4-10 1 0,5 12 1 15,0 2-2-15,-12-4-2 0,15 0-1 16,-9 3-3-16,1-4 0 0,-10 2-2 15,11 3 0-15,-19 2 1 0,13 3 0 16,-4-2-1-16,0 4 1 0,8 3-1 16,0-3 0-16,-11 5 0 0,2 6 0 15,7 0 0-15,-9 6-1 0,0-1 1 16,5-3 0-16,-5-3-1 0,-10 3 1 0,-3-2 0 16,7 1-1-16,-6-3 1 0,-4 4 0 15,6 0-1-15,-5 5 1 0,-1-3 0 16,-4 3 0-16,12 2 0 0,-7 11-1 15,0-6 1-15,-3 4 0 0,3 4 0 16,-5-7 0-16,-1 6 0 0,1-1 1 16,2 5-1-16,2-3 1 0,3 10-1 15,-7-2 0-15,-2 4 1 0,-4-2-1 0,-4-2 2 16,-3 2 0-16,9 8-1 0,4-3 1 16,5 8 1-16,-1 1-1 0,-4 1-1 15,-10-18 0-15,-3 6-1 0,-10-10-1 16,-5-3 0-16,-1 2 0 0,6 11 0 15,-12-8-1-15,-1 1-1 0,-7-7 0 16,-8 0 0-16,-14-2-1 0,4-5-1 16,-6 1-1-16,-6 10-1 0,-3-5-3 15,0 7 0-15,-7-15-2 0,-11-1-2 16,3 9 0-16,-8-6 1 0,-2 1 1 0,-1-5 2 16,-6 5 1-16,-1 1 1 0,-4-4 1 15,-6-5 0-15,-1 5 0 0,5 1-1 16,-4 4-3-16,0 2 0 0,2 3 0 15,-7 8 0-15,-2-8 1 0,0-2 2 16,2 0 1-16,4-6 2 0,15 1 2 16,5-6 1-16,4 1 0 0,10-3 1 15,10 4 2-15,-2-4 1 0,7 0 0 0,7 3 3 16,11 4 1-16,8-4 3 0,6 2 2 16,4-5 1-16,12 0 2 0,4 0 2 15,-1-2 3-15,4-3 1 0,6 0 1 16,-11-3-2-16,-7-5 0 0,11-1-3 15,-2-4-3-15,-9 0-3 0,3 0-3 16,5 4-2-16,-14-5-2 0,-7-1-3 16,-7 5 0-16,-12-3-1 0,-11-9-1 15,-5 5-1-15,-13-9 0 0,-8 1-2 16,-4-8-4-16,-12 10-2 0,-3 1 3 0,2 6 59 16,-8 1-276-16,-9-5 149 0,-8-5-72 15,7 0-1006-15</inkml:trace>
  <inkml:trace contextRef="#ctx1" brushRef="#br0">522 4958 0,'-837'924'0</inkml:trace>
  <inkml:trace contextRef="#ctx0" brushRef="#br0" timeOffset="110906.9266">16065 11039 236 0,'0'7'237'0,"-29"-6"37"16,-34 11 18-1,-39-6-158 1,-20 13 82-1,-14-3-155 1,7 4-57-16,28 7-34 0,29-14-24 0,29-6-20 16,22 1-41-16,12-2-101 0,14 1 62 15,-3-2-94-15,6 2-315 0</inkml:trace>
  <inkml:trace contextRef="#ctx0" brushRef="#br0" timeOffset="111188.3512">16060 11503 328 0,'2'13'182'15,"-4"0"-46"-15,-1-6 22 0,-9-5-49 16,3 4-16-16,0-1-15 0,4 0-7 0,-6-3-13 15,1-2-7-15,-12 0-5 0,-1 0-5 16,-4-2-3-16,-14 2-5 0,-2 2-6 16,0 5-4-16,-13 6-3 0,-7 2-7 15,-5 3-4-15,-4 2-1 0,-2-7-3 16,2 0-5-16,11 4-2 0,8 1 78 16,0-4-294-16,5 5 157 0,2 1-80 15,4-13-1040-15</inkml:trace>
  <inkml:trace contextRef="#ctx0" brushRef="#br0" timeOffset="112658.1504">17179 11221 1157 0,'-10'-83'66'31,"12"35"1"-31,6 48 4 16,-8 50-44 15,0 44 1-31,17 49-10 32,-4 63-9-17,-5 2 0-15,-8-29 8 0,-8-58-122 31,0-91 0-15,9-30 92-16,-1-61-183 16</inkml:trace>
  <inkml:trace contextRef="#ctx0" brushRef="#br0" timeOffset="112939.4447">17695 10751 534 0,'-4'13'202'16,"1"2"-86"-16,0-2 67 0,-6 0-80 0,1-8-37 16,-5 2-4-16,-7-7 0 0,-12 0-2 15,-1 0-8-15,3 0-11 0,-13 0-9 16,2 8-6-16,-6-6-3 0,1 14-3 15,-15-1-4-15,3 4-4 0,-15-6-3 16,5 2-2-16,2-2-1 0,4 0-2 16,1-1-1-16,13-4 1 0,10 7-1 15,3-15-5-15,0 8-4 0,9-4-7 16,6-3-8-16,3 6-15 0,7-5 22 16,5-9-221-16,10 10 118 0,-3-13-98 15,14 2-772-15</inkml:trace>
  <inkml:trace contextRef="#ctx0" brushRef="#br0" timeOffset="113322.3106">18177 10802 307 0,'8'-3'171'0,"-8"-1"-70"0,2 8 35 16,-11-4-33 0,-4-2-35-16,-3-3-8 0,-21 12 0 0,6-2-2 15,-7 8-9-15,-4 0-11 0,-1 9-7 16,3 11-6-16,0 15-1 0,1 12-1 16,-1 6 1-16,-5-10 2 0,15 15 2 15,-4-3 0-15,0-8 1 0,6 8-3 16,13 13-1-16,12-10-4 0,3 4-2 15,5 5-2-15,10-21-2 0,11 4-4 16,13-8-1-16,-5-14-4 0,9-3-1 0,10 9-1 16,-3-22-3-16,-8-2 0 0,4-11-1 15,-8-11-1-15,-5-1 3 0,-3-1-4 16,-2-9-7-16,-11-7-9 0,6-3-16 16,-3-6-12-16,0-1-143 0,0-6-34 15,5 6 30-15,-2-1-160 0,3 8-131 16</inkml:trace>
  <inkml:trace contextRef="#ctx0" brushRef="#br0" timeOffset="113796.3241">18371 11352 438 0,'1'18'235'0,"8"14"-113"15,7-6 53-15,1 6-53 0,-1-4-54 0,3 5-15 16,-1-3-1-16,0 16 0 0,0-1-7 0,-4-10-7 15,0 16-7-15,0 4-4 0,-6-15-1 16,2 3-1-16,-2 3-5 0,-1-6-2 16,-5-13-5-16,-2 6-4 0,-2-13-4 15,0-4-3-15,-3-11-3 0,-3-5 0 16,-5-6-1-16,-4-16 1 0,4-13-1 16,-4 2 0-16,1-12 1 0,4 6 0 15,4 2 0-15,-2-14 1 0,5-6 0 16,0 8 0-16,2-13 0 0,4 6 0 0,-1 0 0 15,9 6-2-15,9 2 0 16,0 5-2-16,5 0-1 0,4 5 0 0,1 4 0 16,0 6 1-16,-5 0 1 0,9 8 2 15,1 20 1-15,8 5 1 0,2 3 1 16,6-1 1-16,-5 18-1 0,-1 5 0 16,-8-4 0-16,-2 14 1 0,2 1-1 15,2 13 0-15,-4-1 0 0,-3 3-1 16,-2 0 1-16,-5-1-1 0,-7 0-1 15,1-4 0-15,-9-15-1 0,-3 4 1 0,-1-12 0 16,-4-14 2-16,0-4-7 0,-2 3-12 16,-3-13-18-16,0-5-22 0,0-15-23 15,2-2-31-15,-1-1-33 0,4-10-74 16,0-3 25-16,2-4-59 0,8-7-195 16</inkml:trace>
  <inkml:trace contextRef="#ctx0" brushRef="#br0" timeOffset="114061.9811">19314 11455 110 0,'20'5'374'16,"4"2"-175"-16,1 1-11 0,3-7-36 15,-6 9 54-15,5-8-140 0,4-2-7 16,-8 0-7-16,12-5-10 0,-2-2-14 0,-6 1-9 15,4-9-7-15,7 2-4 0,-5-1-3 16,7 1-1-16,7 5-2 0,-13 5 1 16,1 3-1-16,-5-2-3 0,-3-3-5 15,-11 3-9-15,1-3-8 0,-4 9-15 16,-10-9-23-16,-1-2-26 0,-2 0-130 16,0 1 68-16,-5-4-105 0,5 5-426 15</inkml:trace>
  <inkml:trace contextRef="#ctx0" brushRef="#br0" timeOffset="114346.4887">20033 10865 194 0,'10'7'163'0,"0"-7"-55"15,-4-7 15-15,-1 5-8 0,4-3-38 16,-3-8-13-16,3 5-3 0,-3 4-3 0,13 4-7 15,-8 4-6-15,2-3-5 0,4 6-3 16,1 6 0-16,-10 7-1 0,6 12-3 0,-1 4-6 16,2 24-3-16,3-1-5 0,-6 18-4 15,-4 6-4-15,-8 4-3 0,0-4-2 16,-8 17-2-16,8-11-1 0,-4 4-1 16,3-12-1-16,1-6 1 0,0-12 1 15,-4-15-1-15,3-13-6 0,-1-9-22 16,5-8 22-16,-9-18-192 0,-4 0 102 0,3-5-112 15,2-8-633-15</inkml:trace>
  <inkml:trace contextRef="#ctx0" brushRef="#br0" timeOffset="115346.6356">20596 10462 632 0,'-1'-13'196'0,"4"1"-71"15,0 9 66-15,11-2-126 0,-8 5-8 16,6 7-11-16,3-16-9 0,1 11-8 16,8 5-7-16,5-7-4 0,3 6-3 15,4-4-3-15,9 3 0 0,-2 15 0 16,5 6-1-16,-6 7-1 0,2 9 0 0,-2 18-1 15,-1 3 0-15,9 16-1 0,3 6-1 16,0 14-1-16,0-3 1 0,-1 7-1 16,-16-4 0-16,-8 7 1 0,-15-4-2 15,-11-8-1-15,-2-5-1 0,-12 3-2 16,-17-16-1-16,-11-7-1 0,-3-6 0 16,-15-11 2-16,-13-17-7 0,6-1-9 15,-8-9-8-15,-2-10-12 0,12-3 103 16,7-4-292-16,5-8 135 0,8 0-39 15,16 5-997-15</inkml:trace>
  <inkml:trace contextRef="#ctx0" brushRef="#br0" timeOffset="115752.9399">22043 10611 396 0,'9'-8'190'0,"-1"3"-86"0,5 2 53 16,-6 3-50-16,-1 8-37 0,4 5-7 16,0 2 2-16,-1 8 4 0,7 21-8 15,-6 7-9-15,2 4-7 0,1 14-3 16,4 14-5-16,-4 2-1 0,0 9-5 16,2 5-6-16,-2 1-4 0,-6 6-5 15,1-21-4-15,-6 7-4 0,-2-12-3 0,-2-7-2 16,-1-5 0-16,-2-4 2 0,-2-21-12 15,-4-3-7-15,-4-12-22 0,-4-16-19 16,3-7-176-16,3-5 88 0,9-18-129 16,4-2-593-16</inkml:trace>
  <inkml:trace contextRef="#ctx0" brushRef="#br0" timeOffset="115978.0885">22473 11475 276 0,'9'-12'307'0,"1"6"-205"16,-10-11 49-16,-1-14 2 0,-16-8-80 16,2 8-19-16,-6-6-25 0,-7 11 35 15,9 11 3-15,-4 2-12 0,-5 4-13 16,3 9-9-16,-3 0-9 0,0 2-4 16,-4-2-4-16,-11 2-4 0,3 1 1 0,1-1-6 15,-1 3-9-15,-5-2-14 0,14 7-9 16,1-7-34-16,2 1-156 0,4-1 79 15,24-3-111-15,2 5-551 0</inkml:trace>
  <inkml:trace contextRef="#ctx0" brushRef="#br0" timeOffset="116245.979">22819 10315 231 0,'21'20'354'0,"4"-1"-178"16,4 15 17-16,5 12-87 0,1 4 106 15,-5 16-152-15,0 19-1 0,-4-4-2 0,-3 5-13 16,1 3-14-16,6 21-11 0,-6 2-8 16,0 8-6-16,-8-11-3 0,1 9-1 15,-9-15 0-15,-13-2-5 0,7-3-9 16,-2-7-9-16,-15-12 91 0,-3-12 1 15,-32-19-293-15,-3-15 180 0</inkml:trace>
  <inkml:trace contextRef="#ctx0" brushRef="#br0" timeOffset="149453.8428">9753 15000 1329 0,'33'-73'113'16,"-2"46"-87"-16,1 26-8 0,4 1-11 15,-16 35-3-15,-3 66 0 0,-4-22 7 0,9 7 26 16,-6-3-20-16,-4 2-9 0,4 1-2 16,2-3-1-16,-8-10-3 0,-8 0 0 15,3-19-1-15,-5-7-1 0,-5-26 2 16,-8-9-6-16,-7-12-6 0,5-5-10 16,2-3-7-16,3-19-35 0,0-13-165 15,7-1 91-15,1-14-117 0,2-1-600 0</inkml:trace>
  <inkml:trace contextRef="#ctx0" brushRef="#br0" timeOffset="149782.0174">10523 14524 337 0,'5'5'247'0,"4"7"-105"0,-6-4 27 16,-8-6-29-16,0-2-53 0,-8 0-20 16,-2 6-8-16,-5-6-5 0,-18 0-6 15,6-1-6-15,-1-4-6 0,-15 11-6 16,0-14-5-16,2 0-4 0,-16 9 0 16,-4 1-3-16,6 3-4 0,-13 8-3 15,9-6-4-15,-1 13-2 0,0-4 0 16,-1-4-1-16,13 1 0 0,-2 2-1 15,4-3 0-15,6 3 0 0,11 8-5 0,-3-15-5 16,6 7-10-16,9 2-11 0,4-12-14 16,5 5 105-16,6-9-293 0,7-1 140 15,5 7-39-15,8 0-991 0</inkml:trace>
  <inkml:trace contextRef="#ctx0" brushRef="#br0" timeOffset="150141.4509">10921 14448 369 0,'7'-8'171'0,"-7"3"-69"0,-9-7 47 0,-1 10-48 15,2 2-29-15,-2 7-6 0,-6 5 1 16,-3 8-2-16,-7 1-6 0,-9 6-10 16,0 12-6-16,2 11-6 0,-2 8-4 15,7 12-1-15,-2 9-4 0,5 9-3 16,2-2-5-16,5 1-3 0,10 2-4 16,3 4-3-16,5-19-2 0,5 13-2 15,11-13-1-15,4 1-1 0,7-16-1 0,6 9-1 16,-2-21 0-16,4-1-4 0,2-13-5 15,-1-4-8-15,-3-16-10 0,2-12-21 16,-8-1-22-16,2-6-119 0,-5-16-33 16,-6-8 23-16,-2-8-149 0,6 3-99 15</inkml:trace>
  <inkml:trace contextRef="#ctx0" brushRef="#br0" timeOffset="150611.7088">11021 14622 361 0,'6'-18'244'16,"7"1"-99"-16,9-1 34 0,-4-2-33 15,10 2-47-15,2 10-22 0,3 1-5 16,2 2-7-16,3 3-10 0,4 1-14 16,1 1-13-16,5-5-10 0,-7 11-6 0,2 1-4 15,-6 6-1-15,-6-1-2 0,-3 4-1 16,6 14-1-16,-13 2-1 0,-3-2 0 15,1 16-2-15,-16-1 0 0,-3-6 0 16,-10 11-1-16,-3 0 0 0,-7-10-1 16,-10-7 1-16,7 0-1 0,0-5 0 0,-4-8 1 15,9 0-1-15,-4-7 1 16,-1-5 1-16,2-3-1 0,6 0 1 16,5-3 1-16,6 3-1 0,4-3 1 0,4 3 1 15,4-4-1-15,9 6 1 0,1-7 0 16,2 8-1-16,14 6 1 0,6 5 0 15,-3 0-1-15,1-3 0 0,15 14 1 16,-5-8-2-16,-7-9 1 0,7 8 0 16,4 13-1-16,-11-8 0 0,-6 7 0 15,-7-6-1-15,-10 6 1 0,-11-13-1 0,-7 1-1 16,-5 4 1-16,-10-2-2 0,-1 4 1 16,-9-1 0-16,0 1-5 0,-3-6-6 15,-4-4-6-15,-12-9-11 0,0-6-10 16,1-2-23-16,5-2 35 0,8-4-190 15,2-9 95-15,5-10-75 0,0-3-630 16</inkml:trace>
  <inkml:trace contextRef="#ctx0" brushRef="#br0" timeOffset="150846.5235">11765 14483 275 0,'34'-28'207'0,"13"-1"-80"16,-1 11 29-16,1 5-25 0,2 1-27 15,8 12-31-15,2 10 10 0,6 12-11 16,-5 4-13-16,4 21-15 0,-6-1-14 0,-1 4-12 16,-13 11-7-16,13 24-4 15,-12 1-4-15,-1 17-3 0,-9 11-1 0,-2 0 0 16,-21-9-2-16,-9-4 0 0,-3-10-1 16,-8-8-1-16,-17-7-2 0,-6-11-14 15,-14-2-16-15,-5-10 131 0,2-5-290 16,3-15 134-16,-6-11-34 0,6-6-962 15</inkml:trace>
  <inkml:trace contextRef="#ctx0" brushRef="#br0" timeOffset="151627.9035">13861 14884 1506 0,'-68'0'12'0,"-48"8"-17"16,-38 12-184 15,18-2 0-31,81-3 65 16</inkml:trace>
  <inkml:trace contextRef="#ctx0" brushRef="#br0" timeOffset="151763.109">13956 15174 464 0,'-39'7'207'15,"-4"-2"68"1,10-4-124-16,-31 6 38 15,-1-2-117-15,14 3-7 0,8-1-17 16,-4 1-42-16,7 9-44 0,6-9 23 0,-1 5 7 16,10-6-196-16,10-7 51 0,8 0-43 15,7-12-667-15</inkml:trace>
  <inkml:trace contextRef="#ctx0" brushRef="#br0" timeOffset="152342.9612">14942 14383 361 0,'5'5'150'16,"1"-5"-44"-16,-1 5 45 0,4-1-48 15,-9 2-23-15,0-1-2 0,0 8 0 0,3 12-3 16,-6 0-8-16,6 7-12 0,0 1-11 15,5 12-2-15,-4-4-5 0,1 14-4 16,0 11-4-16,3 15-5 0,2 0-4 16,0 11-5-16,0-5-2 0,1 5-3 15,-1-20-3-15,4 15-2 0,-4-13-3 16,1-9-1-16,-4-17 0 0,-1-2 1 16,-6-17-6-16,-3-18-11 0,-2 2-14 15,2-13-19-15,-4-5-14 0,2-6 93 16,5-19-260-16,-1-5 115 0,1-10-21 15,1-16-849-15</inkml:trace>
  <inkml:trace contextRef="#ctx0" brushRef="#br0" timeOffset="152624.2699">15702 14034 181 0,'-6'0'241'0,"-4"6"-104"16,-2 13 11-16,-13-13 6 0,-8 4-53 16,0 8-29-16,-8-4-8 0,-17-6-2 15,3 3-8-15,-3-2-8 0,-5-4-11 16,2 1-4-16,4 6-5 0,-7-5-3 16,-3 1-1-16,-2 5-3 0,-2 2-4 15,-4-3-3-15,2 1-3 0,5-3-1 16,0 8-1-16,5-5-4 0,8 1-5 15,11-3-9-15,9 4-10 0,7-7-20 0,6 4 122 16,7 1-294-16,-1 1 137 0,6-5-32 16,10 5-971-16</inkml:trace>
  <inkml:trace contextRef="#ctx0" brushRef="#br0" timeOffset="152991.4973">15974 14095 357 0,'0'-2'165'0,"-3"4"-53"15,-5-2 38-15,-2 12-47 0,-2-6-30 0,-4 14-6 16,4 5-2-16,-11 5-4 0,-5 11-9 0,-9 9-7 15,-4-2-9-15,-4 8-5 0,5 11-6 16,4 4-4-16,4 10-4 0,6 5-4 16,-3-3-6-16,8 10 0 0,9 0-1 15,11 8 0-15,1 3 0 0,3 6-1 16,19-8 1-16,7 0-2 0,8-10 0 16,11-22-1-16,20-9-2 0,6-16-2 15,-6-17-3-15,15-16 1 0,-5-12-1 16,-5 0-3-16,-7-12-6 0,9-4 100 15,-19-14-292-15,-4-3 155 0,-18 3-61 16,-10 2-1026-16</inkml:trace>
  <inkml:trace contextRef="#ctx0" brushRef="#br0" timeOffset="154179.1771">16452 14471 687 0,'13'-31'199'0,"8"1"-113"0,1-7 88 16,3 1-131-16,0 13-15 0,8 1-7 16,0-8 1-16,3 4 2 0,2 6 1 15,-3 5-3-15,10 5-6 0,3 10-3 16,2-3-3-16,-2 8-3 0,0 3 1 16,-7 12-2-16,-4 6 0 0,-9 14 0 15,2 10-1-15,-10 16 1 0,-19-3-2 0,-1 13 0 16,-8 12-1-16,-20 3-1 0,-5 1 0 15,-12 9-1-15,-6-8-1 0,-7-9 0 16,8-6-1-16,-8-12 0 0,3-1-1 16,4-5 1-16,6-14-1 0,-1 2 1 15,3-7 0-15,4-7-1 0,3-19-1 16,9-2 0-16,4-13 0 0,15-9 0 16,8-4 0-16,5-7 2 0,12 0 0 15,14-1 1-15,6 3 2 0,11-4 2 0,5 4 3 16,5 3 2-16,-2-3 1 0,5 3 2 15,1 16 0-15,6-9 1 0,-7 2-2 16,4-1-3-16,1 14-2 0,-8 4-2 16,-5-3 0-16,3-13-1 0,-11 19-1 15,-12-14-11-15,-3 10-13 0,-10-15 1 16,-9-2-195-16,-9-6 107 0,-2-5-121 16,-17-19-672-16</inkml:trace>
  <inkml:trace contextRef="#ctx0" brushRef="#br0" timeOffset="154444.8307">17249 13777 643 0,'38'13'227'0,"10"-5"-100"0,-2 1 76 0,12 15-107 15,5 3-42-15,7 6-9 0,-10-6 0 16,14 14-8-16,-1 1-10 0,3 16-10 15,7 21-7-15,-3 19-4 0,-1 15-4 16,-6 16-1-16,-15 3-3 0,-11 4 0 16,-8 4-1-16,-12-1-3 0,-24-8-2 15,0-5-4-15,-3-7-5 0,-14-13-2 16,-26-10-8-16,-13-18 102 0,-4 3-290 16,-22-26 149-16,-9-7-45 0,8-8-1016 15</inkml:trace>
  <inkml:trace contextRef="#ctx0" brushRef="#br0" timeOffset="155210.5659">19324 14294 275 0,'23'0'276'0,"8"0"36"15,2 56-135 1,12 70-120 47,0 48-29-48,-5 33-14-15,-17-13-7 0,3-58 1 0,-6-89-8 0,4-47-93 16,2-7-968-16</inkml:trace>
  <inkml:trace contextRef="#ctx0" brushRef="#br0" timeOffset="155380.6649">19650 14816 505 0,'-11'0'260'0,"7"0"-138"0,-2 3 62 16,-9 7-69-16,-5-8-44 0,-3 4-26 0,-6-1-3 16,-5 2 2-16,0-5-5 0,-2 3-10 15,1 3-10-15,-1-6-10 16,-14 3 3-16,7-4-8 0,3 6-9 15,4-7-11-15,3-2-11 0,8-4-187 16,13-1 101-16,12 5-118 0,0-9-663 0</inkml:trace>
  <inkml:trace contextRef="#ctx0" brushRef="#br0" timeOffset="155588.4713">20093 13971 687 0,'29'81'254'15,"3"5"-128"-15,-4 4 81 0,-6 1-118 16,-2 11-46-16,1 13-14 0,-1 1-4 16,0 10-4-16,1 8-5 0,3-6-7 15,-11-12-6-15,-3-5-5 0,8-10-6 16,-8-15 85-16,-7-18-293 0,-3-18 154 15,2-12-71-15,-4-17-1032 0</inkml:trace>
  <inkml:trace contextRef="#ctx0" brushRef="#br0" timeOffset="156713.7969">10144 16675 524 0,'3'22'172'0,"2"5"-83"15,-3-9 72-15,-2-3-83 0,-2 0-33 0,7-1 4 16,-13 5 7-16,8 7 2 0,-5 7-2 15,1 1-4-15,3 0-3 0,-1 6-3 16,-3 15-5-16,4-2 0 0,-4 11-3 16,8 6-5-16,-1 1-6 0,-1-8-4 15,-1 10-6-15,12 2-3 0,-2-1-5 16,-5-9-2-16,-2-4-3 0,7-6 0 16,-3-14-2-16,-12-4-4 0,-4-14-7 15,4-5-4-15,2-18-7 0,1 0-222 16,-16-20 125-16,10-8-123 0,8 2-812 0</inkml:trace>
  <inkml:trace contextRef="#ctx0" brushRef="#br0" timeOffset="156979.4777">10515 16644 580 0,'-8'0'203'16,"-7"0"-92"-16,2 5 71 0,1 2-94 16,-5-7-38-16,-4 1-5 0,-1 1 2 15,-9-2-7-15,-6 3-9 0,-2-6-8 16,-3 3-9-16,1 3-4 0,4-1-5 16,-1 4 1-16,-2 3-2 0,6 4-2 15,-1-3-5-15,-3-2-14 0,6 4-6 16,9-6-183-16,1-4-2 0,11-2 24 0,11-2-190 15,5 2-52-15</inkml:trace>
  <inkml:trace contextRef="#ctx0" brushRef="#br0" timeOffset="157245.126">11032 16516 487 0,'-2'7'160'0,"-1"0"-48"16,-10 4 60-16,3-1-78 0,-2 22-24 16,-8 7 3-16,4 9 2 0,-1 6-7 15,-3 18-12-15,-6-4-11 0,1 7-9 16,0 6-6-16,4 7-6 0,2 3-5 16,14 10-5-16,5 2-3 0,2-9-3 15,3-1-3-15,8-20-1 0,6-5-4 16,2-8-5-16,6-5 0 0,2-11-7 0,0-11-12 15,-9-18-21-15,6-15-21 0,-9 0-39 16,1-20-112-16,2-13 50 0,5-6-107 16,-9-16-369-16</inkml:trace>
  <inkml:trace contextRef="#ctx0" brushRef="#br0" timeOffset="157649.1266">11075 16717 544 0,'15'-5'309'15,"13"10"-175"-15,12-3 73 0,3 9-77 16,-1-13-51-16,11 9-51 0,3 1 30 16,-3-8-7-16,0 0-12 0,-3 5-10 15,11-10-11-15,-10 17-5 0,2-5-6 0,1 1-1 0,-5 8-1 0,-14 3 0 16,0-11-2-16,-14 9-1 0,-4-4-2 16,-7 15-2-16,-8 2 0 0,-2 10-2 15,-9 3 0-15,-4 5-2 0,-5-7 1 16,-15 1 0-16,4 2 1 0,3 3 0 15,-2-4 0-15,-5-5 1 0,6 8-1 0,6-3-1 16,-4-3 0-16,-2 8-1 0,12-1 2 16,2-9 0-16,-4-8 0 0,11-4 3 15,1-8 1-15,5-3 0 0,3-1 1 16,5-1-2-16,9-8 0 0,1 1 0 16,15-12-1-16,-6-1 0 0,6-6 0 15,12 0 0-15,3-7 1 0,-7 5 0 16,12-3 1-16,-1 3 0 0,-14 1 0 15,3 1 4-15,-4 5-2 0,-9-4-6 16,-5 11-10-16,2-9-16 0,-10 1 1 0,0 3-197 16,-5-1 99-16,-5-13-115 0,-5 0-671 15</inkml:trace>
  <inkml:trace contextRef="#ctx0" brushRef="#br0" timeOffset="157908.2195">12078 16402 449 0,'26'0'269'16,"17"0"-121"-16,-4 8 44 0,14 6-54 15,1-8-57-15,1 12-24 0,-7 7-5 16,17 3-8 0,-1 14-8-16,-1-2-11 0,7 8-9 0,5 10-7 15,-8-5-5-15,-9 1-1 0,5 19-3 16,-6 10 0-16,-22-3-2 0,-17 8-2 15,-8 1-3-15,-10-6-3 0,-10-7-2 16,-10 7-5-16,-12-5-7 0,-6-3-12 16,-15-3-17-16,-10 3 4 0,-8-10-159 15,-8-9 81-15,-1-5-91 0,0-14-538 0</inkml:trace>
  <inkml:trace contextRef="#ctx0" brushRef="#br0" timeOffset="158502.05">14302 16521 542 0,'-5'20'315'0,"-2"3"-171"16,4-9 53-16,-7-3-77 0,4-4-65 16,-19-2-30-16,-13 1-5 0,-4-2 1 15,-9-1 1-15,-11 0-3 0,9-3-3 16,-1 0-4-16,-1 4-4 0,5-4-1 15,7 3-2-15,-2 4-8 0,14-1-3 16,1 13 81-16,10-6-293 0,9 2 152 16,11 5-72-16,1 1-1034 0</inkml:trace>
  <inkml:trace contextRef="#ctx0" brushRef="#br0" timeOffset="158675.5594">14257 17040 490 0,'-8'-15'169'0,"-5"2"-86"16,-6 5 70-16,-4-11-82 0,-15 1-30 16,-7 16-9-16,1 1 6 0,-8-2 6 15,-6 3-26-15,10 18 122 0,-3 2-299 16,-1-2 150-16,-4 3-47 0,18 1-999 16</inkml:trace>
  <inkml:trace contextRef="#ctx0" brushRef="#br0" timeOffset="159269.2596">15426 16402 652 0,'-12'31'260'0,"10"6"-119"15,7 9 72-15,-5 14-108 0,12-5-45 16,-9 3-18-16,1 1-2 0,6 13-7 16,-5-1-9-16,-10 8-8 0,16 4-6 0,-1 8-3 15,-5-14-3-15,-3 1-2 16,-6-7 0-16,13-11-1 0,-9 1 0 0,-7-10 1 15,0-9 0-15,11-9-9 0,-4-7-11 16,-5-19-20-16,-8-12 32 0,14 2-224 16,-2-14 106-16,5-23-96 0,-4-16-754 15</inkml:trace>
  <inkml:trace contextRef="#ctx0" brushRef="#br0" timeOffset="159519.2902">16045 16213 562 0,'-9'-7'222'0,"5"7"-128"15,-2-1 78-15,-1 2-87 0,-6-2-30 16,-9-4-16-16,-6-2 1 0,-7 7 4 16,-1-1-3-16,-12 4-9 0,-4 3-11 15,-6 13-11-15,-8-6 0 0,-5 7-1 0,8 1 0 16,-9 11 0-16,5-11-1 0,7 6-5 15,10-4-5-15,4-5-9 0,14-4-11 16,11 4 16-16,9 2-204 0,10-5 105 16,1 5-92-16,1 1-715 0</inkml:trace>
  <inkml:trace contextRef="#ctx0" brushRef="#br0" timeOffset="159790.8531">16352 16342 461 0,'0'0'191'0,"-2"4"-121"16,-9-1 76-16,-4 12-63 0,-10 3-30 15,-6 10-1-15,-8 15-4 0,6 7 20 16,-5 15-2-16,2-2-9 0,4 10-9 0,4 6-7 16,2-3-9-1,14 4-4-15,2 11-4 0,5-6-5 16,3-1-4-16,2-3-3 0,14 1-5 15,9-14-2-15,3 3-3 0,19-3-3 16,3-14-2-16,-5-7-6 0,7-16-11 16,0-21-11-16,-4-10-9 0,5-6-22 15,-2-18-8-15,-1-5-128 0,-10-21-11 16,1-1 16-16,-12-16-125 0,0 4-56 16</inkml:trace>
  <inkml:trace contextRef="#ctx0" brushRef="#br0" timeOffset="159994.0117">16745 16498 664 0,'16'37'226'15,"13"19"-102"-15,2 4 83 0,1 13-112 0,-11 1-39 16,2-3-8-16,-11-6 0 0,-4 13-7 16,4-5-11-16,3 0-10 0,-7 10-9 15,5-20-6-15,-1 3-2 0,-4-10-3 16,-5-19-7-16,1-11-11 0,-1-6-30 15,-1-15-19-15,-2-5-156 0,0-23-3 16,1 1 2-16,3-26-164 0,-3-10 11 16</inkml:trace>
  <inkml:trace contextRef="#ctx0" brushRef="#br0" timeOffset="160179.2927">17040 16129 407 0,'40'26'247'0,"13"14"-113"0,5 11 38 15,8 4-52-15,-3 3-58 0,8 18-22 0,7 19-9 16,-3 6-5-16,-1 10-9 0,1 5-8 16,-15-7-4-16,-16 4-5 0,-7-14-1 0,-14 1-6 0,-13-6-5 15,-10 2-10-15,-2-16-11 0,-19-1-16 16,-14-11-132-16,-20-8 70 0,-1-14-89 16,1-11-454-16</inkml:trace>
  <inkml:trace contextRef="#ctx0" brushRef="#br0" timeOffset="160866.897">19660 17202 1486 0,'-58'32'10'15,"2"-1"-56"1,18-21-244 0,-20-33 208-1,66 5 12 1,-3-23 0-1,-12-39-868-15</inkml:trace>
  <inkml:trace contextRef="#ctx0" brushRef="#br0" timeOffset="160980.9926">19421 16767 270 0,'-18'-9'324'0,"5"13"-171"0,-2 12 21 15,-5 2 8-15,-1 9-105 0,-9-19-32 16,-3 5-8-16,-1 6 1 0,5-11-6 16,-8-3-9-16,1-17-7 0,6 17-8 0,-2-3-5 31,-1-7-5-31,12-3 99 0,6 3-294 15,13-4 155-15,7 3-60 0,-5-21-1034 0</inkml:trace>
  <inkml:trace contextRef="#ctx0" brushRef="#br0" timeOffset="161173.4086">19917 15892 616 0,'28'53'205'0,"4"3"-97"0,-3 4 78 15,1 13-101-15,-2 6-35 0,2 9-5 16,-3 13 1-16,-4 5-5 0,-5 0-9 16,2 4-9-16,-5 4-12 0,-8 7-7 15,-2-7-4-15,-5 1-2 0,-2-16-8 16,-11-11 95-16,-1-27-293 0,1-3 154 16,-3-36-63-16,-4-14-1029 0</inkml:trace>
  <inkml:trace contextRef="#ctx0" brushRef="#br0" timeOffset="161829.7549">19143 16354 611 0,'-7'10'220'0,"7"21"-90"15,0 3 75-15,4 5-98 0,-4 4-39 16,1 10-7-16,3 7 0 0,-3 8-8 16,-1 7-14-16,2-4-13 0,3 8-9 15,-3-2-7-15,4 7-4 0,6-8-3 16,-1 6-4-16,-1-3-3 0,0-8-8 16,2-9-7-16,-7-8 80 0,-5-7-294 15,-2-19 154-15,2-8-73 0,2-13-1026 0</inkml:trace>
  <inkml:trace contextRef="#ctx1" brushRef="#br0" timeOffset="52130.2371">2569 8211 0,'-174'-232'15,"-663"-846"1</inkml:trace>
  <inkml:trace contextRef="#ctx0" brushRef="#br0" timeOffset="162909.9319">10117 18086 530 0,'7'25'261'0,"0"-10"-284"0,-1 0 221 16,-3 4-77-16,1 6-44 0,-3-8-11 15,4 14-14-15,7 11 161 0,-4 4-159 16,1 6-14-16,-6 11-10 0,2-4-7 15,2-4-9-15,-3 5-4 0,-2-4-3 0,1-5-4 16,-3 2 0-16,9-6-1 0,-1-13-1 16,-16-7-6-16,3 5-6 0,3-23 4 15,-8 0-164-15,4-9-70 0,-9-10 66 16,6-22-192-16,13 4-338 0</inkml:trace>
  <inkml:trace contextRef="#ctx0" brushRef="#br0" timeOffset="163144.3353">10518 18208 543 0,'-1'-1'197'0,"-6"2"-96"0,-3-15 76 16,-8 5-82-16,-5-2-37 0,-4 9-3 16,-9 4 3-16,-2-2-2 0,4 0-8 15,-10 13-12-15,-4-8-9 0,0 3-8 16,-2-1-5-16,-7-1-3 0,6 1 1 15,0 0-2-15,8 6 0 0,5-6-7 16,4 6-9-16,10-10-18 0,9 15 99 16,5-18-294-16,6-1 141 0,4-16-69 0,14 30-984 15</inkml:trace>
  <inkml:trace contextRef="#ctx0" brushRef="#br0" timeOffset="163425.7946">10992 18071 524 0,'4'3'220'0,"-4"2"-148"0,-5-5 96 16,1 5-78-16,-1-2-29 16,-5 9-34-16,-3 1 39 0,3 16 3 0,-10 5-13 15,-1 4-15-15,-2 10-14 0,-4 11-7 16,4 0-4-16,6-2-3 0,7 15-1 15,7-5-2-15,1-8-1 0,4-2-3 0,8 2-1 16,3-11-2-16,7-9-1 0,12-3-6 16,2-11-10-16,-7-12-8 0,11 2-23 15,10-15-24-15,-6-3-36 0,-1-24-111 16,15-4 53-16,-11-14-107 0,-10-11-339 16</inkml:trace>
  <inkml:trace contextRef="#ctx0" brushRef="#br0" timeOffset="163644.0676">11483 18094 342 0,'7'0'239'0,"-4"13"-87"0,2-1 28 15,5 16-33-15,-5 7-44 0,5 5-20 16,0 4-9-16,1 10-8 16,-1-18-11-16,5 10-14 0,-2 6-13 0,-1-4-10 15,-4 2-6-15,1 6-5 0,-8-8-2 16,9 13-2-16,3-14-3 0,6-1-1 15,-4-9-5-15,3-11-13 0,-10-14-21 0,-8-6-20 16,3-6-17-16,-3-6-36 0,-1-14-108 16,-1-13 42-16,-8-14-68 0,0-7-345 15</inkml:trace>
  <inkml:trace contextRef="#ctx0" brushRef="#br0" timeOffset="163844.0767">11664 17993 293 0,'33'-5'200'0,"3"5"-43"0,11 5 13 15,11 3-40-15,0 11-26 0,-4 2-21 16,4 17-19-16,-5-1-16 0,-5 14-17 16,-1 2-13-16,-12 10-9 0,-12-7-6 15,-5 14-4-15,-11-2-2 16,-7 5-1-16,-5 0-1 0,-10 0 1 0,-3-5 0 16,-7 0 3-16,1 3 7 15,3-10-14-15,-9-6 6 0,2-7-181 0,1-15 110 16,1-20-117-16,3-8-648 0</inkml:trace>
  <inkml:trace contextRef="#ctx0" brushRef="#br0" timeOffset="164503.563">14337 17998 725 0,'11'20'255'0,"4"0"-133"15,-5-5 86-15,-10-10-127 0,-1-2-48 16,-6 0-9-16,-11-1-5 0,-4 0-2 16,-8 1-4-16,-6-1-4 0,-9-1-4 15,-6 6-2-15,-4-2-2 0,4 1 2 16,-7 1-1-16,11 8 0 0,6 10-7 0,-2-4-8 15,3 1 13-15,12-5-189 0,-9-4-29 16,4-3 45-16,13 1-179 0,17 1-220 16</inkml:trace>
  <inkml:trace contextRef="#ctx0" brushRef="#br0" timeOffset="164675.4053">14362 18455 512 0,'38'9'276'16,"-13"-4"-148"-16,-17-5 49 0,-1-2-73 0,-7-1-54 15,-5-7-27-15,-17-15-5 0,-8 5-4 16,-10 7 6-16,-9-2-2 0,-9 2-6 16,-9 6-1-16,-9 7-2 0,7 7-20 15,-6-1 110-15,-5-6-1 0,1 13-292 16,13 11 184-16,1 5 20 0,17 1-1374 16</inkml:trace>
  <inkml:trace contextRef="#ctx0" brushRef="#br0" timeOffset="166935.2557">3544 9261 8 0,'9'-5'162'0,"-6"1"-44"16,-1-1-19-16,-4-1 9 0,2-1 10 16,3 2-46-16,-3 3-7 0,2 2-7 15,-2 0-11-15,2 12-7 0,3 1-11 16,-2 1-6-16,0-1-5 0,4 3-5 16,1 9-4-16,2 3-1 0,5 6-3 0,0 4-1 15,-4-3-1-15,1-12 2 0,-7-7 2 16,-2-6 1-16,1-3 1 0,-6-7 1 15,-6-7 1-15,4-1-1 0,-12-12-2 16,-1-8-2-16,-11-19-1 0,-3 1-2 16,-7-14 0-16,1 4-2 0,-4-9 0 15,1 17-3 1,3-5-1-16,9 14-1 0,7 9 0 16,4 10 1-16,17 17 1 0,3-6 0 15,4 14 3-15,10 5 2 0,6 3 1 0,10 7 2 16,3 13 4-16,12 2 4 0,1 10 4 15,0 3 5-15,4 13 4 0,0-3 5 16,4-8 1-16,-8-5-4 0,-7-5-5 16,-12-14-6-16,-24-19-4 0,-6-7-6 15,-13-7-5-15,-20-21-2 0,-14-15-5 16,-4 0-3-16,1-10-14 0,-1 1 122 16,8 11-292-16,6 13 140 0,8 8-40 15,14 20-987-15</inkml:trace>
  <inkml:trace contextRef="#ctx0" brushRef="#br0" timeOffset="168360.3978">15275 17958 417 0,'0'0'0'16,"6"12"0"0,3 57 78-1,-1 26-78-15,-5 21 481 0,6 30-437 16,-1-5 298-16,-1-35-241 0,-2-7 145 16,-2-4-243-16,3-14-1 0,-9-13-2 15,1-17 10-15,1-13 38 0,-7-33-294 0,-12-5 170 16,3-18-99-16,7-32-1100 0</inkml:trace>
  <inkml:trace contextRef="#ctx0" brushRef="#br0" timeOffset="202471.8741">16921 5117 235 0,'-14'-11'137'0,"3"-9"16"15,11-7 3 1,-5-14-42 0,5-4-9-16,0 4-13 0,5 1-21 15,10-6-22-15,-2 12-20 0,-2-2-13 16,9-2-5-16,-1-15-1 0,0 5-1 15,-2-7-1-15,6 7-2 0,-5-5-2 16,1 13-2-16,-8 2 3 0,6 10 0 0,-6 3-3 16,-4 8 1-16,1 11-1 0,2 1-1 15,0 3 1-15,-1 2-1 0,1 2 0 16,-2-4 0-16,0 4 0 0,-3-4 0 16,2-4-1-16,-4 1 0 0,4-5 1 15,1-2-1-15,2 4 0 0,0-4 0 16,3 1 0-16,0 2 1 0,1-4-1 15,5 1 1-15,0 9-1 0,-6-7 1 16,10 7 0-16,2-4-1 0,3 7 1 0,4-6-1 16,6 4 1-16,-2-1-1 0,6 1 0 15,-4 2 1-15,7-2 0 0,8 2-1 16,-4 2 1-16,6-2-1 0,5-2 1 16,-6-3-1-16,3 4 1 0,4-4 0 15,2-4 0-15,-10-2 1 0,20 2 1 16,-5 0 1-16,11 5 1 0,-6-1 0 0,12 0 4 15,-2 4 3-15,1-6 0 0,2-6 1 16,11-2 1-16,5-5 1 0,-1 7 0 16,7-1-4-16,-8 14-2 0,-6 0 0 15,-6 7-1-15,3 13-3 0,-6 0-1 16,-3-4 0-16,-2 3 0 0,1 1-3 16,-11-6 1-16,-9-2-2 0,10 0 1 15,-6-6-1-15,-5-6 0 0,-7-5 0 0,5-1-1 16,-7-3 1-16,-6-9-1 0,0 3 1 15,8 2-1-15,-10 0 0 0,-8-1 1 16,-1 5-1-16,-2 0 0 0,-12 1-5 16,-7-4-2-16,-6 2-1 0,-6-1-3 15,4 11-1-15,-8-13-3 0,-5 6 1 16,1-6 4-16,4 8 1 0,-2-4 4 16,1 8 1-16,1 1 1 0,0 1 4 15,-5 1 0-15,4 8 0 0,-4-8 0 16,-2 3 1-16,-2 1-1 0,4-6 0 15,1 14 0-15,2 0 1 0,0 11 0 0,-1 5 2 16,-1 3 2-16,-3 7 2 0,-1 13 2 16,6 7 1-16,3 11 2 0,-5 14 0 15,9-3 0-15,3 10-2 0,0-3-2 16,-2-1-1-16,-6-12-3 0,3-1 2 16,0-22-4-16,-2-17 1 0,-1-16 90 15,-2-8-1-15,7-12-292 0,4-5 192 16,4-7-10-16</inkml:trace>
  <inkml:trace contextRef="#ctx0" brushRef="#br0" timeOffset="203770.5004">21765 5021 402 0,'16'10'228'0,"-12"-2"-135"0,-3-8 60 0,-6-1-60 16,4 2-40-16,-6-7-42 0,-1-2 30 15,8 4-2-15,-2-1-6 0,2-13-7 16,0-4-3-16,-10-11 0 0,7-23-1 15,0-5-1-15,3-2-4 0,5-2-3 16,-5-3-4-16,5 0-2 0,-2 0-2 0,4-5-2 16,-7 0-1-16,3 5 0 0,2 15-1 15,3 5 0-15,-8 15-1 0,10 7 0 16,0 7-1-16,7 4-1 0,-6 4 1 16,6 3-1-16,1 4 1 0,4-1-1 15,-9 0 1-15,3-1-1 0,3 9 1 16,10-3 1-16,-4 2-1 0,7-4 1 15,-2 4-1-15,6-2 1 0,-9-2 1 16,7-3 0-16,9 12-1 0,12-7-1 16,3 0 1-16,-3 0 1 0,14 0 0 15,-7 8 0-15,14-15-2 0,-1 7 4 16,21-3 4-16,-8 10 2 0,13-14 3 0,-18 9 3 16,3-9-1-16,-3 14 2 0,3-16 0 15,-13 3-4-15,5-6-5 0,-10 12-3 16,-2-1-3-16,-15-9-1 0,-3 6 0 15,-15-9-3-15,1-5 2 0,-20-2-4 16,0 2-2-16,-3-4-5 0,-1 12-3 16,-10 0-3-16,0-5-1 0,0 2 0 0,2 1 2 15,-9-2 4-15,4 9 4 0,0 3 6 16,6 7 3-16,4 11 2 0,-4 4 2 16,5 10 1-16,7 15 0 0,-8 18 1 15,6 5 1-15,0 13 0 0,-3 20 0 16,12 7 1-16,-4 6-2 0,-5 1 0 15,-8-8-1-15,0-9 0 0,-5-20-2 16,-5-8-4-16,-5-7 2 0,-1-4 86 16,7-6-293-16,-11-6 157 0,4-14-62 0,1-10-1053 15</inkml:trace>
  <inkml:trace contextRef="#ctx0" brushRef="#br0" timeOffset="313870.443">3455 15128 206 0,'-2'0'136'0,"1"4"-27"0,1-2 8 15,-2-2-20-15,2 3-13 0,-2-1-8 16,4 3-6-16,3 5-6 0,-7 3-2 15,4 1 1-15,1 7-7 0,-1 4-5 16,3 10-4-16,-5 5-5 0,1 8-3 16,1 3-8-16,1 4-6 0,-1-7-5 15,1 5-4-15,-1-7-4 0,-4 9-3 16,1-2-2-16,2-5-3 0,-4 3-1 16,-2-3-1-16,0-14-1 0,0-6 1 15,0-3-3-15,2-4-4 0,-4-9-8 16,2-4-18-16,2-6-25 0,-2 3-17 0,0-5-135 15,3-14 62-15,2-1-106 0,0-9-414 16</inkml:trace>
  <inkml:trace contextRef="#ctx0" brushRef="#br0" timeOffset="314203.4208">3869 15073 282 0,'-21'-7'160'15,"1"9"-35"-15,-2-4 19 0,-4-4-33 16,1-1-31-16,0 5-7 0,2 4-3 0,3 5-11 15,3-7-10-15,-6 6-8 0,3 2-5 16,-5 4-6-16,-1-5-5 0,-4 4-6 16,4-2-4-16,-1 2-5 0,0-3-1 15,-1-1-6-15,-3-2 1 0,6 3-1 16,2-1-8-16,3-4-9 0,5 1-14 16,3-9-22-16,6 5-142 0,-1 0 73 15,7-14-103-15,2 4-496 0</inkml:trace>
  <inkml:trace contextRef="#ctx0" brushRef="#br0" timeOffset="314495.3313">3939 15068 438 0,'-5'23'211'0,"0"-1"-87"0,-2-3 49 16,1-2-60-16,-1 10-50 0,-1 4-11 16,-7 1-2-16,2 9-6 0,-2 12-11 0,-4-7-11 0,-7-1-4 15,11 15-5-15,-2 0-3 0,-3-7-1 16,11 13-2-16,9-5-2 0,4 0 0 16,10-3-1-16,-3-3 0 0,21-7-1 0,-6-8-2 15,-4-12-3-15,3-10-4 0,-2-3-8 16,0-15-14-16,0-1-22 0,6-4-35 15,-10-4-37-15,5-9-75 0,-9-3 25 16,-1-11-98-16,-2-4-186 0</inkml:trace>
  <inkml:trace contextRef="#ctx0" brushRef="#br0" timeOffset="314915.0934">4076 15401 220 0,'7'-5'177'16,"5"-8"-27"-16,-1 6 1 15,2-8-21-15,4 15-21 0,-12-1-15 16,5-11-12-16,-5 12-16 0,13-8-8 0,2 9-8 16,-2-1-8-16,4-11-5 0,3 2-6 15,0 14-6-15,8-10-3 0,0 5-6 16,-2 7-3-16,-3 1-4 0,-3 4-2 16,2-4-1-16,-4 4-3 0,-1 9-1 15,1 3 0-15,-10-1-2 0,-10 3-1 16,-3-4-1-16,-3 3-1 0,-15-5-1 15,1 3-1-15,-6 7-3 0,0-2-1 16,3 0-2-16,-3 3-1 0,-2-11 1 16,5 0-1-16,-3-5 0 0,1-3 3 0,7-4 2 15,7 0 1-15,1-3 2 0,2-5 1 16,5 0 2-16,0-1 1 0,7 4 0 16,3-6 2-16,0-1 1 0,13 1 0 15,-1 0 0-15,1 3 1 0,0 3 0 16,0-3 1-16,-1 0-1 0,1-3-1 15,0 1-1-15,5 2 0 0,6-2-1 0,-15 4 1 16,3-10 0-16,-2-2-7 0,-7-3-17 16,-1 4-16-16,-4-4 127 0,2-2-291 15,-7 3 127-15,1-2-29 0,-1-6-961 16</inkml:trace>
  <inkml:trace contextRef="#ctx0" brushRef="#br0" timeOffset="315161.3014">4549 14856 551 0,'31'30'246'0,"7"4"-118"0,10 4 63 16,-1 2-81-16,-1-3-58 0,-1 1-14 16,3 8 0-16,-5 2-6 15,-5-6-8-15,-6 2-8 0,-1 6-6 16,-4 8-5-16,-4-3-2 0,-7 10-2 0,-6 4-1 15,-10-3-1-15,-5-4 1 16,-9 2-3-16,-1-2-7 0,-4-6-17 0,-9-5-11 16,-5-11-135-16,0 0-33 0,-5-18 26 15,0-1-160-15,6-8-127 0</inkml:trace>
  <inkml:trace contextRef="#ctx0" brushRef="#br0" timeOffset="315692.6203">5394 15132 116 0,'3'12'265'0,"4"-4"-94"0,-1 1-8 15,4-3-37-15,-5 6 53 0,-1 3-101 16,1 5-2-16,0 1-10 0,1 9-15 15,-1 0-12-15,5 5-13 0,-1 3-2 16,2 2-5-16,-1 9-6 0,3 4-4 16,-4 0-3-16,-3-1-2 0,-1-4-1 15,0 0 1-15,-3-10-1 0,-1-8-5 16,-1-4-9-16,4-4 7 0,1-12-201 16,0-10 113-16,1-5-112 0,1-7-719 15</inkml:trace>
  <inkml:trace contextRef="#ctx0" brushRef="#br0" timeOffset="315886.6261">5662 15454 418 0,'-10'-12'184'0,"-3"4"-69"16,-3-3 49-16,-6 17-62 0,4-11-37 0,-7 5-10 15,-2 5-4-15,-1 3-8 0,2-8-13 16,-9 14-12-16,3-1-4 0,6-1 0 15,-4-14-23-15,0-3-22 0,9-2 106 16,-1 7-256-16,1-20 119 0,11 7-63 0,6-2-815 16</inkml:trace>
  <inkml:trace contextRef="#ctx0" brushRef="#br0" timeOffset="316400.0373">5674 14960 346 0,'17'0'242'0,"7"-2"-98"0,-4-4 32 16,-3-1-27-16,4-6-72 0,-4-5-19 15,1 3-2-15,14 2-6 16,3-2-14-16,-2 6-11 0,13-2-8 0,-6 6-4 16,-5 5-2-16,-1-2-2 0,1 2-3 15,-13 7-2-15,1 1-1 0,-1 4-1 16,-6 3 0-16,-3 3-2 0,1 3 0 16,-6 6-1-16,-6-1 0 0,-2 8 0 15,-2-6 0-15,-5 6-1 0,1-4 1 0,-8 5 0 16,3-2 1-16,-1 2-1 0,2-7 1 15,2-8 0-15,0 0-3 0,4-8-1 16,4-4 0-16,2 5-1 0,3-1 0 16,3-9-1-16,7 9 1 0,7-6 0 15,-7 8 2-15,18-6-2 0,-5 2-2 16,7-2-1-16,-9 5-5 0,11 1-3 16,-16-1-3-16,1 3-1 0,-4 4-18 15,-1 4-3-15,-11-10-4 0,-2 6-6 16,-4 9 3-16,0-29 4 0,-15 53 1 0,-2-19 19 15,-8 4 5-15,-1-4 7 0,-12 0 9 16,-4 1-6-16,-8 3 20 0,-8-5-143 16,-4 2 82-16,4-3-68 0,-10-11-505 15</inkml:trace>
  <inkml:trace contextRef="#ctx0" brushRef="#br0" timeOffset="317634.7183">3476 16515 246 0,'4'1'127'0,"-8"6"-10"16,3 0 17-16,-1 6-32 0,0 0-10 15,1 5 1-15,2-1-4 0,-4 8-3 0,3 3-12 16,2 10-6-16,-4 10-7 0,2-1-7 16,-2-1-6-16,4 7-10 0,3-8-11 15,-8-1-6-15,-1 11-5 0,6 5-4 16,1-12-3-16,-3 0-2 0,0-10-4 15,-3-5-3-15,3-13-11 0,2 2-6 16,-4-11-201-16,-1-11 116 0,-1 0-126 16,4-15-720-16</inkml:trace>
  <inkml:trace contextRef="#ctx0" brushRef="#br0" timeOffset="317920.6118">3758 16448 396 0,'-13'20'263'0,"-7"0"-161"0,8-5 59 16,-16-7-45-16,-2 4-57 0,4-5-58 15,8 6 44-15,-11-2-8 0,6-2-12 16,3-1-9-16,-3-1-11 0,2-4 0 16,1-6-1-16,3 6 3 0,-6-3-16 15,1-5-2-15,-4 5-12 0,4-2-23 16,-2 2 2-16,4 0-134 0,5-5 64 16,10 10-86-16,1-10-417 0</inkml:trace>
  <inkml:trace contextRef="#ctx0" brushRef="#br0" timeOffset="318234.9647">4032 16371 448 0,'-24'26'142'0,"3"6"-57"0,3 14 56 16,-9-6-75-16,6 8-23 0,-6 5-2 16,1-5 2-16,2-2-1 0,11 7-7 0,3-5-6 15,2 10-2-15,10-6 2 0,2-1 2 16,11-4 1-16,2-6-4 0,5-1-2 16,7-1-3-16,11-10-5 0,2-1-5 15,4-3-6-15,4-24-3 0,-14 4-1 16,2-5-6-16,-8-1-11 0,5-13-16 15,-9-5 129-15,8-1-293 0,-16-7 135 16,2-4-31-16,-17 2-975 0</inkml:trace>
  <inkml:trace contextRef="#ctx0" brushRef="#br0" timeOffset="318505.1162">4471 16382 339 0,'23'18'231'0,"-5"15"-92"15,-9-4 29-15,-9-3-30 0,-9 2-60 16,4 12-21-16,5-5-7 0,0 11-9 16,0-1-11-16,12 8-12 0,3-8-9 15,-2 5-4-15,2-11-3 0,-3-1 2 16,-11-13 0-16,3-3-10 0,2-11-26 15,-4-9-33-15,-1-2-105 0,-1-13-17 16,5-2-2-16,-3-23-151 0,0-5 16 16</inkml:trace>
  <inkml:trace contextRef="#ctx0" brushRef="#br0" timeOffset="318709.7734">4565 16165 277 0,'17'-20'163'16,"-2"7"-32"-16,8 6 15 0,-1 1-36 0,6 2-18 15,0 11-13-15,0-4-12 0,13 19-16 16,1-2-12-16,13 14-12 0,-4 11-8 16,5 2-8-16,-4-6-5 0,-3-1-3 15,-12 8-1-15,-4 5-2 0,-5 0-2 16,-8 2-2-16,-2 19-2 0,-11-7-8 16,-7-11-7-16,0 7-10 0,-17-15-17 15,-9-7 19-15,-16 1-143 0,-1-11 68 16,-1-9-61-16,-1-2-462 0</inkml:trace>
  <inkml:trace contextRef="#ctx0" brushRef="#br0" timeOffset="319069.1947">5687 16079 438 0,'14'41'198'0,"-1"-13"-75"0,-7 2 46 0,3 13-64 15,-3 4-34-15,1-7-15 0,-4 8-5 16,1 13-8-16,9-5-11 0,-8 7-11 16,3-8-8-16,-1 10-8 0,3 7 0 15,-9-7-2-15,-6-14 0 0,5 1-8 16,-1-16-13-16,-4-16 35 0,-2-7-208 16,2-6 111-16,2-7-94 0,4-5-711 15</inkml:trace>
  <inkml:trace contextRef="#ctx0" brushRef="#br0" timeOffset="319244.429">5830 16443 252 0,'-15'-8'123'16,"-8"15"-15"-16,-10-6 19 0,6-4-38 16,-11 11-15-16,5 6-8 0,-4-3-12 15,-1-1-12-15,3-5-13 0,4 2-11 16,3-7-20-16,6-2 29 0,6-3-167 15,2-1 92-15,9-6-80 0,5 2-563 16</inkml:trace>
  <inkml:trace contextRef="#ctx0" brushRef="#br0" timeOffset="319572.3257">5787 16198 178 0,'38'-5'200'16,"-2"-1"-77"-16,2 6 10 0,10-5 11 15,-6-4-69-15,-4 3-13 0,7-8-8 0,0 1-4 16,-7 2-7-16,3 1-10 0,-6 6-11 16,-7-4-5-16,-5 8-3 15,-6 2-2-15,-4-2-5 0,-13 18-3 0,-12 2-4 16,3 6 1-16,-6 14-2 0,-9 8 0 16,-2-6 0-16,9 9 1 0,-6-5 1 15,2 1 1-15,-1-1 0 0,2 2 1 16,4 0 2-16,7-8 0 0,-2-5 0 15,11-2 2-15,5-5 3 0,-2-3 1 16,14-3 1-16,6-4 3 0,7-3 0 16,4-10 0-16,4-9-2 0,6 4-3 15,5-8-2-15,4 6-2 0,-1-8-6 0,-3-3-8 16,-2 3-6-16,-11-3 12 0,-3-2-186 16,-8-8 101-16,-25 23-88 0,32-22-665 15</inkml:trace>
  <inkml:trace contextRef="#ctx0" brushRef="#br0" timeOffset="321344.4376">3689 17652 311 0,'5'0'151'16,"-1"6"-4"-16,-4 1 17 0,4 16-44 15,-4 7-19-15,0 3-11 0,3 18-1 16,2-1-28-16,-2 10-17 0,-4 4-12 16,-6 11-11-16,9-4-7 0,4 14-4 0,-1-6-2 15,-11-4-2-15,2-12-4 0,-6-3-7 16,9-16-189-16,-7-17-1 0,-1-11 35 15,8-11-211-15,1-5-75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3T17:37:01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14174 2746 180 0,'4'-9'127'16,"-3"-5"-18"-16,1-1 7 0,0-2-20 15,-1 2-3-15,3-5-1 0,-6 9-7 16,4-3-5-16,1 13-3 0,2 1-6 16,-5 0-5-16,0 6-7 0,0 6-7 0,0 9-5 15,-2-1-5-15,-3 14-2 0,4 12-2 16,-1 14-3-16,-1 16-4 0,1 13-3 16,0 4-3-16,1 0-4 15,1 3-2-15,0 3-4 0,3-6-3 0,-1 2-3 16,3-9-2-16,0-11-2 0,-5-9-1 15,-2-16-2-15,-1-4 0 0,-4-8-2 16,0-8-5-16,-1-17-7 0,-5 10-14 16,1-23-17-16,-3-3-31 0,0 3-66 15,4-15-100-15,7-11 49 0,6-14-136 0,0-3-300 16</inkml:trace>
  <inkml:trace contextRef="#ctx0" brushRef="#br0" timeOffset="375.0494">14821 2457 280 0,'1'0'173'15,"6"12"-50"-15,-4-4 24 0,1 2-29 0,-4-2-24 16,-2-1-13-16,-8 0-3 0,0-1-9 16,-6-7-9-16,-6 2-11 0,0-7-9 15,-11 7-12-15,-5 9-4 0,7-13-4 16,-12 8-3-16,-2 2-3 0,5-1-3 16,-3 1-3-16,-12-1 0 0,6-7-2 15,-1 1-1-15,-6 1-2 0,2-2-1 16,-4-11 1-16,2 19-1 0,5-14 0 15,1 7 1-15,-1 9-10 0,16-3 0 16,-5 6-3-16,-1 1-10 0,12 2-10 16,8-2-14-16,-7 0-23 0,13-4-8 0,0 7-127 15,2-7 59-15,8 2-90 0,1-1-397 16</inkml:trace>
  <inkml:trace contextRef="#ctx0" brushRef="#br0" timeOffset="750.6334">15230 2739 283 0,'15'-8'146'0,"2"-5"-63"15,-17-1 32-15,8-7-36 0,-16-6-20 16,-11-6-6-16,1 7 1 0,3-3 2 15,-11 18 2-15,9 9 2 0,2 2-5 0,-8 8-3 16,-8 12-2-16,-1 8-3 0,-6 17-2 16,-9 8-5-16,-7 14-8 0,6 5-7 15,-7 11-4-15,2 0-4 0,5 7-5 16,8 7-2-16,0 10-2 0,9-6-1 16,21 5 0-16,3 8-1 0,2-11-1 15,9-15 1-15,4 1-1 0,9-14-1 16,2-21-1-16,5-1 0 0,9-6-1 15,8-12-1-15,4-9 0 0,1-11 0 16,6-8 0-16,-1-7-5 0,-4-5-7 0,2-5-13 16,-11-10-12-16,-8-13-23 0,-5-2-157 15,0-3 81-15,-12-2-108 0,0-3-541 16</inkml:trace>
  <inkml:trace contextRef="#ctx0" brushRef="#br0" timeOffset="1188.1925">15276 3440 503 0,'22'22'181'0,"0"-1"-65"16,-6 4 60-16,6 2-84 0,-7-8-26 15,3 5-6-15,-2 12-1 0,-2-8-7 16,-3 7-10-16,1-2-12 0,-1 5-7 16,3 4-4-16,-8-1-4 0,8-9-5 15,-6-4-1-15,-5-3-4 0,-3-15-2 16,-1-4-2-16,-3 1-1 0,-1-7-1 15,4 0 0-15,-4-2 0 0,-2-16 0 0,-1-10-1 16,8-10 1-16,-7-4 0 0,-1-14 1 16,0-10-1-16,3 4 1 0,5-4 0 15,8-7 0-15,-5 12 0 0,12 9 0 16,0 9 1-16,3 0 0 0,-1 12-1 16,-4 8 1-16,5-6 0 0,2 8 0 15,7 11 0-15,4 0 1 0,6 5 0 16,-4 12 0-16,8-7-1 0,1 18 1 15,-1-3-1-15,9 18 1 0,-7 2 0 16,2 11-1-16,-6-11 0 0,-4 13 0 0,2-3 0 16,1 8 0-16,-8-7 0 0,1 9-1 15,-1-4 0-15,-18-6 0 0,-2-2-1 16,-7-3 1-16,-2-12 0 0,-2-6-6 16,-9-7-11-16,-2-4-12 0,-1-11-22 15,0 0-28-15,-2-2-34 0,-8-29-99 16,1-12 41-16,12-20-93 0,-15 2-272 15</inkml:trace>
  <inkml:trace contextRef="#ctx0" brushRef="#br0" timeOffset="1394.9427">15968 2698 154 0,'18'-48'179'0,"8"-4"-24"16,-7 2-10-16,-1 2-8 0,5 19-22 0,12-3-18 16,-7 14-15-16,17 13-17 0,9 5-14 15,4 18-10-15,-1 5-9 0,12 9-9 16,-6 14-9-16,-1 2-6 0,-11 10-4 15,-1 15-2-15,-5 2-2 0,-2 14-1 16,-2 11-2-16,-1 12 1 0,-7-1-1 0,-13 10 0 16,-10-8-3-16,-9 2-4 0,-1-4-6 15,-11-2-7-15,-17-28-17 0,1 12-3 16,-18-25-140-16,-1-7 73 0,-4-13-85 16,9 4-471-16</inkml:trace>
  <inkml:trace contextRef="#ctx0" brushRef="#br0" timeOffset="2379.5771">18018 3039 511 0,'16'-12'252'0,"6"11"-91"32,-7-32-47-32,-15 31-36 15,-4-5-23 1,-40 9-15 0,-29 6 97-1,-42-3-92 1,6 15-224-1,0 12 104 1,69 22-133 0</inkml:trace>
  <inkml:trace contextRef="#ctx0" brushRef="#br0" timeOffset="2551.3372">18165 3543 386 0,'-5'5'157'0,"-10"-5"-65"0,2 0 52 16,-15-12-57-16,-7-3-13 0,-6-5-15 16,-6 9-2-16,-2 1-3 0,-1-2-11 15,-8 6-15-15,3 6-11 0,5 0-12 16,-1 5 1-16,-4 1 3 0,7 3-7 16,10 4-24-16,7-8 59 0,-4 3-210 15,23-1 108-15,2 4-92 0,4-1-683 0</inkml:trace>
  <inkml:trace contextRef="#ctx0" brushRef="#br0" timeOffset="3023.2294">18757 2615 353 0,'8'-12'139'0,"-5"1"-30"15,-1 11 40-15,3 0-52 0,2 5-19 16,-4 6-2-16,0 11-2 0,-6-1-6 16,3 11-12-16,-3 16-11 0,1-2-7 15,2 7-3-15,3 15-3 0,-3 5-3 16,2-5-3-16,5 20-4 0,-1-4-4 15,1-1-2-15,-10-5-4 0,3-2-2 16,0-1-4-16,-4-4-2 0,-4-9 0 16,-4-8-3-16,2-6-5 0,7-16-6 0,-5-4-13 15,1-15-29-15,-4-13 9 0,-1-6-172 16,4-1 83-16,-1-23-110 0,9-6-534 16</inkml:trace>
  <inkml:trace contextRef="#ctx0" brushRef="#br0" timeOffset="3335.8053">19488 2298 465 0,'3'-11'171'16,"-5"-3"-85"-16,-3 8 65 0,-5-1-69 15,1 5-28-15,-8-3-2 0,-10 5 3 16,-11 0-1-16,-5 5-4 0,-6 2-10 0,-10 1-10 16,-2 6-7-16,-3-1-3 0,-4 0-4 15,-2 7-1-15,-5-7 0 0,9 9-4 16,0-2-2-16,-4 0-1 0,-1 0-1 16,15 8-3-16,-6-10-3 0,14 10-3 15,5 5-8-15,5-6-10 0,0-7-14 16,8 6-19-16,9-11-14 0,14 7-135 15,-1 9 67-15,8-4-89 0,5 1-448 16</inkml:trace>
  <inkml:trace contextRef="#ctx0" brushRef="#br0" timeOffset="3871.8055">19778 2343 293 0,'-5'-8'182'16,"0"1"-102"-16,0 0 51 0,-7 7-33 16,1 0-24-16,-3 5-28 0,-9 4 13 0,-12-1-1 15,7 12-6-15,-7 5-16 0,2 8-11 16,5 13-7-16,8 16-2 0,-6 1 1 16,-1 14 1-16,2-2 1 0,0 11-2 15,9 2-1-15,4 15 0 0,9-5-2 16,3 14 0-16,8-4-4 0,-1-5 0 15,4-17-2-15,3 2-2 0,2-19-1 16,3-11-3-16,2-11-1 0,11-17 0 0,-6-10-3 16,4-7-7-16,-4-2-9 0,9-11-16 15,-12 0-15-15,2-13-142 0,2 0 73 16,-1-14-100-16,-1-2-485 0</inkml:trace>
  <inkml:trace contextRef="#ctx0" brushRef="#br0" timeOffset="4345.6053">20005 2615 455 0,'10'3'162'0,"-5"4"-66"0,3-4 59 15,5 4-72-15,2 8-22 0,0 13-6 16,3 3 0-16,-1 11-3 0,-2 9-8 15,-2-3-11-15,-3-6-9 0,2 11-4 16,-6-9-3-16,9 4-1 0,-5-6-3 16,2-2-3-16,-4-12-3 0,-5-13-2 15,-3-10-3-15,-6-5-3 0,-1-2-1 0,7-3 0 16,-3-8-1-16,-1-2 0 0,3-18 0 16,-1-12 2-16,0-8-1 0,1-5-1 15,-1-7-2-15,2 4-3 0,2 3-2 16,-1 2-1-16,3 8 0 0,-1 3 0 15,2 8 1-15,3-1 0 0,11 13 2 16,-1-4 3-16,3 10 1 0,4 3 1 16,0 9 0-16,-2 4 1 0,2-5 3 0,-2 1 0 15,1 12 1-15,5-5-1 0,-5 8 3 0,2 0 1 16,4 19 3-16,-4 1 1 0,-4-3 4 16,3 13-2-16,-7-1 1 0,-3-4-1 15,-3 2-2-15,-2 4-3 0,-4 1-2 16,-1-7-2-16,-5-1 0 0,3-6-6 15,-4-1-11-15,-4-7-19 0,-3-4 74 16,1-8-232-16,7 2 109 0,13-8-64 16,-3 0-763-16</inkml:trace>
  <inkml:trace contextRef="#ctx0" brushRef="#br0" timeOffset="4626.8934">20933 3032 320 0,'-3'12'200'0,"-7"-5"-73"0,0 1 29 16,-12-10-38-16,2 2-29 0,-8 9-17 16,2 4-7-16,-14 7-4 0,-7-2-7 15,-9-1-8-15,0 7-9 0,-11-7-7 16,16 3-6-16,-17 3-5 0,7 5-3 15,3-8-4-15,10-3-4 0,-12 1-3 16,12-11-8-16,-2 11-11 0,9-10-14 16,-1 7-26-16,8-5-156 0,5-2 84 15,21 0-119-15,-3 6-534 0</inkml:trace>
  <inkml:trace contextRef="#ctx0" brushRef="#br0" timeOffset="5017.5723">20197 3455 198 0,'18'0'205'15,"4"2"-60"-15,-2-2 9 0,1 0-4 16,4 0-52-16,-2-4-19 0,4-2-11 16,1-4-11-16,4 2-15 0,7-4-14 15,-4 12-9-15,8-7-7 0,-1-1-2 16,-6 1-3-16,-14 6-1 0,-2-13-2 15,-12 13-1-15,-3 1-1 0,-2 0-1 16,-5 8-2-16,-1 7 0 0,-2 12-1 0,-10 4 0 16,-8 4-1-16,-2 0 1 0,-6 4 1 15,-4 0 0-15,7 4 0 0,-4-4 1 16,4 1 1-16,8-2-1 0,-3 12 0 16,0-9 1-16,8-2 0 0,-3-1 0 15,4-4 0-15,18-14 4 0,-4 2 1 16,5-9 2-16,8 0 0 0,15 1 2 15,12-14 1-15,-4-2 0 0,12-3-4 0,10-2-1 16,-1 1-1-16,-8-7-1 0,6-1-2 16,-10-11-1-16,-10-3 1 0,-4-7-1 15,-6 4-8-15,-5-4-11 0,-9 10-14 16,-2 2-66-16,-6 2-97 0,-3-11 53 16,-2 12-126-16,2-8-338 0</inkml:trace>
  <inkml:trace contextRef="#ctx0" brushRef="#br0" timeOffset="5314.7615">20885 2464 295 0,'26'-2'128'0,"9"-9"-25"0,-2 7 30 16,2 8-41-16,7 1-17 0,11 3-5 0,-7 10 1 15,20-6-8-15,9 4-20 0,-4 8-7 16,7-1-1-16,5 8 2 0,-12 6-8 16,-13 3-6-16,3 21-2 0,-14 2 2 15,-17-2-5-15,-7 12-9 0,3 2-10 16,-26 6 3-16,-3 2-3 0,-13 8 2 16,-11-3-5-16,-16 8-10 0,-12-2-2 15,1 4-16-15,-9 23-13 0,-9-5-141 16,-4 2 71-16,5-7-92 0,11 0-479 15</inkml:trace>
  <inkml:trace contextRef="#ctx0" brushRef="#br0" timeOffset="9025.7721">22733 2441 459 0,'6'-9'166'16,"-1"5"-64"-16,2-1 57 0,0 5-73 16,-7-2-22-16,1 9-4 0,-1 6 0 15,-3 0-1-15,5 9-3 0,-7 16-9 0,-4-10-4 16,8 20-4-16,-6 13-2 0,2 12-3 15,3 0-5-15,-1 22-5 0,5-9-4 16,-2 0-5-16,0 3-4 0,1 4-2 16,-1-5-2-16,-1 7-3 0,2-9-1 15,-2-10-1-15,2-11 1 0,-2-4-4 16,-3-20-7-16,1-4-7 0,-5-19-12 16,1 0-28-16,-3-18-174 0,7-11 96 15,3-3-123-15,7-9-618 0</inkml:trace>
  <inkml:trace contextRef="#ctx0" brushRef="#br0" timeOffset="9260.3043">23076 3206 342 0,'3'-6'263'0,"2"4"-127"0,-5-4 38 16,-10-13-18-16,4 8-61 0,-11-11-24 0,0 1-1 15,-3 7 1-15,-6-7-11 0,-12 1-12 16,-7 0-19-16,-8 8-9 0,-7 11-7 16,7-4-3-16,-8 10-2 0,8 10-2 15,3 0 7-15,-8 3-17 0,-6 2 73 16,6 0-294-16,-10 0 162 0,5 28-108 16,21 5-1020-16</inkml:trace>
  <inkml:trace contextRef="#ctx0" brushRef="#br0" timeOffset="26604.8719">23896 2651 418 0,'12'-36'320'0,"-2"11"-133"15,1 15 22-15,-9 5-56 0,-7 5-49 16,13 22-39-16,-9 11-25 0,-4 13-2 16,-2 17-4-16,-8 22-5 0,13 17-6 0,-1 24-3 15,-5 17-3-15,0 1-5 0,6 5-2 16,9 5-3-16,-6-13-2 0,-9-13 0 15,1-15-3-15,1-22-9 0,1-22 3 16,-10-17-13-16,-2-19-226 0,4-8 131 16,6-10-123-16</inkml:trace>
  <inkml:trace contextRef="#ctx0" brushRef="#br0" timeOffset="63775.7207">19246 5058 225 0,'3'-7'107'0,"-3"2"-17"0,3-3 22 16,-8 11-28-16,5 2-22 0,5-13 0 15,-6 8-1-15,1 1-1 0,3-1-11 16,-5 12-3-16,4-4-3 0,-4 4 10 16,4 5-4-16,-4 6 0 0,7 5-3 15,-5 7-4-15,2 4-4 0,1 13-4 16,6-1-6-16,-6 7-4 0,5-3-6 0,-6 6-4 15,9-4-4-15,-6-1-3 0,2-8-2 16,3 12-2-16,-10-19 0 0,2-3-2 16,3-3 0-16,-7-7-1 0,7-5-1 15,-5-6-5-15,-2-7-12 0,2-10-19 16,-3-5-16-16,-4-15-150 0,4-2 77 16,-7-12-114-16,10 2-502 0</inkml:trace>
  <inkml:trace contextRef="#ctx0" brushRef="#br0" timeOffset="64072.6346">19625 5046 450 0,'17'-2'121'0,"-17"-1"-35"0,-3-4 55 16,-11-1-86-16,-2-7-2 0,-7-5-3 0,-4 2 1 15,0-3-3-15,-6-6-3 0,-5 7-13 32,2 7 3-32,-14-2 4 0,9 15-1 0,-1 0-2 0,7 8-7 0,-8 1-8 15,3 1 4-15,-8 6-10 0,9 2-7 16,-8-3-1-16,9 2-4 0,13 4-4 16,5-1-6-16,0 2-12 0,12-2-28 15,5 0-22-15,-4-2-132 0,9-8 66 16,0 1-117-16,14-4-405 0</inkml:trace>
  <inkml:trace contextRef="#ctx0" brushRef="#br0" timeOffset="64353.9197">19783 4905 396 0,'5'0'141'16,"-5"2"-57"-16,-2 3 54 0,-13-7-59 15,2 2-22-15,-2 15-1 0,-2 5 4 16,-4 6 2-16,3-1-7 0,-12 5-7 16,-3 3-5-16,-4 0-3 0,9 12-2 15,1 7-2-15,9 12-5 0,12-14-4 16,1 16-5-16,-4-8-5 0,6 2-3 16,5-14-4-16,-2 9-1 0,8-14-2 15,-5-1-3-15,6-12-4 0,4 1-3 16,7-6-7-16,8-10-9 0,3-11-12 15,3-2-18-15,2 0-27 0,4-7-40 0,-10-6-90 16,9-7 42-16,-2-2-104 0,4 1-264 16</inkml:trace>
  <inkml:trace contextRef="#ctx0" brushRef="#br0" timeOffset="64810.4754">20225 5092 403 0,'0'-13'145'31,"0"7"-52"-31,-10-1 54 0,4-1-59 0,-6 1-27 16,5 7-3-16,2 2-2 0,-11 4-4 16,-2-1-14-16,-4 4-16 0,1 6-8 15,-6 3-7-15,7 0-1 0,4 4-1 16,-8-1-2-16,3-8 1 0,1 14-1 15,3-12 0-15,1 3 1 0,16-5 0 16,0-4 2-16,1-5 1 0,4-4 2 16,10 0 0-16,10 5 0 0,3 2 0 15,7 1-1-15,2 2 0 0,4 2-3 16,-3 1-2-16,-1 7 0 0,2 7-1 0,0-1 0 16,-15-6-1-16,0 10 0 0,-4 1-1 15,-19-6-1-15,2-3 0 0,6 4-1 16,-8 2-2-16,-2-3 1 0,-9-8 0 15,-7 8 0-15,7-10 0 0,-16-4 1 16,-9-2 0-16,-1 2 2 0,-4-9 1 16,-8-2-1-16,6-7 1 0,7 1 1 15,-1-9-1-15,1-12 1 0,9 1 0 0,6-1 1 16,2-13-1-16,14 7-3 0,4 7-3 16,12 2-7-16,1-9-11 0,12 7-25 15,10-12-25-15,-5 9-112 0,9-10 56 16,-2 4-104-16,-7-5-355 0</inkml:trace>
  <inkml:trace contextRef="#ctx0" brushRef="#br0" timeOffset="65052.7074">20403 4892 387 0,'23'0'256'0,"3"13"-119"0,1-6 42 0,-1 4-39 0,-6-4-58 15,8 8-28-15,4 11-6 0,3 6-3 16,4-2-9-16,1 11-13 0,-13-3-11 15,6 12-10-15,-2 6 2 0,-6-1-2 16,-5 6-2-16,0-1-1 0,-18 0-3 16,-2-7 2-16,-5 5-1 0,-9-5 0 15,-15-3 0-15,0-6-1 0,-4 8-5 16,-8-8-4-16,-2-5-9 0,13-1-9 0,-15-12-17 16,4-4-22-16,6-11-123 0,8-2 2 15,-2-9 7-15,10-4-139 0,19-9 20 16</inkml:trace>
  <inkml:trace contextRef="#ctx0" brushRef="#br0" timeOffset="65349.6197">21322 5160 335 0,'2'5'142'15,"0"-3"-51"-15,-9-2 42 0,4 0-46 0,-17-7-21 16,0 7-4-16,-8 0 3 0,0 5-1 16,-7 2-9-16,8-5-10 0,-6 4-10 15,3 6-7-15,2-4-5 0,3-3-5 16,-1 10-3-16,8-7-1 0,-4 9-15 15,2-4 114-15,4 2-294 0,6 2 154 16,-2-4-61-16,12 5-1006 0</inkml:trace>
  <inkml:trace contextRef="#ctx0" brushRef="#br0" timeOffset="65479.6964">21248 5450 484 0,'-10'4'167'15,"3"-4"-93"-15,-4 6 59 0,-3-4-86 16,-9-4-27-16,-7-1-1 0,-4 8-148 0,-1-5 91 31,-7 5-65-31,-2 3-571 0</inkml:trace>
  <inkml:trace contextRef="#ctx0" brushRef="#br0" timeOffset="66941.4613">21811 5020 385 0,'15'6'131'0,"0"-1"-28"0,-8-5 42 16,-7 0-65-16,10 0-12 0,-10 8-1 15,1 4 2-15,-2 1-6 0,-8 9-9 16,8-1-7-16,4 16-4 0,-11 14-2 16,16-4-3-16,-3 19-5 0,-3-6-7 15,8-6-4-15,-2-1-2 0,-5 14-5 16,6-18-5-16,-6 9-3 0,3-1-1 16,-6-14-1-16,7-8-3 0,-5-2-6 15,1-7-8-15,-6-13-18 0,-2-4-182 0,5-9 106 16,8-7-124-16,-6-6-656 0</inkml:trace>
  <inkml:trace contextRef="#ctx0" brushRef="#br0" timeOffset="67201.6336">22095 5005 406 0,'-9'-7'186'0,"-2"7"-36"16,1-2 35-16,-7-1-64 0,-1 6-20 16,-3 1-12-16,-3 1-12 0,-6 1-13 15,2-1-17-15,2 5-12 0,-1 2-10 16,1-4-4-16,6-1-5 0,-5 4-4 0,0-2-4 16,0-3-2-16,4 1-3 0,-1-2-3 15,-1-4-8-15,1 6-7 0,6-7-6 16,-4 0 20-16,2-5-221 0,8-1 116 15,2 2-88-15,4-7-791 0</inkml:trace>
  <inkml:trace contextRef="#ctx0" brushRef="#br0" timeOffset="67545.4295">22592 4832 342 0,'-7'10'235'16,"4"-1"-128"-16,-2 4 49 0,-7 3-27 0,-8 11-55 15,-4 3-19-15,-3 6 3 0,-14 2 5 16,-6 2-1-16,-2 8-12 0,7 7-11 15,-1 3-7-15,15 3-4 0,5 20-5 16,1-6-2-16,6-1-3 0,9 11-3 16,7-4-3-16,5-19-1 0,8 4-1 15,15-5-3-15,7-14 0 0,-3-3-3 16,14-2-3-16,4-19-4 0,-2-5-6 16,1-16-7-16,3-4-9 0,-19-3-17 15,-6-18-181-15,-4-7 104 0,2-6-117 16,-4-6-650-16</inkml:trace>
  <inkml:trace contextRef="#ctx0" brushRef="#br0" timeOffset="67971.3738">22819 5084 432 0,'2'-3'190'0,"1"1"-78"0,-3 2 53 16,3 2-63-16,-3 5-41 0,-5-3-11 16,-6 10-1-16,-6-1-5 0,0 7-9 15,-6 3-13-15,3 9-6 0,7 7-2 0,2 1 0 16,-4 3-2-16,10 0-1 0,1 5-2 16,-1-8-1-16,4-3 0 0,6-6 0 0,-4-4-1 15,9-6-1-15,5-6 0 16,5-2-2-16,8-1-10 0,5-7-13 15,-1-5-24-15,1-13-18 0,-6-12-138 0,1-2 64 16,-3-6-106-16,-12-8-440 0</inkml:trace>
  <inkml:trace contextRef="#ctx0" brushRef="#br0" timeOffset="68175.2535">22991 4986 484 0,'7'24'212'0,"0"-3"-91"0,-6 12 60 15,6-5-68-15,-2 19-47 16,3 3-11-16,-1 3 0 0,-1-7-5 0,-1 9-16 16,4-4-13-16,-1 4-8 0,-6-2-6 15,4-5-2-15,2-3-2 0,-6-11 1 16,0-7-8-16,3-14-12 0,-7 0-23 0,7-3-32 16,0-10-33-16,-8-3-100 0,6-8 32 15,-3-4-103-15,-5-5-264 0</inkml:trace>
  <inkml:trace contextRef="#ctx0" brushRef="#br0" timeOffset="68425.2872">23104 4945 374 0,'33'-2'202'0,"-5"4"-84"0,4 10 46 0,-9-4-44 15,8 3-47-15,-4 11-15 0,9 0-2 16,-6 6-7-16,-2 3-14 0,-6 7-16 15,6 7-10-15,-13 1-5 0,7 19-4 16,3-2-3-16,-11 13 1 0,-4-11 0 16,-5 13-2-16,-5-9 0 0,-10 11 0 15,0-9 0-15,-11-8 1 0,3-3 0 16,-15-9-2-16,6-9-15 0,-9-16-15 0,11 2-18 16,-5-16 12-16,3-17-137 0,6 13 51 15,3-16-53-15,1-12-433 0</inkml:trace>
  <inkml:trace contextRef="#ctx0" brushRef="#br0" timeOffset="68690.9447">23774 5046 439 0,'16'18'258'0,"2"4"-128"16,-8-2 50-16,2 5-51 0,-9 4-61 15,4 18-27-15,9-2-4 0,-9 3-1 16,-5 0-10-16,-1-2-10 0,-1-6-9 0,-6 8-7 16,6-2 2-16,-9 2 1 0,1-3-1 15,5-5-9-15,-5-2-17 0,8-6-12 16,-7-8-160-16,4-7 89 0,1-5-122 15,9-12-546-15</inkml:trace>
  <inkml:trace contextRef="#ctx0" brushRef="#br0" timeOffset="68878.4676">23951 5392 262 0,'-15'-9'142'0,"-2"2"-28"0,-4-6 20 15,-1 19-33-15,1-1-20 0,-7-5-10 16,4-1-10-16,-4 9-12 0,0-2-14 16,-2-6-7-16,2 0-16 0,-10 2-13 15,6-4-30-15,8 2-124 0,12 0 78 16,-1 0-114-16,13-6-444 0</inkml:trace>
  <inkml:trace contextRef="#ctx0" brushRef="#br0" timeOffset="69081.6279">24171 4824 535 0,'17'20'160'16,"1"16"-58"-16,0 7 67 0,2 12-96 0,-7 11-24 16,-8 1-5-16,0-4 0 0,-3 18-9 15,-2 0-13-15,0 4-13 0,-7 9-8 16,6-1-1-16,-1-17-19 0,-3-3-160 15,2-12 98-15,0-16-103 0,3-15-596 16</inkml:trace>
  <inkml:trace contextRef="#ctx0" brushRef="#br0" timeOffset="71072.6478">21483 6897 416 0,'2'-6'177'0,"1"7"-39"16,-8-2 37-16,-1 1-62 0,-3-5-29 16,8-2-5-16,-19-1-5 0,-4 8-18 15,1-7-16-15,-2-1-3 0,-1 3-9 16,3 0-5-16,-2 12-5 0,-5-4-5 16,-1-8 1-16,-3 0 0 0,-5 12-11 0,5-7-3 15,3 9-3-15,-2-7-7 0,1 5-205 16,11 1 119-16,-1 4-116 0,6 9-754 15</inkml:trace>
  <inkml:trace contextRef="#ctx0" brushRef="#br0" timeOffset="71291.4274">21407 7214 359 0,'-13'1'184'15,"-4"4"-78"-15,2-5 46 0,-5-8-42 16,-3-3-43-16,-8 2-13 0,-1-2 0 16,-3 2-7-16,0 8-12 0,4-11-14 15,-4 6-9-15,-1 6-2 0,3 4 1 16,3 3-18-16,0 10 36 0,15 3 37 16,2 4-239-16,-1-9 135 0,8-6-35 15,4 1-953-15</inkml:trace>
  <inkml:trace contextRef="#ctx0" brushRef="#br0" timeOffset="75559.8462">19388 6630 47 0,'-8'4'291'16,"6"32"101"-1,2 37-144 1,9 27-8 0,-1 29-12-1,-1 33-117 1,-1-1-50 0,-6-20-42-16,-1-48-20 15,-11-40 57-15,4-37-296 0,-4-16 143 16,2-8-65-16,10-28-1031 0</inkml:trace>
  <inkml:trace contextRef="#ctx0" brushRef="#br0" timeOffset="75809.8731">19685 6602 310 0,'-17'-1'245'0,"2"2"-130"0,1-1 53 16,-3-1-18-16,-8-3-62 0,-3 4-23 16,3 5 1-16,-1 9 1 0,-3-1 4 15,8-3-26-15,-2 15-13 0,-6-6-6 0,0 1-5 16,-8 5-3-16,-1-8-5 0,-3-1-3 16,4-12-3-16,-1 9-1 0,10 0-6 15,6-11-7-15,4 9-8 0,0-4-15 16,15-7-129-16,3 7-60 0,6-7 46 15,4-15-172-15,17 8-230 0</inkml:trace>
  <inkml:trace contextRef="#ctx0" brushRef="#br0" timeOffset="76106.7949">19939 6616 173 0,'-15'21'264'0,"0"1"-122"0,-5 2 20 16,-2 10-63-16,-6 0 79 0,-2 6-116 16,4 12 7-16,-7 4-3 0,-9-3-16 15,16 5-16-15,-4 0-8 0,2-8-3 16,11-1-1-16,12 9-1 0,7-1-2 0,6-4-1 16,-8 2-3-16,10-11-2 0,7-2-3 15,-4-11-3-15,10-1-3 0,4-5-3 16,-4-5-1-16,0-5 1 0,10-2 0 15,-8-11-11-15,1-6-8 0,-1-6-12 16,-3-6-15-16,-9-4-23 0,-1-15-143 16,3-3 71-16,-2 3-97 0,3-6-484 15</inkml:trace>
  <inkml:trace contextRef="#ctx0" brushRef="#br0" timeOffset="76324.4146">20073 6778 594 0,'10'15'182'0,"-2"3"-85"0,-1-10 89 16,-2 17-104-16,-2 2-31 0,-3 9-2 0,2 2 1 0,-4 4-5 0,0-4-5 15,-1-2-22-15,1-4-6 0,1 8-2 32,1-12-4-32,0 0 1 0,6 3-1 15,1-4-2-15,3-7-1 0,0-7-3 0,1 0-13 16,3-13-18-16,-4 0-21 0,6-6-4 15,2-3-150-15,-1-9 62 0,-7-8-86 16,5-2-480-16</inkml:trace>
  <inkml:trace contextRef="#ctx0" brushRef="#br0" timeOffset="76527.567">20268 6773 530 0,'2'30'142'0,"-4"-7"-28"0,11 15 53 0,-3-5-102 15,-1 2-8-15,-13 3 0 0,10-3 0 16,1 6-16-16,-5 1-12 0,2-4-7 16,-6 2-5-16,-1 0-4 0,12-12-5 15,-2-2-4-15,-1-1-3 0,1-3-2 16,-1-14-39-16,3-6-44 0,0-2-105 16,1-5 60-16,-2-19-159 0,6 3-305 15</inkml:trace>
  <inkml:trace contextRef="#ctx0" brushRef="#br0" timeOffset="76723.6045">20446 6581 324 0,'18'1'176'0,"0"6"-72"16,0 0 40-16,9 19-46 0,-2 2-24 0,5 17-25 16,-14-10 11-16,-3 13-8 0,-3 3-11 0,5 24-11 15,-5-9-9-15,-2 17-6 0,1 17-4 0,-11-4-2 16,2-17-4-16,-15 2-2 0,2-1-7 15,-10-19-3-15,-9-1-55 0,1 5-28 16,1-2-84-16,0-10 39 0,12-9-154 16,1-20-166-16</inkml:trace>
  <inkml:trace contextRef="#ctx0" brushRef="#br0" timeOffset="77676.8444">22060 6702 505 0,'2'21'156'0,"1"6"-21"0,3 1 48 0,-4-2-89 15,3 13-11-15,-2-6 3 0,-1 8-6 16,5 7-13-16,1 5-15 0,2 14-10 16,0 2-6-16,3-1-8 0,-3-8-6 15,3 14-6-15,1-11-4 0,-1-11-5 16,-3 6-2-16,1-12 0 0,-4-13-1 16,-2-10-7-16,-7-6-4 0,2-10 69 15,-1-7-293-15,-6-12 157 0,0-21-90 0,7-4-1037 16</inkml:trace>
  <inkml:trace contextRef="#ctx0" brushRef="#br0" timeOffset="77886.1221">22312 6773 650 0,'-8'5'129'0,"-4"-5"-50"16,-8-8 92-16,-8 9-129 0,1-11-4 15,-4-1 5-15,-9 4 7 0,5 1-4 16,-3 7-15-16,-2 11-12 0,-4-12-6 16,7 6-3-16,-6 8-1 0,7-1 1 15,-3 0-3-15,11 4-14 0,-2-1-16 16,9-6-28-16,4 2-141 0,4-10 76 0,6 3-126 16,7-4-474-16</inkml:trace>
  <inkml:trace contextRef="#ctx0" brushRef="#br0" timeOffset="78136.1599">22681 6682 263 0,'-10'8'290'0,"-9"14"-202"0,-1-9 63 15,-2 12-3-15,1-2-64 0,-4 7-69 16,1-4 59-16,1 17 4 0,-2-8-13 15,2 10-18-15,-5 6-14 0,10 1-8 16,1-3-5-16,7 8-5 0,9-3-4 16,1 3-1-16,10-1-5 0,9-3-9 15,3-8-14-15,8-10-17 0,-2-14-18 16,-1-1-151-16,1-20 74 0,7 0-106 16,1 0-506-16</inkml:trace>
  <inkml:trace contextRef="#ctx0" brushRef="#br0" timeOffset="78466.2256">22771 6891 508 0,'3'-7'233'0,"12"5"-143"0,-2-1 77 16,11 3-85-16,0-2-37 0,8-4-38 0,-9 11 22 16,12-12 0-16,-9 7-7 0,11-5-4 15,-4-1 2-15,0 4 4 0,-5 8 5 16,2-6 5-16,-7 17 1 0,-4 0-2 15,-8 1-4-15,2 7-6 0,-13 8-6 16,-1-7-5-16,-12 13-6 0,-4-3-2 0,-1 4-2 16,-9-9-1-16,6 6-2 0,-3-4 1 15,-2-2 0-15,1-1 0 0,4 3 1 16,-4-5-1-16,5-1 1 0,3-7-1 16,6-2-1-16,6-5-3 0,5 1-6 15,5-13-7-15,0-1-6 0,3-3-1 16,5-10-6-16,7 1-8 0,0-9-9 15,0-4-14-15,3 0-9 0,0 3-122 16,-11-4 62-16,-6-4-91 0,9-7-411 16</inkml:trace>
  <inkml:trace contextRef="#ctx0" brushRef="#br0" timeOffset="78673.26">23159 6582 669 0,'15'7'156'16,"9"0"-42"-16,6 8 75 0,-10 1-134 15,13 6-9-15,0 4 0 0,1-3-2 0,-5 11-13 16,8 5-12-16,-9-4-8 0,5 5-3 16,-5 5-3-16,1-9 1 0,-3 2-3 0,-4 9-1 15,-4-4-1-15,-5 8-2 0,-1-4-3 16,-11 6-2-16,1-4-8 0,-5 3-6 16,-1-4-14-16,-9-7-18 0,-12-9-10 15,-1-17-135-15,-2 6 69 0,-2-16-93 16,7 7-445-16</inkml:trace>
  <inkml:trace contextRef="#ctx0" brushRef="#br0" timeOffset="79032.6763">24040 6529 709 0,'15'25'173'0,"-6"3"-50"0,-1 1 80 15,-6 9-141-15,4 3-13 0,4 4 0 0,-7 0-5 16,2 4-15-16,0 6-14 0,-1 0-7 16,2-2-3-16,-6-5-4 15,4 5-7-15,-4-8-7 0,1-2-6 0,1-4-22 16,-2-5 12-16,8-6-183 0,5-12 95 16,2-14-99-16,4-2-601 0</inkml:trace>
  <inkml:trace contextRef="#ctx0" brushRef="#br0" timeOffset="79188.9561">24183 6959 326 0,'-20'-15'139'0,"-2"-2"-31"16,3 14 31-16,-1-1-53 0,-2 4-20 16,4 0-8-16,-12 5-11 0,0 0-10 15,-5-3-12-15,-1 3-16 0,0 3-22 16,11-1-34-16,-4 6-101 0,6 1 62 15,0-1-117-15,5-7-340 0</inkml:trace>
  <inkml:trace contextRef="#ctx0" brushRef="#br0" timeOffset="79445.2132">24352 6561 421 0,'10'28'264'0,"5"7"-110"0,3 10 37 15,-5 3-53-15,2-2-63 0,0 10-25 16,0 11-10-16,-3-14-10 0,-1 13-10 16,-4 2-14-16,-4-2-11 0,-3-9-12 15,-8 1-19-15,0-5 81 0,-9-19-244 16,4 0 114-16,-2-16-57 0,3-15-808 0</inkml:trace>
  <inkml:trace contextRef="#ctx0" brushRef="#br0" timeOffset="80414.0845">19612 8180 775 0,'-23'-31'181'15,"1"50"-50"1,24-7-34 0,1 33-26-1,-21 44 172 1,16 14-165-1,4 51-258 1,26-48 117 0</inkml:trace>
  <inkml:trace contextRef="#ctx0" brushRef="#br0" timeOffset="80544.4629">19881 7965 637 0,'-10'19'195'0,"3"-4"-98"16,-11 5 89-16,1-6-112 0,-11-6-34 16,0 3-4-16,-14 3 1 0,8-8-1 15,-15 1-11-15,3 6-11 0,-5 0-6 16,6 1 0 0,-5 1 0-16,12 3-5 0,-3-8-7 15,8 3 98-15,1 5-294 0,14 4 154 0,5 3-67 16,9 1-1022-16</inkml:trace>
  <inkml:trace contextRef="#ctx0" brushRef="#br0" timeOffset="80800.1805">20091 7925 409 0,'0'18'207'0,"-7"10"-84"16,-1 0 52-16,-9 1-47 0,1 22-46 15,-2 5-9-15,-7 2 2 0,-2 9-2 16,9 2-13-16,-3-11-15 0,1 4-11 16,11-1-7-16,6-3-6 0,3-3-5 15,3 1-4-15,9-11-3 0,11 1-3 16,0-11-10-16,7-10-3 0,2-4-16 16,12-19-20-16,-7-2 110 0,8-15-294 0,-7-16 140 15,7-1-56-15,-14-19-965 0</inkml:trace>
  <inkml:trace contextRef="#ctx0" brushRef="#br0" timeOffset="81134.6922">20346 8117 532 0,'15'-5'194'0,"2"7"-97"16,6-4 79-16,7-5-86 0,6 1-42 15,-1-1-6-15,3 1 2 0,-3-1-2 16,5-1-3-16,-5 9-20 0,-1-1-6 0,3 0-1 15,-6 5-2-15,-9 4-3 0,-4-4-2 16,-3 11-3-16,-15 4-2 0,0 5-1 16,-5 11-1-16,-8 7-1 0,-4-4-1 0,-8 5 0 15,5 9 2-15,-6-6 1 0,3-1 0 16,-1 1 1-16,0-11 0 0,4-3 0 16,3 2 1-16,4-10 0 0,10-5 0 15,3 1 1-15,1-3 1 0,4-8-1 16,12 2 1-16,3-5-1 0,3-6-1 15,10-1 0-15,0-8 1 0,-1 1-1 16,4-6 1-16,4 2 1 0,-4 1-33 16,-4-5-24-16,-16-2-58 0,4-6-85 0,-10-2 38 15,-3-8-141-15,3 0-227 0</inkml:trace>
  <inkml:trace contextRef="#ctx0" brushRef="#br0" timeOffset="81369.0964">21014 7872 336 0,'32'5'264'0,"1"10"-132"16,-8 5 39-16,-7-1-24 0,-3 1-71 0,5 9-24 15,6 10-5-15,4 1 0 0,0 0-9 16,5 1-14-16,-6 1-10 0,-10-9-7 16,-3 8-5-16,1 4-1 0,-11 10-2 15,-6-2-1-15,-3 1 0 0,-5 4-1 16,-10 2-1-16,-7-5 3 0,-10 0-2 15,2-2-3-15,-5-14-6 0,1-2-12 16,2-6-18-16,12-6-35 0,-3-8-115 16,9-12 59-16,7-5-109 0,10 0-372 0</inkml:trace>
  <inkml:trace contextRef="#ctx0" brushRef="#br0" timeOffset="81619.2412">21917 8185 394 0,'-21'13'154'15,"1"-4"-45"-15,-5-3 44 0,0 9-57 16,2-3-29-16,-7 4-5 0,-3 1-4 15,8-4-11-15,-8 2-12 0,2 0-11 0,9 3-11 16,-1 0-7-16,0-4-14 0,11-1-164 16,0 0 100-16,7 4-112 0,5-2-598 15</inkml:trace>
  <inkml:trace contextRef="#ctx0" brushRef="#br0" timeOffset="81775.3986">22123 8429 90 0,'-5'0'307'0,"-2"0"-157"16,-4 8-8-16,-4-3-34 0,-12 0 41 16,-6-2-119-16,-2 2-5 0,-18 3 0 15,7-3-12-15,-7 2 137 0,5 5-297 16,-9 1 147-16,11 3-14 0,-2 4-1014 16</inkml:trace>
  <inkml:trace contextRef="#ctx0" brushRef="#br0" timeOffset="83207.0902">22758 7900 306 0,'0'3'178'0,"1"-1"-39"0,4-2 27 15,-3 0-38-15,8 5-29 0,-2 2-12 16,0 6-6-16,-1 3-11 0,-2 8-15 16,-3 19-14-16,-2 5-11 0,-2 18-5 15,4 20-6-15,-4 10-5 0,0 5-5 16,1 10-1-16,1-9 0 0,6-1 4 15,1-15 73-15,0-23-293 0,11-13 166 0,2-27-77 16,3-23-1072-16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3T17:40:2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19090 2920 430 0,'5'-30'314'0,"0"12"-250"0,3 4 15 16,-1 11 17-16,-4 3-12 0,2 2-43 15,-3 6-42-15,3 5 46 0,-2 7 44 16,4 20 50-16,-6 1-90 0,4 4-4 16,9 16-1-16,-1 12 0 0,-2-5-5 0,-1 20-3 15,7 20-7-15,11-2-9 0,-8-3 0 16,2 8-5-16,-6-10-5 0,6 0 0 15,-9-8-3-15,0-5-3 0,2-7-1 16,-5-12-1-16,-10-12-1 0,-3-16-5 16,-4-13-4-16,-6-9-11 0,-4-18-10 15,2-1-13-15,2-6-15 0,-5-13-28 16,5-7-162-16,4-17 90 0,4-5-110 0,5-19-576 16</inkml:trace>
  <inkml:trace contextRef="#ctx0" brushRef="#br0" timeOffset="330.7393">19367 2691 456 0,'13'-30'189'0,"-1"4"-95"16,-1 2 60-16,-1 3-67 0,-3 11-45 16,-2 5-8-16,-4 5 3 0,3 0 8 15,-1 7 1-15,-1 8-4 0,1-2-1 16,-1 15 1-16,4 5 2 0,1 5-1 0,3 10-6 15,-4 5-4-15,3-3-4 0,6 21-4 16,5-3-1-16,-1 7-1 0,1 6 0 16,12 17-2-16,-7-10-1 0,0 5-1 15,6 1-2-15,6-5-1 0,-4 4-2 16,0-7-3-16,7 4-2 0,-11-6-2 16,-4-9-2-16,-6-14-1 0,-3 1-2 15,-4-11 1-15,-2-9-4 0,-7-14-3 16,-3-5-16-16,0-13-14 0,-7-7-17 0,4-3-30 15,-12-11 20-15,5-3-185 0,0-11 81 16,7-4-80-16,3-3-585 0</inkml:trace>
  <inkml:trace contextRef="#ctx0" brushRef="#br0" timeOffset="556.9382">19945 3758 591 0,'-5'-1'195'0,"4"-1"-91"15,-4 2 80-15,-5 8-101 0,0-9-28 16,-14 4-11-16,-2-10 2 0,-20 11-4 16,-6-3-7-16,-9-7-15 0,-2 6-7 15,-2 0-3-15,1-7-1 0,-8 5-1 16,-4-4-1-16,-2 1-2 0,-10 0-1 0,12-3 0 16,0-1 0-16,3 4-1 0,12-3-1 15,3 3-2-15,5 5-3 0,10 0-10 16,9 0-13-16,0 0-24 0,7-5 131 15,4-2-290-15,1-1 127 0,16-7-27 16,6-5-948-16</inkml:trace>
  <inkml:trace contextRef="#ctx0" brushRef="#br0" timeOffset="822.6387">19929 3099 476 0,'13'-9'216'0,"-3"-1"-125"0,-10 2 64 16,0-7-68-16,-5 4-37 0,-7-4-17 15,-4-3-1-15,-8 9 2 0,-4-11 1 16,-15 2-9-16,-15 2-10 0,5-1-5 0,-7 7-2 16,11 7-1-16,-1 3 1 0,7 0 0 15,-13 5-1-15,-1 3-2 0,-14 4-3 16,5 9-8-16,1 2-11 0,-5 1-17 15,12 4-28-15,9-5-11 0,-8-7-117 16,14 3 47-16,15-13-84 0,3 1-344 16</inkml:trace>
  <inkml:trace contextRef="#ctx0" brushRef="#br0" timeOffset="2432.176">20321 2769 480 0,'15'-7'189'15,"-1"2"-80"-15,-1 5 61 0,2 2-77 16,-5-5-35-16,1-2-7 0,-1 5-6 16,2 6 3-16,-11 1-13 0,-2-2-10 0,-4 2-6 15,3 14-1-15,-6 6 0 0,-4-3-2 16,1 6-3-16,-4 17-1 0,-2-9-2 16,-4 5 2-16,1 10-1 0,0 0-2 15,2 2-1-15,9 9 0 0,6-1-1 16,-4-1-2-16,6-4 0 0,-1-9-2 15,5-4 0-15,1-10-1 0,-4-4 1 16,8-9 2-16,4-7 2 0,-1-2 3 16,4-3 4-16,8-2 1 0,14-8 0 15,-2 2 0-15,4-4-3 0,8-3-1 16,-9-5-5-16,3-3-3 0,1-3 0 0,-4-6 1 16,-2-4-8-16,6 2-8 0,-12-7-11 15,-1-4-10-15,-2-3-15 0,-4 1-27 16,-6-6-88-16,-2 0-62 0,-4 2 44 15,-4 1-139-15,-1 0-201 0</inkml:trace>
  <inkml:trace contextRef="#ctx0" brushRef="#br0" timeOffset="4151.7359">20908 2555 613 0,'-2'13'128'47,"1"27"0"-47,2-12 11 16,-2 59-79-1,-4 7 0 1,-5 40-23 0,-2 62-18-16,-3 3 0 0,2-24 32 0,1-11-14 0,6-66 92 0,-2 3-73 15,-1-15-24-15,-2-19-25 0,-1-31-5 16,-1-3-2-16,3-18-17 0,-2-15-16 16,6-1-27-16,-1-6-156 0,7-6 82 15,0-14-130-15,5-22-529 0</inkml:trace>
  <inkml:trace contextRef="#ctx0" brushRef="#br0" timeOffset="4544.6775">21533 2171 323 0,'13'0'148'0,"-11"0"-58"0,-1 8 47 15,-1 2-37-15,-6 8-21 0,9 14-9 16,-5 24 0-16,-1 12 0 0,-3 25-12 16,-3 24-13-16,-2 8-12 0,-3 19-4 0,-4 7-4 15,2 9-2-15,1-5-4 0,1-3-2 16,-4-23-4-16,5-8-4 0,1-15-3 16,1-11-4-16,1-16-8 0,-2-24 23 15,6-7 21-15,-4-13-233 0,6-22 132 16,4-1-58-16</inkml:trace>
  <inkml:trace contextRef="#ctx0" brushRef="#br0" timeOffset="6627.231">18014 6514 562 0,'15'-24'225'16,"18"-10"-97"-16,7-7 62 15,2-7-121-15,9 3-25 0,0 10-23 16,-11 16-6-16,7-1-9 0,-6 0-7 16,-5 11-6-16,4 3 15 0,-2 6 2 15,-11 6 1-15,6-6 1 0,-3 12 2 16,-2 0 3-16,-1 6-1 0,4 3 2 15,-8 18 1-15,-5-1 2 0,1 5 0 16,-6 3 1-16,-6 15-2 0,-4-9 0 0,-5 4-3 16,2 12-2-16,-3 10-2 0,-7-2-2 15,-7 12-3-15,-6 5-1 0,-8 0-3 16,-6-4-1-16,-3 4-1 0,-6-13-1 16,-5-16 0-16,-2-12-1 0,3-8-2 15,-1-17-2-15,3-9-6 0,-1-8-4 16,8-3-2-16,5-7-2 0,-1-22-2 15,11-3-4-15,11 2-4 0,5-20 1 16,3-5 2-16,7 6 1 0,7-11 2 0,-2-8 1 16,5 16 5-16,5 11 8 0,19-1 5 15,1 15 3-15,7 12 1 0,2 1 1 16,13 9 0-16,-14 4 1 0,8-6 3 16,1 7 4-16,2 0 2 0,-7 1 2 15,2 3 1-15,-2 4 2 0,2 4-1 16,5 2-3-16,-3 1-2 0,-5 3-3 15,-1-4-1-15,-5 6-3 0,-10-6 0 16,-2 2-2-16,-2-8-1 0,-1 0-2 0,-8-10 5 16,-1-3-7-16,1-2-3 0,-10 0-28 15,1-15-27-15,-2-3 71 0,1-4-213 16,-2-9 84-16,2-6-64 0,6 4-650 16</inkml:trace>
  <inkml:trace contextRef="#ctx0" brushRef="#br0" timeOffset="7142.8902">19881 6241 297 0,'33'-36'146'0,"-10"11"-75"0,-13 5 33 16,-10 2-43-16,-2-4-20 0,-9-1-1 16,-16 6 4-16,-8 16 4 0,-6 1 3 15,-12 14 3-15,-5 8 1 0,3 16-7 16,-8 14-6-16,-3-3-4 0,6 4-3 15,-3-6-5-15,7-1-5 0,4-4-5 16,14 9-6-16,3-13-4 0,12 0-5 0,3-10 1 16,9-3-2-16,9-5 1 0,2-12-1 15,5-3 0-15,17-3-1 0,11-2 1 16,7-12 0-16,11 4-1 0,7 1 1 16,7-1 0-16,-4 8 0 0,4 0 1 15,9 8 0-15,-8 1-1 0,-9 11 0 16,2 0 0-16,-4 13 0 0,-18 0-1 15,1 0 0-15,-15-2-1 0,-11 11-1 16,-4-9 0-16,-8 7-2 0,-5 3-1 0,-7 2 0 16,-6-11-1-16,-7 5 0 0,-13-11 1 15,-2 3-1-15,-14-8 0 0,5-1 1 16,-5-4 0-16,9-5 1 0,-10-6 0 16,11 0-1-16,-4-7 1 0,13-2 0 15,-3-3-1-15,14-8 1 0,1-2-1 16,8-12 1-16,14-1 1 0,1-10 0 15,8-2 1-15,10-13 0 0,2-1 1 0,21-1 0 16,-6-3 1-16,3 8 0 0,9 5 0 16,-4 9 0-16,-8-2 0 0,6 5 0 15,6 3-11-15,-9-3-20 0,5 1-21 16,0-1-19-16,-3 3 15 0,-7-8-142 16,0 10 47-16,0 1-35 0,-5 9-438 15</inkml:trace>
  <inkml:trace contextRef="#ctx0" brushRef="#br0" timeOffset="10074.003">20416 5944 396 0,'8'2'168'0,"7"10"-47"0,0-2 45 0,0 3-58 16,0 5-26-16,-2 2-3 0,-5 5-3 0,-1 8-9 16,3 10-16-16,0 5-11 0,0 10-11 15,6 10-8-15,1 3-6 0,-1-1-5 0,-6 4-2 16,9 8-2-16,-6-9-4 15,-3-2-6-15,-7-15-9 0,-1-9-14 0,-2-19-7 16,-2-3-173-16,-1-2 91 0,3-3-108 16,3 0-596-16</inkml:trace>
  <inkml:trace contextRef="#ctx0" brushRef="#br0" timeOffset="10777.2093">20941 5883 479 0,'18'0'203'0,"-6"2"-107"0,-2-7 66 15,-12 3-69-15,11-5-43 0,-3 1-12 0,-1-1-1 16,2-1 1-16,9 1-7 0,1 1-13 16,0-6-8-16,4 2-5 0,-1-3-1 15,0 0 0-15,3-1 0 0,4 4 1 16,1 10 0-16,3 0-1 0,-4 5 1 16,-1 2 0-16,-1 6-1 0,-8 7-1 15,-2-3-1-15,-10 14 0 0,-2 1-1 16,-3 2-1-16,-3 8 0 0,-7-1 0 15,-5-4-1-15,-5-2 1 0,0 8 0 16,0-5 0-16,0 0-1 0,7 0 1 0,-10-2 0 16,-4-14 0-16,-1-9 0 0,10 1 0 15,3-6 0-15,15-3 1 0,-2 1-1 16,2-6 1-16,9-5 0 0,4-1 0 16,-2-2 1-16,11-4 0 0,1 9 0 15,10-2 0-15,-6 5 0 0,8 0 1 16,-4 6-1-16,9 3 0 0,-7 2-1 15,5 2 1-15,-8 1-1 0,-8-1 0 0,-3-5-1 16,0 1 1-16,-6 2 0 0,0 4-1 16,0 10 0-16,-4 1-1 0,-9 13 1 15,0-3-1-15,-5 4 0 0,-4 0 0 16,-9 8 0-16,-2-7 0 0,-6 10 1 16,-6-3-1-16,4-1-5 0,0-9-8 15,1-2-18-15,4-11 4 0,7-11-162 0,-3-14 84 16,8 0-99-16,11-12-541 0</inkml:trace>
  <inkml:trace contextRef="#ctx0" brushRef="#br0" timeOffset="11214.7625">21692 5977 248 0,'35'-21'291'15,"1"-2"-157"-15,-1 0 30 0,5-2 3 16,0-2-81-16,8 1-24 0,1-1-26 16,-6 1 15-16,2 4-8 0,7 7-15 15,-13-10-11-15,4 0-7 0,9 4-5 16,-4-7-1-16,-8 0-2 0,-1 3 0 16,-7-2-1-16,-7 4 0 0,-7 5-1 15,0-2 1-15,-3 5 0 0,3 5 0 0,-6 3-1 16,0 1 0-16,-4 6 0 15,0 3-1-15,-1 5 0 0,-1-1 0 0,-1 6 0 16,2 14-1-16,-7 4 1 0,-3 6 0 16,-1 14 0-16,6-3 1 15,-2 15 1-15,-5 8 1 0,-7-3 0 0,11-3 1 16,-1 11 0-16,9-3 2 0,-19-10-1 16,4 8-1-16,-5-3 0 0,-4-8 0 15,-9-5 0-15,-4-4-2 0,3-3-1 16,11-2 2-16,12 3-1 0,-1-8-3 0,4-3-9 15,6-10-17-15,-5-6-18 0,0-22-31 16,-2-3-17-16,2-11-104 0,5-4 35 16,-7-17-75-16,6-13-287 0</inkml:trace>
  <inkml:trace contextRef="#ctx0" brushRef="#br0" timeOffset="11424.9592">22743 6186 127 0,'6'-11'154'0,"-1"9"-64"0,-3-5 9 15,3 7 3-15,0-5-30 0,-8-4-16 0,-4 2-3 16,2 2 2-16,-7-8 0 0,2 8-1 16,-9 3-3-16,7 2-3 0,-8 2-2 0,-13 3-4 15,3 1-5-15,-1 14-6 0,-13 0-9 16,-4-7-7-16,5 9-5 0,-3 9-2 16,-4-7 0-16,2-1-7 0,5-2-10 15,0-7-11-15,0-8-10 0,10-1-142 16,3-3-6-16,10 4 12 0,12-11-143 15,8 12-43-15</inkml:trace>
  <inkml:trace contextRef="#ctx0" brushRef="#br0" timeOffset="11909.4088">22867 5576 189 0,'22'-26'248'16,"2"11"-107"-16,3 7 9 0,4-2 8 0,-7 6-66 16,-3-9-29-16,6 2-10 0,-4-4-6 15,2-12-9-15,0 2-12 0,4 10-10 16,-5 4-7-16,0-4-4 0,-2 15-1 16,-4 0-1-16,-1 11 0 0,-4-2-1 15,-3 6-1-15,-8 5-1 0,1-1-1 16,0 6-1-16,-4 3 0 0,-13 1-1 15,-10 4 1-15,-5 12 1 0,1-9 0 16,-7 0 0-16,4 3 1 0,8 4 0 16,-2-7 0-16,2 4 0 0,1-9 1 0,7-2-1 15,4-3 2-15,9-6 0 16,0-13 1-16,2-7 1 0,7 3 1 0,6-6 0 16,9 9 1-16,9-14 0 0,11 5-1 15,4 3-1-15,2 0 0 0,2-2-1 16,-9-3-1-16,6 3-1 0,-1 1 1 15,-3 1-1-15,2 0 0 0,-2 6-1 16,-12 3 0-16,1-9-1 0,-9 10-1 16,-13 1 0-16,-10 11-1 0,-7 3-2 15,-7 9 1-15,-21 13-1 0,-5 11 1 0,-10-4 2 16,9 21 1-16,-16-4-4 0,-2-9-7 16,-4-3-8-16,5-2-17 0,-7-13-2 15,9-10-141-15,4-5 67 0,3-15-81 16,2-14-469-16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8-01-23T17:55:29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8-01-23T17:55:32.280"/>
    </inkml:context>
  </inkml:definitions>
  <inkml:trace contextRef="#ctx0" brushRef="#br0">2097 5174 0,'0'0'0</inkml:trace>
  <inkml:trace contextRef="#ctx1" brushRef="#br0">17711 7055 110 0,'2'-10'119'0,"6"-5"-26"0,-3 3 0 15,-12 4-5-15,6-9-13 0,2 9-9 16,-1 3-8-16,4-1-5 0,-13-9-6 15,8 8 1-15,6 7-2 0,0-2-2 16,-7-4-3-16,4 6 3 0,-4 1-4 0,2-1 1 16,-5-6-5-16,-5 4-1 0,-1-1-3 15,6 8-4-15,-4-12-6 0,-2-5 1 16,-3 9-3-16,-2-2-5 0,-2 4-4 16,-4-6-2-16,7 7-2 0,0 3-1 15,-3 1 0-15,-9-3-2 0,-6 7-1 16,-1-1 0-16,-6-2-1 0,-8 2-1 15,10-1 0-15,-7-1 0 0,2 4 0 16,-4-1 0-16,9 8-1 0,-10 1 0 16,-8 1 1-16,3 2-1 0,-10 2 0 15,3 4-1-15,5 1 1 0,-4-2 0 0,-1-4 0 16,5 1-1-16,-3-4 1 0,-5-2 1 16,14 9-1-16,-8-5 0 0,14 5 0 15,-5-3 0-15,3-9 1 0,-1 0-1 16,10-5 0-16,-12-1 0 0,11-12 0 15,-6 5 0-15,5-8 0 0,-2 6 0 16,9-9 0-16,-8 1 0 0,13 0 1 16,3 1-1-16,-2 1 0 0,3 1 1 0,4-4-1 15,-7-1 0-15,2-3 1 0,3-3-1 16,0 3 0-16,0-3 1 0,7 10-1 16,2-2 1-16,1-2-1 0,5 10 1 15,1-4 0-15,3 8 0 0,-3 2-1 16,6-4 1-16,0 9 0 0,-2-1-1 15,-2 4 5-15,0 1 2 0,6 0 2 16,-1 7 1-16,-1 8 0 0,3 7 2 16,-4 0 1-1,6 5-5-15,-2 13-2 0,-3 0-1 16,-2-7 0-16,0 15-2 0,-2 11 0 16,-1-9 0-16,-2 3 0 0,5 15 0 15,0 0-1-15,5 6-1 0,-5 9 1 16,1 8 0-16,3-3-1 0,-4 12 0 0,-2 3 0 15,-3-8 0-15,-7 4 0 0,4 23 0 16,-4-1 0-16,1 5-1 0,4-1 1 16,2 17-1-16,4-9 1 0,-1 2 0 15,-3-1-1-15,3 14 1 0,4-9-1 16,-7 3 1-16,8-6 0 0,-1 11-1 16,-4 1 1-16,2-7 0 0,4 4 0 0,-4 8-1 15,3-4 1-15,-1-1-1 0,-4 13 1 16,2-7-1-16,0-4 0 0,-2-3 1 15,4 1-1-15,-4-12 0 0,2-3 1 16,-3-5-1-16,3-8 0 0,2-17 0 16,-1-9 1-16,-1-7-1 0,4-14 0 15,-1-5 0-15,7-11-1 0,0-16 1 16,1-9-1-16,1-5 1 0,-4-14-1 16,9-4 0-16,-6 0 0 0,4-4 0 15,0-10-1-15,3 4 1 0,11-12-1 0,-1-12 1 16,3 9 0-16,6-7-1 0,8 1 1 15,4-2 1-15,11 8-1 0,5-9 1 16,1-8 0-16,10-1 0 0,-1-6 1 16,6 1 0-16,8-3 0 0,-2-4 0 15,7 7 1-15,7 4 0 0,3 2 2 16,6 7 1-16,22 8 1 0,-4-2 0 16,0 1 2-16,8 6 0 0,-2 0-1 0,-3 0 0 15,11 6 0-15,-1 6-2 0,-2-2 1 16,2-3-1-16,-5 2 1 0,-7-2-2 15,7-5 1-15,-13-1-1 0,-7-1-1 16,-7-8-2-16,-3 2-1 0,-16-6-1 16,-7-10-1-16,-19-14-2 0,-9-9 0 15,-17-8-1-15,-15-16 0 0,-9-9 1 16,-1-2-1-16,-11-1 1 0,-2-12 2 16,-7-8-1-16,-5-8 1 0,2-6 1 15,0 3 0-15,1-8-1 0,-6-4 1 0,3-2 0 16,4 5 0-16,-4-27 0 0,-1 14 0 15,8 8 0-15,0 2 1 0,0-9 0 16,3 6-1-16,7-1 1 0,-6-6 0 16,-3-12-1-16,4-5 0 0,5-1 0 15,0-11 1-15,-1-4-1 0,-3-7 1 16,6 0 0-16,6 3 0 0,-6-8 0 0,-2 5 0 16,1 0 0-16,4 7-1 0,-8 11 2 15,1-16-1-15,-3 16 0 0,12 3 0 16,-6 11 0-16,4-6 0 0,-15 22 1 15,9-1-1-15,-6 17 0 0,0 9 1 16,-9 0-1-16,3 8-1 0,-6 7 1 16,9-3 0-16,-11-6-1 0,-11 2 0 15,-4 6 1-15,-2 5 0 0,-10 16-1 16,-4 8 1-16,1 8 0 0,-1 11-1 0,-4 5 1 16,-10-5 0-16,-7-3 1 0,-2-2-1 15,-10 7 0-15,-16-14 1 0,5 8 0 16,0 6-1-16,-17 14-3 0,-4-5-7 15,7 18-6-15,4 10-8 0,-7 5 94 16,12 8-291-16,10 14 143 0,8-4-49 16,4 8-1013-16</inkml:trace>
  <inkml:trace contextRef="#ctx1" brushRef="#br0" timeOffset="1803.761">23394 6843 241 0,'5'-7'232'0,"2"4"-127"16,-1-4 24-16,-2-1 1 0,1 14-80 16,-5-12-14-16,0 6 3 0,0 6 7 15,-5-4-1-15,-2 3-2 0,-3-10-3 16,-7 3-2-16,2-4-4 0,-8 6-2 16,2-7-2-16,-1 0-4 0,-3-1-3 15,-1 5-4-15,3 3-4 0,-9 3-2 16,2 4-2-16,-1 3-3 0,-11-5-2 15,-11 3 0-15,4 4-2 0,-9 1-1 16,-4-6-1-16,-4-1 0 0,5-1-2 16,-9 3 1-16,9 12 0 0,-12-5 0 0,10 3 0 15,-7 4 0-15,1 0-1 0,-18-9 1 16,10-2-1-16,-15 4 1 0,8-3-1 16,-4-7 0-16,2 2 0 0,0-3 0 15,4 1 1-15,-2-5-2 0,1-5 1 16,-1 4 1-16,2-1-1 0,-2-4 0 15,8-1 0-15,11 7 0 0,7 7 1 16,5 2 0-16,18 8 0 0,7 3 1 0,-2-5 1 16,15 11 1-16,4 1 1 0,9 8 2 15,2 11 3-15,2 2 3 0,11 0 3 16,7 9 3-16,5-3 1 0,6 9 0 16,1 7 0-16,-6-2-4 0,-4-7-3 15,-4 7-4-15,-10-2-3 0,12 9-2 16,-7 8-2-16,4 1 0 0,-9 12-1 15,-5-11 0-15,4 1-1 0,-15 4 1 16,-4 9 0-16,2-9-1 0,-1 17 0 0,9 1 0 16,-8 5 0-16,-2-7 0 0,-6 15 1 15,0-2-1-15,6 5 0 0,-6 7 0 16,0 20 1-16,13-18-1 0,-10 16 0 16,12-5 0-16,-6-3 1 0,1-5-1 15,-2 13 0-15,4-1 0 0,4 12 0 16,-6 1 0-16,4 1 1 0,-4 3-1 0,8-8 0 15,-5-10 0-15,0-4 0 0,-3-2 0 16,1-7 0-16,-1-8-1 0,3 3 0 16,-2 2 1-16,2-16-1 0,0-9 1 15,2 3-1-15,6-14-1 0,-1-3 0 16,0-4 1-16,1-13-1 0,2-7 0 16,10 0 1-16,-4-10 0 0,1-5 1 15,0-4 1-15,1-2 0 0,7-4 0 16,-4-13 0-16,4-5 0 0,17 3-1 15,-1-7 1-15,4-1-2 0,3 0 1 16,18 7-1-16,-4-9-1 0,12 5 1 0,6-5 0 16,13-4 0-16,-9-9 0 0,8-5 1 15,2 0 1-15,4-5 0 0,3-2 0 16,7 0 1-16,6-1 0 0,0-2 1 16,3 10 0-16,15 3 1 0,2-8-1 15,6 0 2-15,4 10 0 0,0 2 0 16,-10 0-1-16,6-2 0 0,4-4 0 15,0 6-1-15,-3 0 0 0,-5-7-2 16,-12-5 0-16,-18-9-2 0,-3-2 0 0,-10-9-2 16,-10-7 0-16,-5-4-2 0,-4-4 0 15,-17-6-1-15,-8-14-1 0,-10-6 1 16,-11-5 0-16,-3-2 1 0,-10-14 0 16,0 5 2-16,-5 10 0 0,3-14 2 15,2-8 0-15,-20 14 0 0,11-9 1 16,-1-6 0-16,-1 11 0 0,7 1 1 15,-7-3-1-15,-8 11 0 0,14-10 1 16,-1 3-1-16,12 7 1 0,1-6-1 0,-2 15 0 16,5-12 1-16,3 6-1 0,-5-7 0 15,4-6-1-15,9-9 1 0,-4-12-1 16,4 3 1-16,-6-18-2 0,2-5 1 16,-16-23-1-16,4 1 0 0,-7-7 1 15,1-6 0-15,-6-7-1 0,-3 3 1 16,-3 2 1-16,-4-17-1 0,-1 6 1 15,-6-2-1-15,-4 15 1 0,-10-8-1 0,0 20 1 16,-14-23 0-16,6 6 0 0,-2-6 0 16,10 12 0-16,-12-20-1 0,10 26 1 15,-6-2 0-15,-1 2 0 0,-11-2 0 16,-3 8 0-16,-1 4 0 0,-7 15 0 16,-8 8 1-16,9 22-1 0,4 11 1 15,-23 8-1-15,5 11 0 0,-6 9 0 16,3 12 0-16,1 18-1 0,17 20 1 15,1 10 0-15,6 13 0 0,-3 14 1 16,2 1 0-16,-4 7 0 0,9 5 4 0,1 4 4 16,0 3 11-16,-10-2 45 0,2 6-291 15,-5 10 173-15,-10-8-97 0</inkml:trace>
  <inkml:trace contextRef="#ctx1" brushRef="#br0" timeOffset="3460.4008">19257 7597 1 0,'2'0'94'0,"-5"-9"7"0,8 9-16 0,-2-5 10 16,5-3 9-16,-9 2-18 0,7-1-9 15,3-5-10-15,0 17-4 0,3-6-6 16,-5 1-5-16,4 0-3 0,1 3-3 15,-4-5-2-15,2 7 3 0,0-5-8 16,5-3-1-16,2-7 0 0,-1 18-1 16,2-9-3-16,2 9 0 0,-2-8-3 15,1 0-41-15,7 8 38 0,-6-8-1 16,5 5-2-16,-3-3-2 0,4 9-4 16,-1-9-2-16,3 0 37 0,2 1-43 15,11 0-2-15,-3 4-3 0,2 6 0 0,10-8 0 16,1 3-1-16,-8-4-1 0,10-16 0 15,2 12-1-15,0-5 0 0,1-3 1 16,-1 1 1-16,5-6-1 0,-11-4 0 16,-1 6 1-16,4-7-1 0,2 8 0 15,1-2-2-15,0 5-1 0,1 2 1 16,-9-3-1-16,1-13-3 0,-10 2-7 16,-5 19-7-16,-2-6-5 0,-11 4-1 0,-7 12-207 15,-11-5 113-15,1 17-104 0,-3 2-740 16</inkml:trace>
  <inkml:trace contextRef="#ctx0" brushRef="#br0" timeOffset="7402.418">2072 5149 0,'66'-120'0,"25"4"16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23T18:06:11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13724 9875 86 0,'10'2'117'0,"-1"-2"-11"15,-2 0-2-15,-2-2 8 0,-2-9-25 16,2-1-8-16,-1-3-5 0,-4 4-9 15,8-2-5-15,5 4-7 0,-1 3-4 16,9-1-5-16,-1 0 1 0,2 7-5 16,6-5 1-16,10 4-7 0,-6 1-4 15,2-7-4-15,5 0-2 0,-5 6-3 16,8-9-1-16,1 10-3 0,12-3-2 16,-2 3-3-16,0 8-1 0,5 3-1 0,3-16-1 15,-10 5-1-15,-1 0 1 0,11 0 0 16,-9 7 2-16,-3-12 0 0,4 5 2 15,2 12 1-15,-10-6-3 0,0-1-1 16,-9-3-2-16,-1 3-1 0,-7-2-3 16,-8 2-1-16,-2 4-1 0,-5-3 0 15,-1 7-2-15,-5-8 1 0,-1 4-1 16,-6-9-1-16,-5 0 1 0,-3-2-1 16,-2 2 0-16,-6-7 0 0,-3 9 0 15,-1-10 0-15,-6 3 1 0,-11-4-1 0,4 1 1 16,-15-3-1-16,0-3 1 0,-10 6 0 15,-1 3 0-15,-1-2 1 0,-3 2 0 16,-12 5 0-16,6 0 1 0,-1 5 1 16,-13 2 1-16,4 0-1 0,4-1 0 15,10 8 0-15,-6-8 0 0,13-6 0 16,2 7-1-16,4-2 0 0,-6-5 0 0,10 0-1 16,0 1 0-16,5-1 0 0,-2 7 0 15,7 0 0-15,5-2 0 0,-2-4 0 16,7-2-1-16,8 2 1 0,2 1-1 15,10-2 1-15,5-2-1 0,3 4 0 16,6 1 0-16,11-3 1 0,13 2-1 16,9-7 0-16,4-3 0 0,9 1 0 15,9 5 0-15,2-7 0 0,-10 7 1 16,17-6-1-16,-12 9 0 0,6-1 1 0,-2 5-1 16,14 2 1-16,-15 8 0 0,15 0-1 15,1 8 1-15,-4-5-1 0,-4-6 1 16,-6 1-1-16,4 0 0 0,-9-5 0 15,5-1 0-15,-10 5 0 0,11-7 0 16,-17-4-1-16,-4-1 0 0,-13-6-1 16,-4-8 1-16,-19 1-3 0,-7-7-2 15,0 2-1-15,-20 0-4 0,-13-2-4 16,-7 3-8-16,-15-4-7 0,-16-4-5 0,-7 12-4 16,0-2-9-16,-16-2-11 0,-2 4-10 15,-11 6-130-15,3 9 79 0,-7 3-93 16,-2-3-459-16</inkml:trace>
  <inkml:trace contextRef="#ctx0" brushRef="#br0" timeOffset="3199.2605">13659 8545 190 0,'17'6'267'0,"-6"-6"-117"16,-3-6 4-16,2-8-80 0,-1 4 87 16,4-3-115-16,0-7-4 0,-6 2-5 15,1-10-9-15,2 0-5 0,2 1 0 16,-1 1-3-16,7 1-1 0,1 12-3 16,7 6-2-16,2-1 0 0,-1 8 0 0,-7 5 0 15,0-4 1-15,-5 8-1 0,-4 2 1 16,-3-3-1-16,-1 11 0 0,-7-4-3 15,2 6 0-15,-4 2-3 0,0 6-1 16,-8-5-1-16,4 6-2 0,-1 3 0 16,-8-1-2-16,-1-9 0 0,1 7-1 15,-3-10 0-15,-7 0-1 0,7-2 1 0,-1 0-1 16,4-5 1-16,5 1-1 0,2-3 0 16,2-2 0-16,-4-3 0 0,3 2 0 15,-3-4 1-15,10 9-1 0,0-3 1 16,12 5 0-16,-7-4-1 0,13 3 1 15,-3-8 0-15,10-1-1 0,-6 4 1 0,10-3 0 16,-3 3-1-16,2-3 0 0,0 6 1 16,1 3-1-16,-6 1 2 0,0-1 3 15,-5 0 4-15,-8 5 2 0,-3 2 3 16,-7 2 2-16,0 10 1 0,-8 12-1 16,1-5-2-16,-11-1-3 0,1 2-3 15,-3-3-3-15,-5-5 0 0,-1 4-2 16,-4-7-1-16,0-4-1 0,4-3 2 0,-1-2 2 15,-1-4-17-15,10-6-9 0,1-2-14 16,6-5-18-16,7-5-20 0,-2-5-156 16,4-17 74-16,7 1-94 0,3-11-516 15</inkml:trace>
  <inkml:trace contextRef="#ctx0" brushRef="#br0" timeOffset="3604.7185">14516 8709 200 0,'28'-18'175'0,"-2"-4"-69"16,-14 0 17 0,3-7-5-16,-2 5-42 0,-3 0-15 0,-6 4-5 15,-4 6 2-15,-12 9 1 0,9 5-4 16,-12 5-5-16,-7 7-2 0,2 3 1 16,2 11 3-16,-15 1-4 0,5 4-5 15,6 11-4-15,-3-6-5 0,-1 7-2 16,16 5-5-16,-2 12-4 0,6-10-3 15,6 18-5-15,0-2-2 0,-5 5-3 16,8-16-2-16,4 11-2 0,4-11-2 16,6-7 0-16,8-6-2 0,6-11 1 0,6-13-2 15,9-18 0-15,-1 4-1 0,14-13 0 16,-2-12-1-16,1-11 1 0,-4-3-1 16,-1-6 0-16,-16-4 0 0,-1 5 0 15,-12 11 0-15,-14 4 1 0,-9-2-1 0,-1 2 0 16,-3 10 0-16,-12-4 1 0,-7-1-1 0,-6 10 0 15,0 5-1-15,-5 5 0 0,5 5-1 16,-4-5-1-16,-8 6-2 0,-3 4-2 16,4 4-3-16,-11-1-9 0,8 0-11 15,8 15-11-15,2 5-183 0,-1-1 102 16,2-4-117-16,-4 5-651 0</inkml:trace>
  <inkml:trace contextRef="#ctx0" brushRef="#br0" timeOffset="5610.0525">15958 9796 300 0,'8'0'120'0,"0"3"-40"0,5-4 35 16,-4-4-40-16,1 3-20 0,5-6 0 16,-4 4-1-16,7-2-1 0,-8-3-7 15,10 8-7-15,15-4-10 0,-3 6-2 16,2-2-5-16,-2-7-2 0,3 14-2 0,3-11-1 15,5-1 1-15,-3-1-1 0,9 7 2 16,8 0 0-16,-11 13-2 0,14-13-1 16,-10 13-4-16,-1 1-2 0,-1-1-1 15,7-6-4-15,-7 12-1 0,5-4-1 16,2 12-1-16,-6-2 0 0,-9-4-1 16,-5-7-1-16,-3-3 0 0,-9-3 0 15,-8-1-1-15,-2 5 0 0,-13 1 0 16,2 4-1-16,-6 1 0 0,-1-3 1 15,-6 0 0-15,-4 3 0 0,-8-12 0 16,1 6 0-16,-9-4 0 0,-4 1 1 0,-8-4-1 16,-2-5 1-16,0 0-1 0,-5-5 0 15,2 1 1-15,-6-14-1 0,-4 6 1 32,-2-4 0-32,-10 4 0 0,-1 4 0 15,-2-4 0-15,5 4 0 0,-15 1 1 0,9-4-1 16,-7 9 1-16,18 2-1 0,1-1 1 15,3 7 0-15,1 2 0 0,3 1 0 16,-3 4 0-16,2-6 0 0,13 1 0 16,8 5 0-16,3-1 1 0,7-4-1 15,7 2 1-15,5-8 0 0,8 3 1 16,5-9 1-16,5 4-1 0,6-1 0 16,23 1 1-16,2-5-1 0,15 1 2 0,11-6 1 15,7 4 1-15,-9-2 1 0,20 1 1 16,2-5 2-16,6 9 0 0,0-2 0 15,10 3-1-15,-14 2-2 0,3-1 0 16,-16-4-1-16,-1 0-1 0,-6-2 0 16,-3 4-1-16,-4-2 0 0,1 5-1 15,-8 0 0-15,-7 0 0 0,-10-2-2 16,-13-1-1-16,-7 6 0 0,-8-6-1 16,-5 1 0-16,0 2-1 0,-8 5 0 15,-4-3-1-15,-15-2 1 0,-4 5-1 16,-9-10 0-16,2 7 1 0,-20 2 1 0,10-4-1 15,-2 7 2-15,-4 0-1 0,-16-1 2 16,10 8-1-16,-14-1 1 0,-1-10 0 16,-1-3 0-16,-2-1-1 0,10 1 1 15,8-12-1-15,-1 2 0 0,8 3 1 16,20 6 0-16,-8 4 0 0,11-3 0 16,8 8 1-16,4-3 0 0,10 0 1 0,8 4 0 15,5 2 1-15,3-3-1 0,8 1 0 16,18 9 1-16,7-10-1 0,4 4-1 15,14-6 0-15,18 8-1 0,2-9 1 16,12-4-1-16,17-6 0 0,10 5 0 16,-7-8-1-16,-7-5 0 0,-9 0-1 15,-9-1 0-15,-20-1 2 0,-5 4-5 16,-12 4-4-16,-18 1-15 0,-21-9-20 16,-10 0 37-16,-10-4-210 0,-18 6 101 15,-7 8-90-15,-8 5-691 0</inkml:trace>
  <inkml:trace contextRef="#ctx0" brushRef="#br0" timeOffset="7489.4822">15653 8724 293 0,'8'0'151'0,"4"0"-65"0,1-5 41 16,2-4-30-16,-5-4-31 0,6 7-5 15,-2-3 4-15,4-1 3 0,2 7-6 16,5-2-8-16,-6-3-9 0,1 6-4 15,-5-3-4-15,2-2-2 0,1-1-3 16,-5 2-5-16,4 7-4 0,11 6-4 16,-13-7-3-16,3 13-4 0,0 4-3 15,-3 1-4-15,-8-5-1 0,-9-5-2 16,4 6 0-16,1 4-2 0,-6-5 1 16,5 7-1-16,-6 5-1 0,6 0 1 15,-14-5 0-15,6 5 0 0,-4 1 0 0,-3-13 0 16,1 6-1-16,4-11 2 0,-7 0-1 15,8 4 0-15,-3-9 0 0,8 7 0 16,6 5 0-16,-11-15 1 0,9 0-1 16,4 7 0-16,1-6 1 0,5-1-1 15,-4-8 1-15,2 1-1 0,10 19 1 16,1-6-1-16,1-4 0 0,1 0 1 0,5 9-1 16,-5 1 1-16,-3-2-1 0,0 3 0 15,-3 5 1-15,-7-3-1 0,0 12 0 16,-5-2 0-16,-4 3 1 0,-1-3-2 15,-8 5 1-15,1 3 0 0,-3-5 0 16,-3 5-1-16,-7 2 1 0,4-4-1 16,-6 2 1-16,-3-1 0 0,5-9-1 15,6 9 3-15,-5-11-5 0,-6-3-6 16,9-3-11-16,-2-10-12 0,4-1-12 16,9-4-162-16,5-4 82 0,4-9-98 0,4-12-563 15</inkml:trace>
  <inkml:trace contextRef="#ctx0" brushRef="#br0" timeOffset="7884.1429">16563 8671 306 0,'0'-7'161'0,"-2"4"-50"15,-3 4 32-15,-8 1-36 0,6 0-28 16,-1 9-9-16,1 17-2 0,-4 2-5 15,-3 3-9-15,-2 2-10 0,-1 13-7 16,2-8-5-16,-1 0-3 0,1 1-2 16,11 17-4-16,1-8-4 0,0 3-3 15,1 17-4-15,7-7-1 0,2-2-2 16,-1-11-2-16,9 1-2 0,7-13-1 16,9-8 0-16,14-12-2 0,10-18-1 15,-7 2 0-15,15-15-2 0,0 4 0 0,-9-17 0 16,-4-12-1-16,10 8 0 0,-14-8 0 15,-6-4 1-15,-4 3-1 0,-14 4 0 16,-10-3 0-16,-12 9 0 0,-2 3-1 16,-15 6 1-16,-7 13 0 0,-6 7-1 15,-13 2 1-15,-15 1 0 0,-4 7 1 16,4 13 0-16,-1-1 1 0,9 13-1 16,3-2-4-16,11 2-8 0,-2 8-10 0,1-7 114 15,1-9-293-15,13 4 142 0,8-21-39 16,3-10-1000-16</inkml:trace>
  <inkml:trace contextRef="#ctx0" brushRef="#br0" timeOffset="10336.2166">18182 10026 378 0,'13'9'187'0,"2"-4"-59"0,-3 0 36 15,-12-5-53-15,0-5-34 0,-4 3-10 16,11-10-8-16,-5 6-8 0,2-3-11 15,1 4-9-15,10 4-6 0,9-6-5 16,4 7-3-16,0-2-2 0,5-7-3 16,2 0-2-16,5-2-3 0,-4 4 0 15,9 0 0-15,1-1-1 0,7 6 2 0,5 2 0 16,4 0 1-16,-3 2 0 0,1-2 1 16,8 12 1-16,-7-4 0 0,6 5-2 15,2 2 0-15,2 5-2 0,-16-13-1 16,6-2-1-16,-11-5-2 0,-10-5-2 15,-9-4 0-15,-4-4-1 0,-14-2 0 16,-6-1-1-16,-2 7 0 0,-5 3 0 16,-2-3-1-16,-6 4 1 0,0 0 0 15,-11 4-1-15,-6 2 2 0,-6 4-1 16,-4 2 0-16,-6 1 1 0,-4 4-1 0,2 1 1 16,-7 0 0-16,-1-1 0 0,-11 5 0 15,4-6-1-15,-13 3 1 0,15-5 0 16,-2 3 0-16,5 1 0 0,0-4-1 15,8-3 1-15,-11-1 0 0,-1-5 1 16,4 0 1-16,-5-5-1 0,10-1 0 16,-5-1-1-16,3 4 1 0,11 3-2 15,-1-5 0-15,-5 10-1 0,14 1 1 0,4-4 1 16,11 5 0-16,14-6 0 0,-5-1 2 16,17 5 0-16,3-5-2 0,9 0 1 15,5 0-1-15,6 0 1 0,3-6-2 16,14 7 0-16,6-2 1 0,4-6 1 15,6 7 0-15,5 2 0 0,-6 3 1 0,10-4-1 16,1 4 1-16,-10-3 0 0,12 3-1 16,2-3 1-16,-4 1-1 0,-7-2 0 0,16-1 0 15,-10 2 0-15,-7 3 0 0,-7-5-1 16,-6 2 0-16,-16-4 0 0,-12 2-1 16,-7-7 0-16,-10 3-1 0,-7-3-1 15,-3-1 0-15,-12 1-2 0,-3 0-2 16,-6 1-1-16,-7-3-8 0,-14-1-4 15,-6 4-7-15,2 4-7 0,-15-3-6 16,-4 5-6-16,-8 5-10 0,2-3-9 16,-2 1-20-16,-3-1-52 0,-4 4-46 15,9-4 25-15,-1-2-97 0,3 5-128 0</inkml:trace>
  <inkml:trace contextRef="#ctx0" brushRef="#br0" timeOffset="11348.9177">18036 8684 255 0,'3'0'184'0,"2"-5"-87"16,0 5 27-16,-13-13-18 0,3 8-54 16,10-7-11-16,-5-1 2 0,7 6 4 15,1-4 2-15,-5 1-1 0,5-2 1 16,2 0 0-16,2 2-1 0,5-1 0 16,-1 3-7-16,9-2-7 0,3 1-7 15,-8 1-6-15,7 0-5 0,-1-4-4 0,-4 12-2 16,2-1-2-16,0 7-2 0,-6 2 0 15,-2 7 0-15,3 7-1 0,-6 3-1 16,0 3-1-16,-6 3 0 0,-2-2-1 16,-4-3 0-16,-1 1-1 0,-6-2 0 15,1-4-1-15,-3 9 0 0,1-5 0 16,-10-5 0-16,-1 0-1 0,-7-1 0 16,0-10 1-16,-1 4-1 0,8-3 1 0,3 0 0 15,5 5 0-15,2-5 0 0,3-7 1 16,3 7-1-16,-1-8 1 0,4 3 0 15,-1-4 0-15,4-1 0 0,4 7 0 16,7-5 0-16,3-2 0 0,7 9 1 16,11-2-1-16,-1 6 1 0,5 1-1 15,0-1 0-15,4 2 1 0,-7 1-1 16,4 1 0-16,-8-2-1 0,-3 5 1 16,-8 1-1-16,-6 4 0 0,-7-3 0 15,-9-2 0-15,0 4-1 0,-9-2 0 0,-4 11 0 16,-7 2 0-16,-1 16 0 0,-9-3 0 15,3-1 0-15,-9-14 0 0,1 3 1 16,0-9-4-16,4-7-5 0,-6-9-9 16,6 4-9-16,-1-13-15 0,4-2-18 15,0-2 26-15,21-4-170 0,1-3 83 16,6 3-64-16,6-7-568 0</inkml:trace>
  <inkml:trace contextRef="#ctx0" brushRef="#br0" timeOffset="11864.628">19072 8591 372 0,'3'5'204'0,"5"2"-86"15,-8-7 42-15,-10 1-46 0,-5 4-45 16,4 2-14-16,-12 0-2 0,-2 4-2 16,3 2-7-16,2 6-7 0,-3 7-3 15,8 1 0-15,0 17 1 0,-1 11 1 0,4-4-3 16,-1 4-2-16,-2 7-4 0,10-11-5 15,-10 4-4-15,8 4-4 0,9-9-4 16,-2 10-1-16,18-9-2 16,16-1-2-16,0-9 0 0,8-4-1 0,11-9-2 15,0-7-1-15,-2-14 0 0,11-7-2 16,10-5 0-16,-2 3-1 0,-7-14 0 16,-10-14 0-16,-12 2 0 0,-14-12 0 15,-7-1-1-15,-10 7 0 0,-2 3 0 16,-8 3 0-16,-2 8-1 0,-1-2-1 15,-17-9-1-15,4 8 0 0,-12-2 1 0,1 0 1 16,-6 5 0-16,3 8 1 0,-5 1 0 16,-1 6 2-16,-4 5-2 0,2 11-6 15,-5 13-6-15,-4 5-3 0,4 6-7 16,0 7-6-16,-2 4-7 0,9 1-180 16,-5-6 107-16,2 4-100 0,8-12-650 0</inkml:trace>
  <inkml:trace contextRef="#ctx0" brushRef="#br0" timeOffset="16632.2349">14092 11878 163 0,'-4'4'145'0,"-2"-8"-31"0,1-3 7 16,1-6-7-16,6 8-27 0,-2 1-8 16,0-7-5-16,-3-1-6 0,6 10-7 15,2 2-8-15,0-4-4 0,2-5-2 16,-3-4-3-16,5 6-5 0,1 1-6 16,1-6-2-16,3 2-3 0,7 2-4 15,1-5-6-15,3 1-5 0,4-8-2 16,8 2-1-16,-4-4-3 0,2 4-3 15,-2-5-1-15,-5 10 1 0,-1 4 0 16,-4 9 0-16,0 2 1 0,-6 13 1 0,6 5 2 16,-5 8-1-16,-6 10 1 0,-4 2-1 15,-6 3-1-15,-2-3-1 0,-14 6-1 16,3 1-2-16,-4 6-2 0,-5-5 1 16,-10-2-2-16,5-1 1 0,-10-9-1 15,1 2 1-15,-3-11-1 0,12 1 0 16,-1-8 1-16,3 0-1 0,3-12 0 15,6-3 0-15,3-5 1 0,9-5-1 16,2 2 1-16,5-9-1 0,7-9 1 0,9 1 1 16,2 0-1-16,2 0 0 0,7 0 1 15,-2 5 0-15,-7 2 0 0,10 1 0 16,-5 19 0-16,-6-7 0 0,8 5 0 16,4 5 1-16,-5 15-1 0,0 1-1 15,13 9 1-15,-9-2-1 0,-13 0 1 0,-4 2-1 16,-7 10 0-16,-4-15-1 0,-12 10 1 15,-5 4 0-15,-6-7-1 0,-2 1 0 16,-1 5 0-16,1 2 0 0,-5-6 0 16,-6 3 0-16,-4-2 0 0,-10-12 0 15,2-2 1-15,0 1 0 0,5-7-4 16,1-2-6-16,12-3-8 0,1-13-11 0,4-2-16 16,10-2-17-16,5-6-38 15,1-11-112-15,4-7 60 0,0 1-95 0,7 2-380 16</inkml:trace>
  <inkml:trace contextRef="#ctx0" brushRef="#br0" timeOffset="17172.2825">15262 11563 405 0,'5'-7'186'16,"-9"7"-66"-16,-2 0 45 0,-6 0-56 16,4 2-33-16,4 21-8 0,-6-2-3 15,2 14-2-15,-2-2-11 0,-8 14-8 16,0-2-7-16,-4-1-3 0,-4 8-2 16,4 9-2-16,4 5-4 0,0 4-3 15,3 8-2-15,3-4-4 0,2-1-3 16,5-11-2-16,5 10-3 0,4-12-1 15,7 1-3-15,14-7 0 0,10 0-1 0,-4-27-1 16,14 6 0-16,5-17 0 0,-12-11-1 16,8-5-1-16,11-6-1 0,4-4 0 15,-6-15 0-15,8 3-2 0,-9-1 0 16,-4 0-2-16,-20-2-2 0,-5-3-2 16,-15-3-2-16,-5-6-2 0,-5 7 0 15,-7 0 0-15,-3 9 1 0,-8 3 3 16,-4 3 2-16,-4-2 2 0,-4 2 2 15,-6 15 0-15,7-11 2 0,-10 11 0 0,9 5 0 16,-8-5 0-16,3 6 0 0,-5 6 0 16,7-11 1-16,-9 11 0 0,9-10 0 15,-1 4 0-15,4 8 1 0,6-3-1 16,6 4 1-16,3 5-1 0,5 10 1 16,2-4 0-16,0-7 0 0,5 0 0 15,1 1-4-15,7-6-8 0,-4-21-16 16,6 12-20-16,8-12 11 0,0 7-189 0,0-18 90 15,6 3-98-15,1-21-618 0</inkml:trace>
  <inkml:trace contextRef="#ctx0" brushRef="#br0" timeOffset="17863.0201">15871 11200 293 0,'9'6'161'0,"-4"8"-41"0,-2-4 30 0,2-4-30 15,0 6-26-15,3 3-4 0,-8 1 0 16,7 1-5-16,-7 9-10 0,7 6-10 16,-9 3-9-16,-3-2-7 0,5 7-6 15,3-1-5-15,2-4-5 0,7 5-6 16,-7-7-4-16,8-3-4 0,-5-5-5 15,2 0-4-15,-10-17-3 0,4-8-3 16,-1 0-3-16,-3-5-2 0,-10-17 1 0,8-9-2 16,-6-4 1-16,6-5 0 0,-4-14 0 15,-1-14 1-15,7 3-1 0,-2 2-1 16,1-17-2-16,4 19-1 0,2 1 0 16,2 7-1-16,4 7 1 0,1 20 0 15,8-3 1-15,10 9 2 0,1 6 2 16,-4 7 0-16,4 5 1 0,2 2 1 15,4 15-1-15,-1-2 1 0,7 21-1 0,0-1 0 16,5 13 0-16,-8-8 0 16,0 14 0-16,0-11-1 0,-5 17-1 0,-14-12 1 15,-4 4-1-15,-6-5 1 0,-11 3-5 16,0-15-7-16,-6-6-11 0,-1-4 82 16,2 2-291-16,-7-25 146 0,-1 0-75 15,7-7-1010-15</inkml:trace>
  <inkml:trace contextRef="#ctx0" brushRef="#br0" timeOffset="19503.9109">12492 11786 563 0,'0'-87'261'16,"-11"17"-110"0,-3 38-49-16,-30 32 23 15,-38 25 97 1,-27 91-158-1,23 98-28 1,38 66-7 0,48 5-4-1,28-36-10 1,51-77-4-16,37-89-4 0,15-78-3 16,-15-5-6-16,-23-61-4 0,-12-12-5 0,-8-15 5 15,-23-11 1-15,-12-9 1 0,-20 5 0 16,-13-5 1-16,-5 2 0 0,-5 13 1 15,-8 11 1-15,-12 2 0 0,-1 14-1 16,-11 13 1-16,-1 6-1 0,-11 11 1 16,2 16 0-16,2 8 0 0,2-1 1 15,-8 0-1-15,11 13-3 0,5 13-3 16,-1-1-2-16,-1-4-4 0,14 0-8 16,2 17-17-16,-6-12-13 0,7 1 124 0,7-8-289 15,3 8 132-15,-2-13-23 0,12-2-974 16</inkml:trace>
  <inkml:trace contextRef="#ctx0" brushRef="#br0" timeOffset="19767.2985">13513 11254 643 0,'-10'0'152'0,"0"2"-88"16,-13 10 87-16,-12-6-124 0,-5 12-7 15,2 17 7-15,-18 13 8 0,-5-1 6 16,8 17 6-16,1 6-1 0,1 18-3 0,14 11-5 16,21 24-7-16,-9 14-7 0,8 13-5 15,16-1-5-15,-3 12-3 0,4-1-4 16,5-7-3-16,12-11-3 0,13-19-8 16,15-10 0-16,13-12-6 0,1-28-6 15,19-12-15-15,-5-26-14 0,12-25-11 16,1-10-98-16,-2-14-42 0,-3-10 25 15,4-5-117-15,-17-4-146 0</inkml:trace>
  <inkml:trace contextRef="#ctx0" brushRef="#br0" timeOffset="20502.2079">17143 10656 628 0,'18'-20'298'15,"22"20"-1"1,34 33-151-1,55 88 99 1,41 113-179 0,12 111-39-16,-30 16-17 15,-26-13-9-15,-78-38-5 0,-48-76-3 16,-8-93 2-16,-47-25-1 0,-19 3-7 16,-29-20-5-16,-15-14 67 0,-27-19-292 15,-10 7 157-15,-9-27-89 0,-11-2-1035 16</inkml:trace>
  <inkml:trace contextRef="#ctx0" brushRef="#br0" timeOffset="119975.8346">13314 15355 91 0,'4'-12'131'16,"4"-5"-18"-16,2 1-6 0,-9-6 13 15,3-1-28-15,1 0-6 0,-7 3-4 16,0-7-7-16,-3 6-9 0,2-6-6 16,3-1-5-16,-11 0-3 0,4 3-4 15,0-1-2-15,-3 4-5 0,0 2-6 16,-11 5-2-16,-11 4-5 0,-2 11-6 16,-8 6-5-16,-1 8-5 0,2-1-1 0,4 13-1 15,-1 16-4-15,2-2-2 16,-11 8-1-16,7 10 0 0,1 18 0 0,-5 3-1 15,8 4 0-15,3 18 1 0,8-1-1 16,3-1 0-16,11-4 0 0,3 12 1 16,8-15 0-16,8 12 0 0,15-3 0 15,5 2-1-15,15-12-1 0,20 15-2 16,12-20-2-16,9-16-1 0,11-10-1 0,8-22-1 16,6-22-1-16,2-16 1 0,-2-8 2 15,4-12 1-15,-7-16 1 0,-15-17 0 16,-23-29 1-16,-11-17 3 0,-14-25-2 15,-15-6 1-15,-15-24 0 0,-3-13 0 16,-10 13 0-16,-16-2 1 0,-14 17-3 16,-22 28-5-16,-1 33-6 0,-20 15-10 15,4 30-16-15,-9 1-25 0,7 24-53 16,-6-4-90-16,6 12 48 0,13-1-116 16,3 7-274-16</inkml:trace>
  <inkml:trace contextRef="#ctx0" brushRef="#br0" timeOffset="121104.2606">15265 14919 640 0,'-45'0'233'15,"-38"18"-116"1,-31 93 75 0,-10 75-115-1,42 82-18 1,82 34-20-1,0 13-5-15,52-50-3 0,46-66-7 16,13-83-6-16,1-50-9 0,-30-53-7 16,-1 0-2-16,-5-11-1 0,-8 5 1 15,-8-7 0-15,-17 0-17 0,-18-22-31 16,-14-13-28-16,-11-3-134 0,0-3 70 16,-10-9-148-16,-5 12-407 0</inkml:trace>
  <inkml:trace contextRef="#ctx0" brushRef="#br0" timeOffset="122729.4819">16506 15132 117 0,'17'0'63'0,"-2"-6"-6"16,-9-1 16-16,3-6-7 0,-9 6-7 16,0-6 1-16,0 5 3 0,-4-2-1 15,-2-5-6-15,-1 7-8 0,-1-4-7 0,-4-1-5 16,-4-2-4-16,-3 8-5 0,3 12-6 16,-7-10-5-16,-21 5-5 0,5 10-4 15,-6 8-1-15,-6 4-2 0,-1 1-2 16,2-6 0-16,-3 14 0 0,-6-9-1 15,1-2 1-15,8 13 0 0,20-7 0 16,4 2 0-16,14 4 2 0,12-4 4 16,-5-10 6-16,3-3 5 0,7-1 5 15,2-8 4-15,8 7 3 0,7-1 2 16,7-4-2-16,11 14-3 0,12 4-4 16,4 6-2-16,9 8-2 0,1 3-2 0,3 15-3 15,1-10-2-15,0 5-1 0,4 3-2 16,-17-3-4-16,-4-6-1 0,-4 12-1 15,-14-4-2-15,-10-14-1 0,2 17-1 16,-14-1-1-16,-13-12-1 0,-12 3 0 16,-13-4 0-16,0-7-1 0,-23-6 0 15,-3-3 1-15,-7-1 1 0,10 0 0 16,-15-16 0-16,2-8 0 0,-1-3-1 0,8-1 1 16,-6-19-1-16,15-2-1 0,17-7 1 15,3-8 0-15,4-4 2 0,14-17-1 16,5 5 2-16,2-7 0 0,9 5 1 15,11-8 1-15,-4 9 0 0,16-4-1 16,6-2 1-16,-8-1 0 0,-1 8 0 16,5 4 0-16,-13-4 2 0,2 7-4 15,-1-2-10-15,4 2-25 0,2-1-142 0,6 17-11 16,-5-6 21-16,0 1-191 0,-8-5-24 16</inkml:trace>
  <inkml:trace contextRef="#ctx0" brushRef="#br0" timeOffset="123228.0578">16660 15026 421 0,'12'-13'156'16,"-2"-7"-61"-16,-3-1 54 0,7-1-68 15,3-3-21-15,3 0-4 0,8 9-6 0,9 1-5 16,-8-8-9-16,13 8-11 0,6 2-9 15,-2-2-5-15,-9-2-5 0,12 15 1 16,0 9-1-16,0 0 0 0,3 6-2 16,-1 5-1-16,-8 22-1 0,0 3 0 15,-8 3-1-15,-4 3 1 0,4 22-1 16,2-15 1-16,-19 24 0 0,3-7 0 16,-7 14 0-16,-14-4 0 0,-18 18-1 15,1-14 0-15,-16 12 0 0,6-6 0 0,-22 1-1 16,1-19 1-16,-1 4-1 0,-5-4 1 15,-9-14 0-15,3-8-1 0,2-5 0 16,0-14 1-16,10-16-2 0,-7-17 1 16,14-1-2-16,11-6 1 0,4-4-1 15,-1-17-1-15,27-4 1 0,-2-2 1 16,9-15-1-16,-5-10 2 0,9 11 1 0,21-2 0 16,1 4 2-16,10 15-1 0,10 5 1 15,-2 9 0-15,6 11 0 0,4-7 0 16,-1 12 0-16,6-2-1 0,-5 7 0 15,-3 2 0-15,-3 1-1 0,6 2 1 16,-8 3-1-16,10 6 0 0,-11-4 0 16,-7-4-1-16,-17-4 0 0,-2-1-4 15,-9-6-17-15,-2-5-32 0,-7 2-47 16,-8-10-82-16,3-4 38 0,-8-4-133 16,0-14-221-16</inkml:trace>
  <inkml:trace contextRef="#ctx0" brushRef="#br0" timeOffset="123686.9683">17690 14455 285 0,'8'11'175'0,"2"6"-68"15,8 1 29-15,2 17-32 0,-5 3-31 16,6 3-11-16,4 14-8 0,-3 11-3 16,-6-13-7-16,4 2-9 0,2 11-8 0,-9-24-6 15,-6-7-2-15,3-4-1 0,-2-4-2 16,-1-12-2-16,-6-2-2 0,4-7-2 16,-3-6-4-16,-2-6-4 0,-4-14-1 15,-2-13-1-15,-1-10 1 0,1-4-1 16,2-6 0-16,1-11 1 0,1-3 0 15,4-2 0-15,3-3 0 0,3-4 1 16,2 17 0-16,7 10 0 0,1 11 1 16,-3-5 0-16,6 10 1 0,11 12 1 15,-4-9-1-15,2 15 0 0,1 15-1 0,9 11 1 16,7 6-1-16,9 8-2 0,2 18-1 16,7 0 0-16,-12 5 1 0,-14 0-2 15,-4 10-1-15,3-10 0 0,-16-6 0 16,-2-1-2-16,-7-4-5 0,-13-11-26 15,0 2-23-15,-7-6-25 0,-1-7-104 16,-10-4 43-16,6 1-104 0,2-12-295 16</inkml:trace>
  <inkml:trace contextRef="#ctx0" brushRef="#br0" timeOffset="124758.3447">19042 13666 340 0,'12'-25'256'16,"-1"20"-106"-16,9-2 24 0,-10 12-29 0,3-11-98 16,-3-4-20-16,5 3-14 0,-2 5 11 15,7 1-7-15,2 9-7 0,11-1 7 16,13 21 7-16,12 38 1 0,12 10 3 15,4 34-20-15,-1 19-1 0,5 25-3 16,-1 22-2-16,-5 31-3 0,-7 15 3 16,-10 20 0-16,3 18 3 0,-17-5 4 15,-11-13 0-15,-15-1 2 0,-15-24-2 16,-7-36-1-16,-26-27 2 0,-7-12-4 0,-13-29-13 16,-8-32-14-16,-4-8-24 0,-3-20-154 15,-19-25 90-15,-4-6-125 0,9-6-539 16</inkml:trace>
  <inkml:trace contextRef="#ctx0" brushRef="#br0" timeOffset="125652.8657">21056 14037 772 0,'23'89'275'16,"20"26"-127"-1,0 34 77 1,5-10-137-16,-10-44-63 16,0-57-12-16,-23-38-4 0,-2-18-9 15,-6-55-4-15,-4-28-2 0,-3-20 2 16,0 0-10-16,0-7-11 0,-5-1-17 16,2 11-18-16,3 27-11 0,2 0-2 15,3 10 2-15,10 27 12 0,6 13 14 16,6 6 15-16,2 19 21 0,8 14 16 0,-4-5 14 15,5 7 8-15,2 7 9 0,3 6 9 16,7 20 5-16,0 9 1 0,-7 9 0 16,5 16-8-16,-2 9-5 0,-3 0-9 15,5 22-6-15,4 3-7 0,-14-5-4 16,-3 8-5-16,-12-9-3 0,-5-7-3 16,-6-15 0-16,-4 1-2 0,-8-26-7 0,0-20-12 15,-10-9-21-15,-3-19 112 0,-4 0-292 16,2-24 134-16,4-15-55 0,11-6-963 15</inkml:trace>
  <inkml:trace contextRef="#ctx0" brushRef="#br0" timeOffset="126574.866">22312 13550 425 0,'20'0'161'0,"0"6"-39"0,-2 1 47 16,3-2-67-16,4-5-22 0,0 2-6 0,7-2-4 16,7-2-12-16,-1-10-17 0,-8-1-14 15,5 0-9-15,11 3-5 0,3-2-4 16,12 11 0-16,10 1-2 0,4 0 0 15,-14 3-1-15,-3 4 0 0,-12-2 0 16,-7 1-2-16,-6 2 0 0,-8 6-2 16,-12-1-2-16,-8-1-1 0,-2 3-2 15,-3 4-1-15,-5 0 0 0,-5 4 0 16,-3 10 0-16,-9 5 1 0,-6-10 1 0,-7 12 1 16,-3 1 0-16,-6-9 1 0,-11-5 0 15,5 7 1-15,-3-6 0 0,-2-3-1 16,6-3 2-16,7 3-1 0,4-10 1 15,12-9-4-15,-6-4-10 0,11 10-10 16,11-6-16-16,-4 1-23 0,3 1-140 16,11 0 70-16,6 17-100 0,4-3-471 15</inkml:trace>
  <inkml:trace contextRef="#ctx0" brushRef="#br0" timeOffset="126804.5673">23298 14373 437 0,'-12'0'237'16,"-1"15"-151"-16,-5-10 68 0,-5-3-61 16,-14-9-31-16,2 7-17 0,4-1-21 0,-4 14 23 15,5-11-4-15,-8 17-12 0,-7 3-12 16,4-4-6-16,-5 4-2 0,1-4-3 15,-2-8-10-15,-1-5-90 0,-8 7-93 16,15-9 74-16,-17 10-167 0</inkml:trace>
  <inkml:trace contextRef="#ctx0" brushRef="#br0" timeOffset="128058.3933">23896 13066 148 0,'0'-7'209'0,"-6"2"-114"0,-1 4 11 15,-3 1-57-15,-7 0 68 0,-9 6-93 16,-7 12 1-16,-7 4 1 0,-3 0-3 15,-7 12-5-15,-1 6-5 0,-1-2-3 16,-4-3-5-16,1-2-2 0,9-13 1 16,16 7 4-16,7-1 9 0,11 1 9 15,12-1 10-15,0-4 9 0,7-9 9 0,13 0-3 16,3-1-6-16,18 1-2 0,1 2-12 16,24 2-9-16,-4 6-8 0,15-2-7 15,-7 6 0-15,13-1 1 0,-9 11-6 16,1 3 0-16,-4 11-1 0,-3 9 0 15,-10 3-3-15,-18-5 1 0,-12 3-2 16,-23-1 0-16,-5-1-2 0,-5-2 0 16,-20 11 0-16,-11-10 0 0,-27-9 0 15,0-6 0-15,-20-13 1 0,4-12 1 16,1-18 3-16,20 0 0 0,-14-15 1 0,21-14 2 16,6-13 0-16,10-11 2 0,7-16 0 15,28-16-1-15,2-3 1 0,21-5 0 16,12 2 0-16,11-2-1 0,16 7-12 15,1-8-19-15,-7 4 98 0,14 7-255 16,4 12 120-16,-1-7-57 0,-5 9-835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A48A-A2CF-4504-9AD4-4FCEA49053F4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9025-00B7-4BD6-8D94-EE797974F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this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can we describe </a:t>
            </a:r>
            <a:r>
              <a:rPr lang="en-US" baseline="0"/>
              <a:t>this line?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on algorithm</a:t>
            </a:r>
            <a:r>
              <a:rPr lang="en-US"/>
              <a:t>, either O(N!) or O(2^n)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9025-00B7-4BD6-8D94-EE797974F2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/>
              <a:t>Analysis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efficiency of recursive algorithms can be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factorial(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switch(x)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0: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case 1: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default: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return x * factorial(x – 1);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  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113400" y="1381680"/>
              <a:ext cx="8716320" cy="5501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2760" y="1369800"/>
                <a:ext cx="8738280" cy="55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33800" y="811080"/>
              <a:ext cx="3881520" cy="240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8400" y="800640"/>
                <a:ext cx="3899160" cy="243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Flipping a coin and determining whether it is heads or tails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85040" y="781560"/>
              <a:ext cx="2017080" cy="1953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8560" y="775440"/>
                <a:ext cx="2035080" cy="197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a book from cover to cover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Checking to see if you've gotten everything on your shopping list.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5920" y="1768680"/>
              <a:ext cx="8252640" cy="3223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560" y="1759320"/>
                <a:ext cx="8275320" cy="324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word in a dictionary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Attempting a brute-force crack on an alphanumeric password, assuming only lower case and numbers are allowed.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55280" y="2990880"/>
              <a:ext cx="4374720" cy="3169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960" y="2979360"/>
                <a:ext cx="4399560" cy="31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a deck of cards by value (ignore suit)</a:t>
            </a:r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algorithm analysis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Visiting all US state capitals in the shortest amount of distance with no repeat stops starting and ending </a:t>
            </a:r>
            <a:r>
              <a:rPr lang="en-US"/>
              <a:t>in Arcata.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* Log(N))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O(N^2)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Big 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describe the graph?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430143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Note Quite!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4214812" cy="427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Better (close enough)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Big O tries to find a line such that for every x1 &gt; x0, g(x) &gt;= f(x)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try 2*x^2?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Therefore, this line is O(N^2)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343400" cy="45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 10x increase in computer performance would yield in terms of algorithmic performance: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604" y="2133600"/>
            <a:ext cx="8542396" cy="29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410-94AD-4F0E-9ACE-29A13AA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573-D760-48A8-B885-AF48E3F1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f(n) is some function and f(100) takes 1 second, how much would it take to compute f(200) if: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F(n) is O(n)</a:t>
            </a:r>
          </a:p>
          <a:p>
            <a:pPr lvl="1"/>
            <a:r>
              <a:rPr lang="en-US" dirty="0"/>
              <a:t>F(n)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/>
              <a:t>F(n) is O(N^2)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3440" y="644040"/>
              <a:ext cx="5730120" cy="5359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4080" y="634680"/>
                <a:ext cx="5751720" cy="53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0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analyzing algorithms that call other functions, be sure to take into consideration the growth rate of that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foo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my_list.size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 &gt; 10)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"more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"less than 10";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471</Words>
  <Application>Microsoft Office PowerPoint</Application>
  <PresentationFormat>On-screen Show (4:3)</PresentationFormat>
  <Paragraphs>156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Algorithm Analysis Part 2</vt:lpstr>
      <vt:lpstr>Visualizing Big O</vt:lpstr>
      <vt:lpstr>Is it x^2?</vt:lpstr>
      <vt:lpstr>Perhaps try 2*x^2?</vt:lpstr>
      <vt:lpstr>Perhaps try 2*x^2?</vt:lpstr>
      <vt:lpstr>Perhaps try 2*x^2?</vt:lpstr>
      <vt:lpstr>What a 10x increase in computer performance would yield in terms of algorithmic performance:</vt:lpstr>
      <vt:lpstr>You try</vt:lpstr>
      <vt:lpstr>When analyzing algorithms that call other functions, be sure to take into consideration the growth rate of that function.</vt:lpstr>
      <vt:lpstr>Determining efficiency of recursive algorithms can be tricky.</vt:lpstr>
      <vt:lpstr>PowerPoint Presentation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  <vt:lpstr>Real-world algorithm analysis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3</dc:title>
  <dc:creator>acarter</dc:creator>
  <cp:lastModifiedBy>Adam Carter</cp:lastModifiedBy>
  <cp:revision>27</cp:revision>
  <dcterms:created xsi:type="dcterms:W3CDTF">2006-08-16T00:00:00Z</dcterms:created>
  <dcterms:modified xsi:type="dcterms:W3CDTF">2018-01-23T18:20:53Z</dcterms:modified>
</cp:coreProperties>
</file>