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59" r:id="rId6"/>
    <p:sldId id="270" r:id="rId7"/>
    <p:sldId id="271" r:id="rId8"/>
    <p:sldId id="264" r:id="rId9"/>
    <p:sldId id="265" r:id="rId10"/>
    <p:sldId id="266" r:id="rId11"/>
    <p:sldId id="267" r:id="rId12"/>
    <p:sldId id="273" r:id="rId13"/>
    <p:sldId id="272" r:id="rId14"/>
    <p:sldId id="27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88" autoAdjust="0"/>
  </p:normalViewPr>
  <p:slideViewPr>
    <p:cSldViewPr>
      <p:cViewPr varScale="1">
        <p:scale>
          <a:sx n="66" d="100"/>
          <a:sy n="66" d="100"/>
        </p:scale>
        <p:origin x="63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78A8-CEA7-4459-99E1-29C9347011FD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1D8C6-D3B3-4F6A-B1B8-5F45F0E79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Properties:</a:t>
            </a:r>
          </a:p>
          <a:p>
            <a:r>
              <a:rPr lang="en-US" dirty="0"/>
              <a:t>-Add at location</a:t>
            </a:r>
            <a:r>
              <a:rPr lang="en-US" baseline="0" dirty="0"/>
              <a:t> x (no generic add)</a:t>
            </a:r>
            <a:endParaRPr lang="en-US" dirty="0"/>
          </a:p>
          <a:p>
            <a:r>
              <a:rPr lang="en-US" dirty="0"/>
              <a:t>-Remove at location x</a:t>
            </a:r>
            <a:r>
              <a:rPr lang="en-US" baseline="0" dirty="0"/>
              <a:t> (no generic delete)</a:t>
            </a:r>
          </a:p>
          <a:p>
            <a:r>
              <a:rPr lang="en-US" baseline="0" dirty="0"/>
              <a:t>-Get at location x (no generic get)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1D8C6-D3B3-4F6A-B1B8-5F45F0E795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question: what is an interface?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1D8C6-D3B3-4F6A-B1B8-5F45F0E795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Carter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Deque</a:t>
            </a:r>
            <a:r>
              <a:rPr lang="en-US" dirty="0"/>
              <a:t> is a combination of a Stack and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– "Double-Ended Queue" (pronounced "deck")</a:t>
            </a:r>
          </a:p>
          <a:p>
            <a:r>
              <a:rPr lang="en-US" dirty="0"/>
              <a:t>Coincidentally, acts just like a deck of cards</a:t>
            </a:r>
          </a:p>
          <a:p>
            <a:pPr lvl="1"/>
            <a:r>
              <a:rPr lang="en-US" dirty="0"/>
              <a:t>We can add or remove items to both the "top" and the "bottom" of the deck</a:t>
            </a:r>
          </a:p>
          <a:p>
            <a:r>
              <a:rPr lang="en-US" dirty="0"/>
              <a:t>A </a:t>
            </a:r>
            <a:r>
              <a:rPr lang="en-US" dirty="0" err="1"/>
              <a:t>deque</a:t>
            </a:r>
            <a:r>
              <a:rPr lang="en-US" dirty="0"/>
              <a:t> contains push, pop, </a:t>
            </a:r>
            <a:r>
              <a:rPr lang="en-US" dirty="0" err="1"/>
              <a:t>addFront</a:t>
            </a:r>
            <a:r>
              <a:rPr lang="en-US" dirty="0"/>
              <a:t>, and </a:t>
            </a:r>
            <a:r>
              <a:rPr lang="en-US" dirty="0" err="1"/>
              <a:t>getFront</a:t>
            </a:r>
            <a:r>
              <a:rPr lang="en-US" dirty="0"/>
              <a:t>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Indexed ADT allows for accessing elements at a specific index.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 element at a specific 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 element at a specified index</a:t>
            </a:r>
          </a:p>
          <a:p>
            <a:pPr marL="914400" lvl="1" indent="-514350"/>
            <a:r>
              <a:rPr lang="en-US" dirty="0"/>
              <a:t>Usually implies a shift-right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an element at a specified index</a:t>
            </a:r>
          </a:p>
          <a:p>
            <a:pPr marL="914400" lvl="1" indent="-514350"/>
            <a:r>
              <a:rPr lang="en-US" dirty="0"/>
              <a:t>Usually implies a shift-left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Alter the size of the collection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Sorted ADT tells us that the data structures data is ordered in some way.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it usually doesn't add any additional functions. </a:t>
            </a:r>
          </a:p>
          <a:p>
            <a:r>
              <a:rPr lang="en-US" dirty="0"/>
              <a:t>Instead, it usually just makes sure that add/removes occur in such a way that leaves the data structure sorted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ATDs also vary somewhat by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exposes the following ADTs</a:t>
            </a:r>
          </a:p>
          <a:p>
            <a:pPr lvl="1"/>
            <a:r>
              <a:rPr lang="en-US" dirty="0" err="1"/>
              <a:t>ICollection</a:t>
            </a:r>
            <a:endParaRPr lang="en-US" dirty="0"/>
          </a:p>
          <a:p>
            <a:pPr lvl="1"/>
            <a:r>
              <a:rPr lang="en-US" dirty="0" err="1"/>
              <a:t>IEnumerable</a:t>
            </a:r>
            <a:endParaRPr lang="en-US" dirty="0"/>
          </a:p>
          <a:p>
            <a:pPr lvl="1"/>
            <a:r>
              <a:rPr lang="en-US" dirty="0" err="1"/>
              <a:t>IList</a:t>
            </a:r>
            <a:endParaRPr lang="en-US" dirty="0"/>
          </a:p>
          <a:p>
            <a:pPr lvl="1"/>
            <a:r>
              <a:rPr lang="en-US" dirty="0" err="1"/>
              <a:t>IDictionary</a:t>
            </a:r>
            <a:r>
              <a:rPr lang="en-US" dirty="0"/>
              <a:t> </a:t>
            </a:r>
          </a:p>
          <a:p>
            <a:r>
              <a:rPr lang="en-US" dirty="0"/>
              <a:t>They also often expose alternate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discussion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ADTs does the C++ vector use?</a:t>
            </a:r>
          </a:p>
          <a:p>
            <a:r>
              <a:rPr lang="en-US" dirty="0"/>
              <a:t>What ADTs do Linked Lists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UML diagram for Vector (outdated)</a:t>
            </a: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485" y="1417638"/>
            <a:ext cx="7073030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ADT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…an abstract model that represents a set of operations that can be performed on a collection of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ADT does not…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…specify how these operations will occur (hence the "abstract" in ADT).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lot of ADTs concern themselves with: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relative location of variables</a:t>
            </a:r>
          </a:p>
          <a:p>
            <a:pPr lvl="1"/>
            <a:r>
              <a:rPr lang="en-US" dirty="0"/>
              <a:t>E.g. next to each other (contiguous), spaced out</a:t>
            </a:r>
          </a:p>
          <a:p>
            <a:r>
              <a:rPr lang="en-US" dirty="0"/>
              <a:t>Method of access</a:t>
            </a:r>
          </a:p>
          <a:p>
            <a:pPr lvl="1"/>
            <a:r>
              <a:rPr lang="en-US" dirty="0"/>
              <a:t>Random access (e.g. vector), </a:t>
            </a:r>
            <a:r>
              <a:rPr lang="en-US"/>
              <a:t>structured access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Deriving abstract properties from a concrete data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discussion #1: What operations can be performed on vanilla arrays?</a:t>
            </a:r>
          </a:p>
          <a:p>
            <a:endParaRPr lang="en-US" dirty="0"/>
          </a:p>
          <a:p>
            <a:r>
              <a:rPr lang="en-US" dirty="0"/>
              <a:t>Class discussion #2: What operations can be performed on C++ vectors?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ADT properties often get grouped into various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An interface to add and remove things generically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push_back</a:t>
            </a:r>
            <a:endParaRPr lang="en-US" dirty="0"/>
          </a:p>
          <a:p>
            <a:pPr lvl="1"/>
            <a:r>
              <a:rPr lang="en-US" dirty="0"/>
              <a:t>An interface to add / remove things to specific locations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my_vector</a:t>
            </a:r>
            <a:r>
              <a:rPr lang="en-US" dirty="0"/>
              <a:t>[10] = 3;</a:t>
            </a:r>
          </a:p>
          <a:p>
            <a:pPr lvl="1"/>
            <a:r>
              <a:rPr lang="en-US" dirty="0"/>
              <a:t>An interface that specifies the order in which adding / removing elements occurs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push_back</a:t>
            </a:r>
            <a:r>
              <a:rPr lang="en-US" dirty="0"/>
              <a:t> puts something at the end of vector&lt;&gt;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ADTs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 widespread agreement of which operations belong in which grouping (interface)</a:t>
            </a:r>
          </a:p>
          <a:p>
            <a:r>
              <a:rPr lang="en-US" dirty="0"/>
              <a:t>The properties that I introduce in the following slides is just one possible grouping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Stack ADT applies restrictions to data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stack specifies the following order to a Bag</a:t>
            </a:r>
          </a:p>
          <a:p>
            <a:pPr lvl="1"/>
            <a:r>
              <a:rPr lang="en-US" dirty="0"/>
              <a:t>"Last-in First-out"  / "First-in Last-out"</a:t>
            </a:r>
          </a:p>
          <a:p>
            <a:r>
              <a:rPr lang="en-US" dirty="0"/>
              <a:t>All items are added to the end of the stack (push)</a:t>
            </a:r>
          </a:p>
          <a:p>
            <a:r>
              <a:rPr lang="en-US" dirty="0"/>
              <a:t>All items are removed from the end of the stack (pop)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Queue ADT applies an alternate restrictions to data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queue specifies the following order to a Bag:</a:t>
            </a:r>
          </a:p>
          <a:p>
            <a:pPr lvl="1"/>
            <a:r>
              <a:rPr lang="en-US" dirty="0"/>
              <a:t>"Fist-in First-out" / "Last-in Last-out"</a:t>
            </a:r>
          </a:p>
          <a:p>
            <a:r>
              <a:rPr lang="en-US" dirty="0"/>
              <a:t>All items are added to the end of a queue (</a:t>
            </a:r>
            <a:r>
              <a:rPr lang="en-US" dirty="0" err="1"/>
              <a:t>enqueue</a:t>
            </a:r>
            <a:r>
              <a:rPr lang="en-US" dirty="0"/>
              <a:t>)</a:t>
            </a:r>
          </a:p>
          <a:p>
            <a:r>
              <a:rPr lang="en-US" dirty="0"/>
              <a:t>All items are removed from the front of a queue (</a:t>
            </a:r>
            <a:r>
              <a:rPr lang="en-US" dirty="0" err="1"/>
              <a:t>dequeue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594</Words>
  <Application>Microsoft Office PowerPoint</Application>
  <PresentationFormat>On-screen Show (4:3)</PresentationFormat>
  <Paragraphs>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Abstract Data Types</vt:lpstr>
      <vt:lpstr>An ADT is…</vt:lpstr>
      <vt:lpstr>An ADT does not…</vt:lpstr>
      <vt:lpstr>A lot of ADTs concern themselves with:</vt:lpstr>
      <vt:lpstr>Deriving abstract properties from a concrete data structure:</vt:lpstr>
      <vt:lpstr>ADT properties often get grouped into various interfaces</vt:lpstr>
      <vt:lpstr>A note on ADTs</vt:lpstr>
      <vt:lpstr>The Stack ADT applies restrictions to data access</vt:lpstr>
      <vt:lpstr>The Queue ADT applies an alternate restrictions to data access</vt:lpstr>
      <vt:lpstr>The Deque is a combination of a Stack and a Queue</vt:lpstr>
      <vt:lpstr>An Indexed ADT allows for accessing elements at a specific index.</vt:lpstr>
      <vt:lpstr>The Sorted ADT tells us that the data structures data is ordered in some way.</vt:lpstr>
      <vt:lpstr>ATDs also vary somewhat by language</vt:lpstr>
      <vt:lpstr>Class discussion #1</vt:lpstr>
      <vt:lpstr>Example UML diagram for Vector (outdated)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Types</dc:title>
  <dc:creator>acarter</dc:creator>
  <cp:lastModifiedBy>Adam Carter</cp:lastModifiedBy>
  <cp:revision>24</cp:revision>
  <dcterms:created xsi:type="dcterms:W3CDTF">2006-08-16T00:00:00Z</dcterms:created>
  <dcterms:modified xsi:type="dcterms:W3CDTF">2018-01-25T06:08:42Z</dcterms:modified>
</cp:coreProperties>
</file>