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>
      <p:cViewPr varScale="1">
        <p:scale>
          <a:sx n="74" d="100"/>
          <a:sy n="74" d="100"/>
        </p:scale>
        <p:origin x="105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19:59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16230 259 0,'-5'-17'216'0,"0"4"-91"15,4-14 17-15,-3 7-13 0,4-6-68 16,-3-9-12-16,-2 0-6 0,-5 5-3 15,-15-3-6-15,-3 12-5 0,-12 6-5 0,-1 3-2 16,-6 12-3-16,4 4-1 0,-13 5-1 16,3 16-1-16,-12 10 0 0,-8-2 0 15,5 20-1-15,-6 0 0 0,6 17-1 16,-7 3-3-16,12 21-1 0,0 9-1 16,12 16-1-16,-5 7 0 0,13 4-1 15,-4 4-1-15,4 0-1 0,15-8 1 16,11-5-1-16,11-7 0 0,6-1 0 15,18-25-1-15,17 0 0 0,6-25-2 0,22-13-1 16,35-27-1-16,10-17-1 0,26-6 0 16,25-23 1-16,13-23 0 0,-4-27 2 15,2-17 2-15,-20-14 2 0,-10 3 2 16,-32 1 1-16,-23-2 3 0,-27-9 0 16,-18-7 0-16,-32-1-1 0,-8-9-2 15,-4 0-1-15,4 6-1 0,-24 2-4 16,-8-2-1-16,-1 19-1 0,-13 14 0 15,-4 16-4-15,-10 16-2 0,-1 19-3 0,-17 3-2 16,0 17-5-16,-8 8-10 0,-5 10-12 16,-2 8-17-16,5 19-123 0,0 6-33 15,-10 15 29-15,26 27-159 0,10 6-115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3:25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2-08T17:44:40.135"/>
    </inkml:context>
  </inkml:definitions>
  <inkml:trace contextRef="#ctx0" brushRef="#br0">19706 4017 603 0,'4'0'262'15,"2"16"-75"1,1 51 37-1,0 27-114-15,4 19-23 0,4-5-23 16,5-1-31-16,2-14-14 0,1 0-11 16,-5-2-3-16,-1 2-2 0,-4-12 0 15,-1-8 0-15,-8-13-2 0,0-19-8 0,-3-8-6 16,3-13-28-16,-3-12 10 0,-6-8-199 16,4-9 100-16,4-18-122 0,2-6-656 15</inkml:trace>
  <inkml:trace contextRef="#ctx0" brushRef="#br0" timeOffset="239.9196">19968 3864 650 0,'22'53'203'0,"-1"-3"-104"16,-2 3 84-16,1-3-114 0,3 8-34 15,-5 8-8-15,-1 1-3 0,-3-3 2 16,5 6-8-16,-1 3-7 0,0 8-8 15,2 5 1-15,-3 0 1 0,3-3-2 16,-7-2 0-16,0-8-1 0,4-6 1 0,1-6-2 16,-10-8 2-16,9-18-1 0,-2-1-4 15,-9-10-9-15,1-11-17 0,-7 2-24 16,-2-7-24-16,2-8-120 0,-8-6 53 16,-4-9-104-16,6 1-372 0</inkml:trace>
  <inkml:trace contextRef="#ctx0" brushRef="#br0" timeOffset="474.3215">20225 4899 183 0,'-1'-9'248'0,"-6"4"-152"0,-5 0 22 16,-13 5 5-16,-9-8-62 0,-4 5-24 16,-2-2-24-16,-8 0 23 0,-4 1 5 15,-2 4-6-15,4-4-1 0,-15 4 1 16,6-5 2-16,-1 10-2 0,4-1 1 15,1 3-5-15,9-5-1 0,2 6-6 16,3 0-8-16,0-3-5 0,-4-3 1 0,7 3-7 16,1 0-10-16,7-8-14 0,9 1-23 15,6-3 0-15,7-3-144 0,8 1 63 16,3-3-88-16,12-15-458 0</inkml:trace>
  <inkml:trace contextRef="#ctx0" brushRef="#br0" timeOffset="724.3448">20504 4158 372 0,'18'0'182'0,"-13"-4"-98"0,-5 4 47 16,-12 7-52-16,-8-9-29 0,-13 9-12 16,-5 5 1-16,0-11 5 0,-5 19 6 15,-8-5-4-15,2 3-6 0,-9-1-6 16,0 1-5-16,-1-5-5 0,-1 9-5 15,4-5-6-15,3-9-4 0,0 7-1 16,8-2-7-16,4-8-12 0,-4-3-18 0,12-2-20 16,6 0-96-16,6-2-41 0,6-5 15 15,15 1-123-15,8-6-113 0</inkml:trace>
  <inkml:trace contextRef="#ctx0" brushRef="#br0" timeOffset="1083.7572">20630 3936 379 0,'10'3'176'0,"0"4"-64"0,-2-6 40 15,-8 4-53-15,0-6-34 0,-7 9-9 16,-1 3-2-16,-9-7-4 0,2 14-8 15,-5 14-10-15,4 7-6 0,3 9-4 16,-6 0-3-16,-2-6-2 0,8 6-3 0,-6-5-2 16,4-8 0-16,14-5 3 0,1 8 3 15,1-12 2-15,6 1 1 0,6-2 0 16,7 3 2-16,-3-8 0 0,9-5-4 16,-4-2-3-16,6-5-5 0,4-1-1 15,6-4-3-15,-7 5-3 0,11-16-4 16,-1 5-2-16,-8-1-7 0,-5-7-8 15,2 4-9-15,-10-6-14 0,3 0-13 0,5-1-25 16,-13-5-36-16,7-5-98 0,-9 0 51 16,-1-5-99-16,1-2-315 0</inkml:trace>
  <inkml:trace contextRef="#ctx0" brushRef="#br0" timeOffset="1274.8024">21064 3946 350 0,'6'-2'190'16,"1"10"-61"-16,1 4 33 0,-6 3-44 15,-2 11-35-15,7 7-16 0,-11 9-7 16,8 11-8-16,2 8-11 0,-11 12-10 16,4-7-6-16,4 9-7 0,-3 0 0 0,3 11-1 15,2-12-3-15,-3 1-3 0,8-2-3 16,-2-7-3-16,-1-23-1 0,-9 4-3 16,10-4-8-16,-1-13-11 0,13-9-25 15,-5-3-38-15,3-18-121 0,4 0 62 16,-2-21-125-16,-7-6-383 0</inkml:trace>
  <inkml:trace contextRef="#ctx0" brushRef="#br0" timeOffset="1477.9482">21498 3798 306 0,'22'48'268'0,"-3"5"-169"0,-4 12 46 16,-1 4-14-16,-6 13-75 0,-6 2-21 15,-2-1-22-15,5-2 20 0,-10 29 1 16,1-13-14-16,-1 16-10 0,2 3-9 16,0-3-2-16,3-5-9 0,-5 6-11 0,0-15-32 15,1-11-112-15,4-8 65 0,4-14-106 16,7-11-389-16</inkml:trace>
  <inkml:trace contextRef="#ctx0" brushRef="#br0" timeOffset="3696.9347">19183 6461 1073 0,'-27'-6'148'15,"17"-2"-64"1,10-4-31 0,20 0-16-1,43-8-9 1,23-23-16 31,17-10-6-47,10 9 0 0,-5 7 73 15,-16 12-47-15,-25 19-14 16,-19 6-6 0,-25 23-5-1,-16 13-1 1,-7 4-4-16,-12 6-3 0,-6 9 5 15,-1-8 1-15,3-3 1 0,-2 6 2 16,-1-2 1-16,5 7 0 0,2 16 0 0,-5 4-1 16,-9-7 0-16,-4 9-1 0,7-7-1 15,-2-4 0-15,-8 2-3 0,15 7 1 16,3 3-2-16,1 3-1 0,1-16 1 16,-5-14-1-16,1-1 0 0,1-9 0 15,-2-13 0-15,1-1-3 0,9 1-5 16,-6-15-9-16,1-3-10 0,2-6-15 15,1-4-21-15,-2-4-3 0,12-9-176 0,0 0 89 16,7-19-98-16,3-1-591 16</inkml:trace>
  <inkml:trace contextRef="#ctx0" brushRef="#br0" timeOffset="3962.6717">19874 7119 310 0,'3'-20'138'15,"1"2"-32"-15,-4 2 32 0,-2-3-39 0,-3 10-24 16,0 2-2-16,0 2-2 0,-2-2-6 16,-9 2-5-16,-1 4-9 0,-6 1-7 15,0 0 2-15,-2 0-1 0,-3 1-3 16,0 9-3-16,1-1-2 0,-4 0-4 16,6 8-5-16,3-4-4 0,-1 1-6 15,0 0-3-15,-2-5-4 0,-2 9-4 16,1 2-1-16,1-5 0 0,5 3-5 15,4-3-8-15,-3-13-9 0,6-2-13 0,6-2-17 16,7-6-19-16,2-6-11 0,6-5-150 16,7-8 77-16,10-1-86 0,2-4-504 15</inkml:trace>
  <inkml:trace contextRef="#ctx0" brushRef="#br0" timeOffset="4548.6131">20444 6393 486 0,'22'-5'153'0,"-4"7"-75"0,-8-4 70 16,-10-4-80-16,-2-1-25 0,-5-1-1 16,-1 1 8-16,-3 7 7 0,-11 0-6 0,9 7-8 15,-4 1-4-15,2 12-1 0,-5 2-1 16,2 1-5-16,-3-3-5 0,-6 6-4 15,-9-9-5-15,-4 1-4 0,5 2-3 16,-1-5-4-16,4 6-2 0,9 3-2 16,-2-3 0-16,7-4-1 0,5 8 0 15,1-12 0-15,2 0 1 0,7-6-1 16,1 4 2-16,4-2 0 0,3 4 0 16,-2-15 0-16,5 9 1 0,4 1 0 0,8 0 0 15,-4 4-1-15,14-7 0 0,2-3-1 16,-1 13 0-16,2-2 0 0,2 7-1 15,0 5 0-15,-5 3 0 0,1 5-1 16,-3 2 0-16,-3-2-1 0,-7 0 1 16,9 2-1-16,-2 10-1 0,5 3 1 15,-4 0 0-15,-6-9-1 0,-7 8 0 16,-3-7 0-16,-10-4-1 0,-6-3-1 16,-6 5-1-16,-5-9 1 0,-11-10-1 15,-8-5-1-15,1-1 1 0,4 0 0 0,-4 0 1 16,3-6 1-16,1-7-1 0,1 0 0 15,-5-7 1-15,5-17 0 0,2-3 0 16,17-3 1-16,-3 2 0 0,14-12 1 16,5 1 1-16,7-8-1 0,1-6 1 15,2-15 0-15,2 13 1 0,-7-3 0 16,13 10 0-16,2 4 0 0,-2 9 1 16,-3-2-1-16,0 4 0 0,-2-3 1 15,0 6 0-15,0 3-6 0,4 3-9 16,-1 0-12-16,-2 4-19 0,2 2 50 0,-1-2-224 15,-3-1 104-15,-4-1-70 0,3-1-745 16</inkml:trace>
  <inkml:trace contextRef="#ctx0" brushRef="#br0" timeOffset="5017.4412">20587 6456 478 0,'3'4'205'0,"8"-4"-96"15,1-4 68-15,1-9-69 0,6-2-45 16,2-5-8-16,6-1 6 0,-1-1 5 16,4-4-11-16,3 1-13 0,2 0-7 15,-2 4-2-15,3-6-3 0,-2 12-6 16,4 0-6-16,3 4-4 0,-1 4-3 0,3 2-3 16,2 10-1-16,3 8-1 0,-2 0-2 15,4 4 0-15,-9 15-2 0,-2 1 0 16,-16 0-2-16,-3 8 1 0,-7 6-2 15,-8 4-1-15,-5-1 0 0,-2 4 0 16,-4 3 0-16,-6 11-1 0,-8-9 1 16,-5 6 0-16,-1 1 0 0,-14-1 0 15,-3-17 0-15,-4 13 1 0,6-9-1 16,-12-16 1-16,8 4 0 0,0-9 0 16,9-16 0-16,-2 4 0 0,13-6-1 0,3-5 0 15,9-1 0-15,3-7 0 0,4-2 0 16,2-5 1-16,4-4 0 0,2-2 1 15,3-7 1-15,7 6-1 0,14 1 2 16,-1-2-1-16,6-6 1 0,-1 9 0 16,15-8 0-16,-5 12 0 0,14 3 0 15,9 3 0-15,15 4-1 0,-5 5 0 16,4-9 0-16,-3 2-1 0,-13-3 1 0,-4-4-6 16,-6 5-6-16,-8 2-8 0,-3 0-15 15,0-5 99-15,-12 9-293 0,-2-3 142 16,4 8-58-16,-6 1-990 0</inkml:trace>
  <inkml:trace contextRef="#ctx0" brushRef="#br0" timeOffset="7553.5134">22552 6286 374 0,'18'-7'173'0,"-9"-9"-79"0,-4-1 50 16,-9-8-47-16,-1 4-31 0,-10-13-10 16,5 8 0-16,4 14 0 0,-1-1-9 15,-9 3-10-15,-4 5-10 0,-2 7-6 16,-6 3-4-16,-7 6-1 0,-1-1-2 15,-4 10-2-15,0 12-2 0,-1-4-2 16,-6 5-1-16,6 0-2 0,-1 0 1 16,-6-6-1-16,0 6-1 0,5-10 0 15,-3 7 1-15,9 3 2 0,9-10 2 0,8 6-2 16,7-5 1-16,8-9 1 0,5-3 2 16,2 1 1-16,4-6-2 0,-1-1-2 15,15 1 3-15,7 0 0 0,11 4-1 16,5-4-1-16,13 0-2 0,1 1 0 15,1 7-1-15,-4-2-1 0,3 7 0 16,4 13 0-16,2 13-1 0,-7-6-1 16,-9 0 0-16,-1 6 0 0,-18-4 0 0,-8-12-2 15,-2 3 0-15,-4 12-2 0,-9-6-1 16,-7-2-2-16,2 3-1 0,-13-2-1 16,-7-10 0-16,-7-3 0 0,-11-9 1 15,7 3 1-15,-9-13 0 0,4 1 0 16,6-7 1-16,2-2-1 0,-6-5 2 15,10-11-1-15,5-7 2 0,-2-8 0 16,6-3 1-16,7-9 1 0,4-10 0 16,4-4 0-16,2-8 1 0,11-1 0 15,-1-1 1-15,6 1 0 0,5 3 0 0,-1 9 1 16,-1 3 0-16,-2 1 0 0,9 11 0 16,-10-5 0-16,2 12 2 0,3-2-3 15,8 5-2-15,-11 2-10 0,-1 0-7 16,9 7-150-16,-5 5-52 0,-6-1 51 15,-1 17-191-15,17 1-229 0</inkml:trace>
  <inkml:trace contextRef="#ctx0" brushRef="#br0" timeOffset="8013.0296">22811 6168 320 0,'11'-7'407'0,"16"1"-289"15,-2 6 60-15,9-2-8 0,0-6-99 16,9-9-101-16,-5 1 68 0,5-4 0 16,0-5-8-16,3 8-10 0,6-6-8 15,-3 2-6-15,8-6-2 0,-3 6-3 16,-2-4 1-16,-11 2-1 0,6 3 1 15,-4 0-1-15,-5 3 0 0,-5 2 0 16,0 4 0-16,-10 6 0 0,-1 5 0 16,-4 1 0-16,0 6-1 0,-8 6 0 0,-3 2-1 15,-2-2-1-15,-3 12 1 0,-6 3-2 16,1 1 1-16,-2-1 1 0,-2 17-1 16,1-14 1-16,-4 14 2 0,-3 5 1 15,-1 11 1-15,-2 2 2 0,-2 1 1 16,-11 3 0-16,3 7 2 0,-9-6-1 15,2-8-1-15,0 19-1 0,5-12-2 16,-9-13 0-16,11 8 0 0,-11-3-1 0,-1-9 0 16,3 0 0-16,10-7 0 0,0-2-1 15,14-1-7-15,3-13-11 0,-1-7-2 16,9 6-99-16,4-26-90 0,6 0 60 16,3 0-140-16,25-13-357 0</inkml:trace>
  <inkml:trace contextRef="#ctx0" brushRef="#br0" timeOffset="8231.8582">23730 6488 407 0,'-5'-12'134'0,"1"2"-57"16,-5-8 66-16,-11-2-60 0,5 7-15 15,-3 6 1-15,-5 6 10 0,-5 1 8 0,-2 1-18 16,-8 8-14-16,1 4-12 0,1 5-12 15,-5 2-5-15,1-5-8 0,-2-2-5 16,1 7-6-16,-4-7-9 0,7 6-20 16,0 0-14-16,1-4-11 0,4-6-156 15,3-4 71-15,1-5-95 0,17 1-513 16</inkml:trace>
  <inkml:trace contextRef="#ctx0" brushRef="#br0" timeOffset="8642.7511">23807 6001 498 0,'34'-2'205'16,"-2"2"-81"-16,13 0 59 0,-4 0-78 15,4-7-38-15,-5 6-13 0,13-11-1 16,-17 4-8-16,7-12-14 0,-3 2-12 15,8-2-7-15,-10 7-3 0,9-4-2 0,-14-1-3 16,3 5 0-16,-8-7-2 0,2 5-1 16,-5-5 1-16,-3 7-2 0,-9-12 1 15,0 8 0-15,-6-6-1 0,-1 13 1 16,8-3-1-16,-3 13 0 0,-4 8-1 16,1-3-147-16,2 3 146 0,-10 12-1 15,-2 0 0-15,-2 18 1 0,-8 0-1 16,7 14 1-16,-5 14 148 0,-3 4-146 15,4 1 2-15,0 17 0 0,-10-9 1 16,-9-6 0-16,2 17 0 0,-1-4 0 0,-3-5-1 16,7 22 0-16,-3-4 0 0,1-13-1 15,0 2 1-15,3-13-2 0,-1-22 1 16,15-2-5-16,-2-13-8 0,5-11-14 16,-5-4-8-16,7-13 35 0,4-10-207 15,3-7 101-15,14-13-63 0,3-9-714 16</inkml:trace>
  <inkml:trace contextRef="#ctx0" brushRef="#br0" timeOffset="8832.201">24693 6427 562 0,'-15'8'196'16,"9"4"-109"-16,6-4 72 0,-8-2-104 0,-16-1-20 15,-7-5-14-15,-11-5-3 0,-14 10 3 16,-5 2-1-16,-7-5-3 0,1 3-3 0,5 3-4 15,-3 7-4-15,-5 11-72 0,-3-1-106 16,-1 3 78-16,9-1-141 0</inkml:trace>
  <inkml:trace contextRef="#ctx1" brushRef="#br0">895 2377 0,'0'0'16,"0"0"-1,0 0 1</inkml:trace>
  <inkml:trace contextRef="#ctx0" brushRef="#br0" timeOffset="75431.9808">3805 11389 516 0,'10'5'190'0,"6"-4"-61"0,-1 1 49 15,-8-2-80-15,9 5-39 0,7-12 4 16,6 6-13-16,20 1-8 0,16 0-7 16,5-4-6-16,2 1-5 0,11-9-4 15,4-1-1-15,7 3 1 0,17-1-1 16,8-1-2-16,7 4 1 0,-6 6-3 0,4-3 0 16,-13 3-3-16,-12 2-3 0,-4-5-2 15,-6 5-2-15,-14 7-1 0,1-7-2 16,-8 0-1-16,-13-2-2 0,-5 4-2 15,-9 5-2-15,-13-2-3 0,-15-9-5 16,4 8-3-16,-10 2-4 0,-7-2-3 16,-7 1-1-16,2 1 0 0,-7 1-1 15,4-1 2-15,-5 9 4 0,-10-6 3 16,-2 9 4-16,-7 3 3 0,-4 4 2 16,-7-3 4-16,0 11 2 0,-7-5 0 15,-6 2 1-15,-7 0 0 0,-7 1 0 16,0 4 0-16,-1-2 2 0,-2 5 1 0,7-3 1 15,5 2 1-15,4-4 1 0,-1-10 1 16,14 0 2-16,2 2-1 0,9-17 1 16,8 6-2-16,17-6 0 0,4-3 0 15,4-5-1-15,7 0-1 0,11-2-1 16,7-9-1-16,7-1 0 0,7-6 0 16,10-7-1-16,-1-8 0 0,5 0-1 0,8-9 1 15,14 4-1-15,9-3 0 0,17-6 1 16,4-3-1-16,2-1 0 0,-6-2-1 15,-11-3 2-15,-26-2 4 0,-4-4 3 16,-8 11 0-16,-14 0 1 0,-10 6 0 16,-5 12 0-16,-21 6-1 0,-2-3-3 15,-20 11-2-15,-5-1 1 0,-20 3-1 16,-11 15 0-16,3-9 0 0,-10 16 1 16,-15-5-2-16,5 1 0 0,2 4 0 15,-10 2 1-15,9-12-5 0,8 15-5 0,11-13-4 16,3 3-3-16,13-7-211 0,8 5 118 15,5-11-113-15,13 0-766 0</inkml:trace>
  <inkml:trace contextRef="#ctx0" brushRef="#br0" timeOffset="76218.4828">10730 10731 345 0,'0'-27'179'15,"-1"-3"-63"-15,-7-3 34 0,-1-3-52 0,-2-1-20 16,1 4-16-16,-10-2-1 0,-12-4-5 16,-2 9-8-16,-15 5-7 0,-5-7-4 15,-19 4-9-15,0 8-2 0,-12-3-3 16,-7 13-3-16,-19 13-4 0,6-3-5 15,-8 19 0-15,-4-4 2 0,12 21-3 16,4 5-1-16,-3 1 2 0,8 13 3 16,10 11 5-16,-1 0 0 0,13 0 3 15,11 2-1-15,15 14-2 0,8-9-1 16,7 14-3-16,21 1-4 0,7 12-3 16,5-12-1-16,2 13 0 0,23-7 0 0,6 10-2 15,16-2 1-15,21 5-2 0,21 4-1 16,19 0 0-16,6-10-1 0,27-6 0 15,23 1 1-15,13-23-2 0,16-5 1 16,21-17-1-16,4-16 3 0,3-32-3 16,1-3-2-16,-13-18 3 0,-11-28 1 15,-28-22 3-15,-18-10-1 0,-21-25-1 16,-22-16 2-16,-16-10 1 0,-13-21-3 16,-36-29-2-16,-24 4-2 0,-20-12 0 0,-6-6-2 15,-26 16 0-15,-24 23 0 0,-20 8-1 16,-21 28-2-16,-17 12 9 0,-27 33-23 15,-15 14 5-15,-4 17 1 0,-13 24-20 16,-16 18-8-16,5 5 95 0,0 3-303 16,-9 17 167-16,17 18-72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5:31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9136 10093 1529 0,'-262'-140'10'0,"161"72"-3"0,8 20-3 0,-303-44-1 16,-104-43-1-16,49 62-1 0,-13 25 5 0,0 27-3 0,313 21-2 15,2 41 0-15,-2 17 0 0,12 13 1 16,5 12 0-16,-1 12 0 0,13 19 1 15,9 2 0-15,14 7 1 0,21 14 1 16,16-9 1-16,14 21 0 0,12 5 1 0,16 14 1 16,10 1-1-16,10 18 1 0,5-18-1 15,27 18 1-15,11 1 0 0,13-1 1 16,22 7 0-16,18 3 1 0,15-5-1 16,13-3 0-16,17-13-1 0,12-5 0 15,7-14-1-15,9-16-1 0,14-12-1 16,9-11 1-16,0-29-1 0,12-16-1 15,7-20-1-15,11-25-1 0,5-24-1 0,0-4-2 16,0-17 0-16,-7-18-1 0,-21-19 0 16,-20-14 0-16,0-7 1 0,-18-18 1 15,-12-8 0-15,-8-11 1 0,-13-14 1 16,-19-19-1-16,-3-14 2 0,-15-10-3 16,-16-23 0-16,-7-18 0 0,-14-4 1 15,-22-7 0-15,-17-7 1 0,-15 6-2 16,-7 9 2-16,-16 3 1 0,-20-2-2 15,-17 15 0-15,-13 3-1 0,-1 10 0 16,-21 5 0-16,-8 25 0 0,-11 4 0 0,-9 16 0 16,-7 8 0-16,-3 20 0 0,-10 3-1 15,-6 16 1-15,2 7-1 0,-6 27 1 16,-1 5 0-16,7 13-4 0,4 10-3 16,-1 7-4-16,10 10-4 0,9 6-8 15,6 4-9-15,11-4-12 0,7 2-16 16,5 8-26-16,17 1 33 0,14-6-183 15,14 4 84-15,31-12-78 0,20 13-579 16</inkml:trace>
  <inkml:trace contextRef="#ctx0" brushRef="#br0" timeOffset="778.6137">16740 10187 715 0,'8'-31'311'0,"-13"14"-174"0,2-10 75 16,-4-11-126-16,-11-8-58 16,-13-4-28-16,-8-4-4 0,-19-8 1 0,-28-2 2 15,-15-4 2-15,-8 10 2 0,-19-5 3 16,-4 10-1-16,-4 6 1 0,-12-1-2 15,-13-18 1-15,1 13-1 0,-11 10 0 16,-8-9-1-16,5 18-2 0,-2 20 1 16,-9 6 0-16,-6 3 0 0,7 5 1 15,2 23 2-15,-7 10-1 0,12 12 3 16,-1 5 1-16,6 14 1 0,3 3 2 16,5 12 1-16,-4 4-2 0,21 15 2 15,9 5 0-15,2 6-1 0,22 15 1 0,11-1-1 16,10 6 1-16,16 11-1 0,19 7 0 15,9-1 0-15,25 10 0 0,19 13 0 16,5-4 1-16,15 0 0 0,13 2 0 16,25 7 0-16,21-5 0 0,13 2-1 15,19-7 0-15,15-3-2 0,23-1-2 16,13-7 0-16,17-11-1 0,12-9 0 16,21-9-2-16,5-14 0 0,7-28-1 0,20-7 0 15,4-10 0-15,6-24-1 0,14-21-1 16,-1-10-1-16,0-10-1 0,5-10 0 15,-4-23-1-15,-16-12-2 0,2-18-1 16,-20-21-1-16,-14-13 1 0,-14-22 1 16,-24-5-1-16,-26-15 0 0,-10-4 1 15,-27-11-2-15,-25-18-1 0,-14 1 0 16,-22-8-1-16,-26-7 0 0,-21-4 2 16,-6 16 0-16,-23-7 2 0,-15 0 0 15,-30-1 1-15,-27 13 1 0,-29-3 0 0,-7 16-1 16,-34-3 1-16,-16 18 1 0,-18 12-3 15,-7 14-2-15,-21 4-4 0,-23 27-11 16,-3 9-10-16,-24 9-19 0,-15 5-6 16,-13 14-191-16,-1 11 98 0,-13 16-110 15,28 6-657-15</inkml:trace>
  <inkml:trace contextRef="#ctx0" brushRef="#br0" timeOffset="6341.8723">2156 15900 448 0,'16'-15'169'0,"2"-7"-76"0,-11-4 47 15,-2 6-69-15,-5-2-50 0,-2 3 0 16,-8 0-4-16,-5-1-6 0,-4-4-4 16,-8 7-3-16,-3-10-2 0,-5 3 1 15,-8 0 0-15,-6 5 2 0,-3-1 3 16,-7 1 3-16,-18-2 4 0,8-1 3 0,-3 2 0 16,-4 1 1-16,-2 2-2 0,12 14-1 15,1 4-3-15,-4 6-3 0,11 5-1 16,5-4-1-16,3 10 0 0,5 9-1 15,9-4 0-15,6 3 0 0,3 14-1 16,13 1 0-16,4 6 0 0,1-6 0 16,8 4 0-16,1-8 1 0,18 7 1 15,7 3 2-15,6 2 1 0,12 1 0 16,10-10 1-16,-13-12 0 0,15-5-2 0,6-11 0 16,7-5-2-16,-2-1-1 0,19 1 2 15,-1-7 2-15,-2-12 3 0,-6-3 6 16,10-13 1-16,-13-17 4 0,-8-14 3 15,-11-11 1-15,-1-5-3 0,-18 1-5 16,-2 3-6-16,-1 14-2 0,-7 8-5 16,-7-1-5-16,-7 10-3 0,1 5-2 15,-12 2-3-15,-12 2-1 0,-7 7-2 16,-13 6-1-16,-19 7-6 0,-19 11-8 0,-11 0-1 16,-15 16 31-16,-22 12-227 0,-23 9 121 15,-5 19-80-15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7:14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7356 10288 494 0,'-48'-114'180'16,"-41"6"-77"-1,-47 20-20 1,-33 37 52 0,-38 51 68-1,-24 30-138 1,12 71-4 0,29 86-5-1,36 52-15-15,59 16-13 0,49-21-7 0,33-22-6 16,13-45-2-16,13-39-2 0,27-11-3 15,1 4 1-15,20-1-2 0,26 2-2 16,4-9-3-16,15-15-1 0,16-15-1 16,19-20-1-16,0-32 0 0,25-18 0 15,11-13-1-15,14-18 0 0,-1-31 1 16,8-44 1-16,-3-30 0 0,-8-28 1 16,-6-18 1-16,-19-11 2 0,-24 2-1 15,-20 11 0-15,-25-1 0 0,-32 1 0 0,-18-5-1 16,-22 16-2-16,-21-7-1 0,-1 9 1 15,-32 0 1-15,-19 18 1 0,-24 2-12 16,-25 13-18-16,-28 17-28 0,-11 29-32 16,-27 27-58-16,-10 27-78 0,-11 21 16 15,0 3-100-15,7 37-180 0</inkml:trace>
  <inkml:trace contextRef="#ctx0" brushRef="#br0" timeOffset="5383.5248">2938 15437 177 0,'3'-8'170'16,"0"8"-53"-16,-6-2 6 0,8 6-9 16,-12-6-34-16,12 9-15 0,-8-2-4 15,3 1-4-15,-3 9-6 0,-1 5-6 16,6 0-4-16,0 7-4 0,-2-1-5 16,0 1-5-16,-7 6-5 0,9 2-4 0,3 8-3 15,-5 8 1-15,5 9-1 0,1 1 1 16,13 10 0-16,-3-1-1 0,4 9-1 15,-2 3 0-15,12 12-1 0,-3-3-3 16,2 4-1-16,3 1-1 0,1-2 1 16,-8-9 0-16,-2 3-1 0,4-2-2 15,-4 2 0-15,-2-7-2 0,1 7 0 16,-4-5-1-16,-5-10 0 0,-3-14 0 16,-8 3-1-16,-2-18 0 0,-2-9 0 15,2-2-1-15,-1-1 1 0,-3-14-2 0,3 7 1 16,-1 8-1-16,-1-5 1 0,0 4-1 15,-4-4 0-15,2-3 1 0,-5-5-2 16,-3-1 1-16,3 1-1 0,-3-3 0 16,-1 3-1-16,-4-7 0 0,3 0-2 15,-8-11 1-15,-7-2-1 0,-13-2 1 16,0-3-1-16,-8-5 1 0,-4-1 1 16,0-6 0-16,2-3 1 0,0 4 0 0,-10-6 1 15,-2-4 0-15,-1 1 0 0,-8 3 0 16,7-4 0-16,4 11 1 0,15 0 0 15,3 2 0-15,14 1 0 0,0 5 0 16,4-6 1-16,0 5 0 0,11-2 0 16,3 7 0-16,-1-7 0 0,9 10 0 15,-3 3 0-15,-2-3 1 0,4 3-2 16,-4 9 1-16,0-7-1 0,6 3 0 16,-4-1 0-16,0-6-1 0,-1-1 0 0,1-1 0 15,0-6-1-15,3-4 1 0,0-6-1 16,2-14 0-16,-2-9-1 0,-2-15 1 15,0-13 0-15,1 0 0 0,2-11 1 16,0-8-1-16,2 5 1 0,2-10-1 16,0-4 1-16,2 10 0 0,2-2 1 15,5-8-1-15,2 0 1 0,1-7 0 16,-2 7 1-16,2-8-1 0,1 21 0 16,-2 3 0-16,3 9 0 0,-1 1 1 0,0 16-1 15,-1-4 0-15,-4 3 0 0,-5 9 0 16,2 4-1-16,-1 4 1 0,2 10 0 15,-6 8 0-15,-1 2 0 0,4 3 0 16,4 7 0-16,-2 1 0 0,1 0 1 16,-1 2 0-16,5 4 0 0,-2 1 0 15,2 1-1-15,10 3 1 0,0-9 0 16,7 6 0-16,9 4 0 0,10 0 2 16,4 2 0-16,7-4 2 0,14-3-1 0,-3 5 0 15,8-3 0-15,9 3 0 0,12-7-2 16,-14-1 1-16,10 0-3 0,-4-7-4 15,-14 0-7-15,-17-9 14 0,3 1-79 16,-16-3-143-16,-17 1 95 0,-6-28-127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8:14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18147 10616 693 0,'-12'-94'216'16,"-84"54"-84"-1,-98 40 66 1,-64 53-134 0,-44 95-21-1,4 89-7-15,46 11-14 0,56-7-5 16,60-34-11-16,60-32 9 0,38-54 2 0,22-3 1 15,12-4 2-15,4 2 3 0,17-21-1 16,11-9 2-16,15-18-5 0,17-7-5 16,16-8-3-16,22-13-4 0,16-12-2 15,25-14-2-15,10-14-2 0,24-9 0 16,12-24 1-16,13-20 1 0,-9-28 1 16,-7-14 1-16,-6-24 0 0,-21-22 2 0,-20 0-1 15,-18 10-1-15,-24-3-1 0,-33 5-3 16,-24 8 0-16,-19-8-1 0,-17 1-1 15,-5 9 0-15,-18-4-1 0,-20 9 1 16,-19 4 0-16,-19 6 0 0,-12 9 1 16,-11 14 0-16,-11 15 0 0,-4 16-1 15,-15 10-5-15,-7 4-7 0,0 28-8 16,5 8 23-16,7 5-240 0,13 10 127 16,18 23-100-16,19 23-853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8:55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 11544 230 0,'0'7'138'0,"-5"-2"-48"16,3 2 26-16,0-7-29 0,2 5-13 15,-1-5-12-15,-3 0 0 0,4 0 1 16,-1 0-5-16,1-5-3 0,3 5-3 16,-1-2-3-16,3-1-3 0,3-1-3 15,0-1-4-15,5-3-4 0,6 3-7 0,7-3-6 16,1-9-4-16,6 7-2 0,3-3-4 16,4 0-1-16,1 1-1 0,14 11 0 15,13-11-1-15,13 2 0 0,9-3 0 16,4-7 0-16,6 0 0 0,1 0 0 15,7-6-1-15,11 4 0 0,12-1-1 16,13 1 0-16,-5-11-1 0,4 10-2 16,-2-9 0-16,-4-6-1 0,-14 15 0 15,6 5 0-15,-18 6 0 0,-5 7 0 0,-16 5 1 16,1 9-1-16,-12 5 1 0,6 1-2 16,-7 5 1-16,0 5-2 0,-12-3-1 15,-8 1-1-15,-7 0 0 0,1 2-1 16,-11-2 0-16,-4 4-1 0,-3-2 0 15,-10 1-1-15,-11 1 1 0,-3-8-1 16,-7 1 0-16,-6 0-1 0,0-5 1 16,-7 0 0-16,0 5 0 0,-12-7 1 15,-9-1 0-15,-3-4 1 0,-9 5 1 16,-5-1-1-16,-5 3 2 0,2 5-1 16,-2 5 1-16,-8-4 0 0,-4-4 0 0,10 6 0 15,-8-8 0-15,14-8 0 0,-1-1-1 16,12-6 1-16,1 7 0 0,26-7 1 15,-9-5 0-15,20 5 0 0,5-2 1 16,5-4 0-16,23-1 1 0,5-11 1 16,8-6 1-16,22-7 0 0,17-4 1 15,1-11 1-15,8-9 1 0,19-3-1 16,-15-3 1-16,-4-1 0 0,-7 3-1 0,-6 6 0 16,-28 5-2-16,5 8 0 0,-12-2-2 15,-11 1-1-15,-13 1-1 0,-11-1-1 16,-11-9-1-16,-15 15 0 0,-13-1 0 15,-20-1 1-15,-8 1 0 0,-7 4-1 16,-22-1-1-16,-1 5-2 0,-3 2 24 16,-11 6-110-16,-4 1-138 0,8 19 106 15,14 0-147-15</inkml:trace>
  <inkml:trace contextRef="#ctx0" brushRef="#br0" timeOffset="4500.9193">16949 4623 423 0,'-48'-28'129'0,"8"2"-73"0,-5-1 51 15,-15-13-80-15,-14-8-18 0,4 9-5 16,-16-8 1-16,-7-2 4 0,-8-1 5 15,3 7 7-15,-9-5 6 0,-8-2 4 16,-2 7 4-16,-3-2 4 0,-11-3-2 16,-3 0-3-16,2 0-5 0,-3 3-7 15,-17-1-4-15,-1-1-5 0,1 6-5 16,-12 3-2-16,-12 1-2 0,1 3-1 16,4 4 0-16,-12 8-1 0,-4 2 1 0,7 0-1 15,-1 12 1-15,-10 0 1 0,-4 3 1 16,6 3 0-16,-17-1 1 0,-4 1 1 15,-11 1 0-15,3 2 1 0,-8 6-1 16,-2-7-1-16,7 8 0 0,9 10 1 16,-18 2-1-16,4-3 0 0,12 14 0 15,-14 1 0-15,-3-6 0 0,24 11-1 16,-15 4 0-16,-8-3-1 0,18 10-1 16,13 10 0-16,-15 2-1 0,10 1 0 0,7 7 0 15,-2 7 0-15,-10 4 0 0,20-2-1 16,7 15 1-16,8 8 0 0,7-6-1 15,7 12 1-15,3-3-1 0,16 7 1 16,9 6 0-16,-1 5 0 0,10 3 0 16,1 10 1-16,9-1-1 0,7 1 1 15,18 13 0-15,7-11 0 0,13 9 2 16,0-5 1-16,2-10 0 0,6-3 1 16,9 1 1-16,6-5-1 0,12 3 1 0,16 1 0 15,11 6 0-15,6-9 0 0,3 7 2 16,17-3-1-16,5-4 1 0,6 2 1 15,9 8-1-15,10-13 1 0,4 2-1 16,16 9-1-16,-4-17 1 0,15-3 0 16,11 18-1-16,5-16-1 0,8-10-1 15,19 11 0-15,-5-13-1 0,6-9-1 16,12 2-1-16,7-2 0 0,6-7-1 16,10-12 1-16,11 6-2 0,1-11 1 0,9-2 1 15,8 1-2-15,2-9-1 0,7 3 2 16,6-9-1-16,7 0 0 0,4-12 1 15,21 11-1-15,-4-18 1 0,14 9 0 16,1-4 0-16,17 0 0 0,-4-9 1 16,9 2 1-16,-1-7 2 0,11 3 0 15,-6-8 1-15,10-7 1 0,1 3-2 16,3-6 0-16,9-10-2 0,2 0-2 16,4-13-1-16,8 13-1 0,7-8 0 0,-6-5 1 15,7-6 0-15,-3 6 0 0,10 1 0 16,-7-9 1-16,4-11 0 0,1 4 0 15,0-7 0-15,-3-4-1 0,-5-1-1 16,5-3 0-16,-4-7 0 0,8 2-1 16,-10-2 0-16,-4-3 1 0,0 2 1 15,-21-2 2-15,-9 5 0 0,-4 1 0 16,-10-1 1-16,-18-11 0 0,-1-8-1 16,-26-14-2-16,-23-8-1 0,-4-6 1 0,-11 7-1 15,-18 4 2-15,-15-6-1 0,-28-4 1 16,-24-2 0-16,-22-20-1 0,-29-12-1 15,-13-4-3-15,-19 7-1 0,-15-26-2 16,-16-4 0-16,-26-6-1 0,-19-8 0 16,-25-18 2-16,-32-7 1 0,-18 0 1 15,-18-7 1-15,-25-8 1 0,-31-1 1 0,-4-4 0 16,-7 5 0-16,-40-3 0 16,-18 10-1-16,-8 5 1 0,-22-4-1 0,-31 2-1 15,15 17 1-15,-21 6 0 0,6 16 0 16,-10 10 1-16,-3 11-1 0,-13 18-1 15,6 7-4-15,-16 19-6 0,5 14-8 16,-7 22-6-16,-5-1-5 0,-13 15-9 16,7 2-14-16,-13 22-30 0,-2 2 21 15,5 19-155-15,6 0 75 0,-8 9-99 16,21 10-485-16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0:4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3389 14307 119 0,'3'-6'140'0,"2"-8"-28"0,-8 6-7 15,6-5 3-15,-3 1-36 0,0-3-7 16,2 4-7-16,-4 2-5 0,-3 3-3 16,5-1-1-16,2 7-4 0,1-5 1 15,-8 3-3-15,0 2-1 0,8 0-3 16,1 4-4-16,-3 2-2 0,-6 6-1 15,4 6-1-15,6 9-2 0,0 3-1 16,-5 8-1-16,4 8-1 0,-2 9 0 16,8-7 0-16,-3 5 0 0,4 8-1 0,6-3-1 15,1-1-2-15,0 7-2 0,9 12-1 16,-6-3-2-16,3 7-1 0,-1 8-1 16,10 8-1-16,-3-3 1 0,-2-7-2 15,2 3-1-15,-9 1-2 0,-6-12-1 16,-8 1-2-16,1 1-1 0,-3-11-1 15,-8-4-1-15,4-17-1 0,-1-3 0 16,-1-12 0-16,-1-16-1 0,-6-1-1 16,0-14 0-16,-7-2-1 0,-2 0-1 0,1-8 1 15,-3-4 0-15,-1-1-1 0,7-7 2 16,-5 2-1-16,-4-6 0 0,1-2 0 16,-1-2 0-16,2 3 1 0,-1-2-1 15,-1 1 0-15,2 6 1 0,1 0-1 16,-3 5 1-16,-5 8-1 0,4 1 1 15,-3-1-1-15,-7 9 0 0,1-2 1 0,2 5-1 16,-6 0 0-16,4 3 1 0,6 5-1 16,-1 1 1-16,6-1-1 0,1 0 1 15,-3-5 0-15,-7 4-1 0,0-4 1 16,-3 6 0-16,6 0-1 0,4 3 1 16,2 3-1-16,2-4 1 0,6-2 0 15,-7-1-1-15,0-1 0 0,9 1 2 16,-3 0-2-16,-4 2 0 0,8-8-1 15,-1 8 0-15,1-10 0 0,-5 0 0 0,2-10-2 16,-1 3 1-16,1-3 0 0,1 5 0 16,-1-7 0-16,5-6 1 0,11-7-1 15,-14-6 1-15,7-14 0 0,9-13 0 16,-6-7 1-16,9-11-1 0,-6 0 1 16,-12-17-1-16,13 0 1 0,-1-5 0 15,-9-8 0-15,7-12-1 0,-5 9 1 16,0-2 1-16,5 6-1 0,-5 6 0 15,2 13 1-15,-1 1-1 0,1 6 1 16,3 1-1-16,-2 11 0 0,2-9 1 16,2 15-1-16,0 1 1 0,1 5-1 0,2 2 0 15,-2 15 1-15,6 10-1 0,2 3 1 16,-7 2 0-16,6 10 0 0,3-1 1 16,0 3-1-16,-3 1 1 0,8 10 0 15,-1-5-1-15,3 8 1 0,-2 4 0 16,8-3 1-16,3 0-1 0,2 7 0 15,6-9 0-15,9-4 0 0,2 1 0 16,5-4 0-16,10 1-2 0,5-6-2 16,0 2-7-16,-5-7-7 0,2 2 0 0,-12-1 57 15,-15 4-293-15,-8-1 155 0,-9-2-79 16,-6 13-1055-16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2:2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 11561 351 0,'0'8'206'16,"1"4"-63"-16,1-10 24 0,1 4-53 16,7-6-26-16,5 0-22 0,13-5 0 15,12 2-14-15,13-4-9 0,8-3-5 16,16 2-3-16,9 1-6 0,3-6-4 16,2 5-4-16,4-4-4 0,8 1-1 0,6 2-2 15,9 9 0-15,1-3 0 0,10 3-2 16,-8 2 2-16,10 6-1 0,7-8 0 15,1-2-1-15,4-3-2 0,12 4-1 16,-10-6-3-16,-3-6-2 0,4 0 0 16,0-6-2-16,-10 4-1 0,-20-4 0 15,-15-1 0-15,-8 1-2 0,-14 3-2 16,-11 1 1-16,5 3-2 0,-10 6-3 16,-10-6-3-16,-12 9-3 0,-12-4-2 0,-8 2 0 15,-8 3-3-15,-6-1 1 0,-4 0-1 16,1 3 0-16,-3-3-3 0,1 8-2 15,-4-5-3-15,-3 0-1 0,-3 0-1 16,-2 4-1-16,-3-2 1 0,0 0 1 16,-2-2 4-16,1 3 4 0,0 0 3 15,0 4 2-15,-2 0 3 0,6-2 3 16,-4 1 5-16,5 6 1 0,-1-5 2 0,0-1-1 16,3 1 1-16,0 3 0 0,2-4 1 15,4 1 1-15,-6 0 1 0,0 1 2 16,-1-1 2-16,-2 4 0 0,-5 4 0 15,-5 5 2-15,-4 0-2 0,-3 8 1 16,-13-3-1-16,-3 3 0 0,-3 4 0 16,-7 6 0-16,1-2-1 0,4 4 1 15,-6 0 0-15,6-7-1 0,8 2 0 16,-2-11 0-16,9-2-1 0,17-2 1 0,4-7 0 16,7-6 1-16,5-1 0 0,8-6 0 15,9-1 1-15,11-16 1 0,14-9-1 16,9-3 1-16,10-10 0 0,17-8 3 15,8 6 2-15,4 1 1 0,4-1-1 16,1-6 0-16,-12 1 1 0,-9-9-3 16,-12 2-4-16,-6 0-1 0,-11 3-3 15,-12-3-1-15,-10 5-2 0,-5-1-1 16,-18 9-1-16,-15-5 0 0,5 7 1 0,-18 0-1 16,-5 3 1-16,-3-5-3 0,2 5-5 15,-10-4-9-15,-1 4-7 0,-6-3 103 16,-12 10-293-16,-2 6 144 0,-1 10-43 15</inkml:trace>
  <inkml:trace contextRef="#ctx0" brushRef="#br0" timeOffset="1786.2157">17156 5706 1308 0,'-18'-25'-50'0,"-7"-7"42"0,8 12 6 16,-3 6 1-16,-21-25 0 0,-14 0-3 15,-4-1 1-15,-14-7-9 0,-10-2 12 16,-5-4 5-16,-12-9 1 0,-11 1 0 16,-13-9 2-16,-8-12 0 0,-23-8-1 15,5 4-2-15,-13-7-3 0,4 5-1 0,-20 2-1 16,0 12 1-16,-21-8-1 0,4 3 0 16,-11 9 0-16,-12 4 0 0,0 0 1 15,-1 13-1-15,-17 4 1 0,-12-10 0 16,2 6 1-16,0 10 1 0,-8-15-1 15,-3 10 1-15,2 8 0 0,-2 2-1 16,-22-5 1-16,13 11 0 0,5 2 1 16,-20 7 1-16,16 8 0 0,-6 10 1 0,-3 5 1 15,-5 4-1-15,13 9 1 0,-8 2-1 16,19 10 0-16,-10 9 0 0,12 14 0 16,12-1 0-16,-3 21 0 0,-1 6 0 15,23 8 0-15,-4 4 0 0,-2 12 0 16,27-2 1-16,14 16 1 0,-5 3-1 15,10 9 2-15,18 9-1 0,4 9 2 16,17-3-1-16,11 10-1 0,12 4 0 16,7-4 0-16,14 2-1 0,4 3 0 15,30 5 0-15,11 2-1 0,22 6 0 0,15-1 1 16,6 15 0-16,12-19-1 0,7 6 1 16,21 1-1-16,18 5 0 0,17-5 1 15,14 5 3-15,15-14 0 0,16 1 1 16,10-13 0-16,4-7 1 0,24-2-2 15,13-2 1-15,14-4-5 0,14-6 0 16,20-1-1-16,5-10-1 0,19 4 0 16,6-6-2-16,11-1 0 0,17-5-1 0,19 1-1 15,3-1 0-15,16-7-2 0,8 5 1 16,13-3 0-16,0-6 1 0,11-9-1 16,2-7 0-16,7-8 0 0,9 0 0 15,-1-10 0-15,19-3 0 0,-1-2 0 16,11-12 0-16,-3-1-1 0,11-7 1 15,-6-5 0-15,3 2 0 0,4-7 0 16,2-3 0-16,1 0 0 0,-5-10 0 16,-2-7 0-16,0-8 0 0,-15-1 0 15,-1-19 0-15,-2-5 0 0,-17-8 0 16,-23-15 1-16,1-9 0 0,-23-17 2 0,-19-17-1 16,-10-11 2-16,-4-4-1 0,-19-15 1 15,-29-26-1-15,-13-9 0 0,-11-16-2 16,-32-25 0-16,-28-22 0 0,-5 10-2 15,-22-20 0-15,-20-1 0 0,-16-5 0 16,-21 1-1-16,-24-16-1 0,-28 6 0 16,-5-11 2-16,-32-1-1 0,-21 6 2 15,-30 2-1-15,-16-3 1 0,-27 19 1 0,-13 10-2 16,-22-1 1-16,-15 19-1 16,-26 15 0-16,-22-5-1 0,-14 12 1 0,-21 19 0 15,-13 11 0-15,-18 9 1 0,-8 9-2 16,-20 13-1-16,-2 12-4 0,-25-9-5 15,9 17-6-15,-20 13-6 0,-1-5-9 16,-21-1-8-16,5 21-10 0,-23 0-19 16,5 3-145-16,-10 17 83 0,5 20-99 15,3 10-525-15</inkml:trace>
  <inkml:trace contextRef="#ctx0" brushRef="#br0" timeOffset="8808.0371">3873 14587 1034 0,'0'0'15'0,"-62"-91"-6"0,-52-37-3 16,-1 36 2-16,23 39 0 0,9 16-2 15,-5 2 8-15,-6 4-3 0,-6 3 1 16,4 9 1-16,3 5-1 0,-13 5 0 15,5-1 0-15,-15 10 0 0,5 0-2 16,-15 5-1-16,17 4-4 0,-12 10-2 0,8 1-2 16,4 18-1-16,-4 6-1 0,7 4-1 15,11 15-2-15,11 11-1 0,8 14-1 16,22 6-2-16,10 16 0 0,11 8 1 16,11-9 0-16,20-8 3 0,1 5 1 15,6-18 3-15,-4-9 3 0,24-2 2 16,8-11 1-16,12 0 0 0,3-6 1 15,23-5 1-15,4-9-1 0,16-1 1 16,5-22 3-16,20-16-4 0,-1-7 0 0,14 0-1 16,10-17 0-16,7-19-1 0,10-6-1 15,6-13-3-15,11-6 2 0,-1-18 1 16,-1-6 0-16,-6-23 2 0,-4-1 8 16,-12-14 6-16,-11 9 1 0,-9 3 5 15,-18 11 1-15,-6 16-2 0,-28 6-2 16,-25 5-10-16,-19 17-7 0,-33 9-6 0,0 3-6 15,-20 17-4-15,-16 19-2 16,-29 1 1-16,-38 6-2 0,-8 1-2 16,-43 8-4-16,-28 0-6 0,-39-1-8 0,-12 4-40 15,-47-4-124-15,-19 5 72 0,-7-4-106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2:57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14478 3447 1154 0,'-378'-113'10'0,"20"55"-8"0,84 56 1 0,54 27 1 0,72-15 2 0,32 7-1 0,-10-9 5 15,-4 4-2-15,5 3 0 0,-12 3 0 16,1-10-4-16,-2 2-1 0,-1 2-1 16,-7-6 0-16,7 8 1 0,-4 0-2 15,4 5 2-15,-7 1-1 0,-3-1 1 16,3 10 1-16,5 5-1 0,-4 5 0 16,5 0 0-16,1 8-1 0,3 1 1 0,-21-3 0 15,14 4-2-15,-6 9 1 0,5-1 1 16,-7-9-1-16,10 10-1 0,-3 5 1 15,-5-5 0-15,6 5-1 0,13 15-1 16,7-11 0-16,-5-2 0 0,16 5 2 16,1 9-1-16,-14-9-2 0,13 11 2 15,9-3 1-15,7 16 1 0,-2 4-1 16,15-2 0-16,-6-1 0 0,-3 11 1 0,5-18 0 16,5-2 0-16,4-3 0 0,15 5-1 15,5-1 1-15,7 5-1 0,5-16 1 16,9 18 1-16,-8-1-1 0,12 5 1 15,0-2 0-15,7 13 0 0,-1-12 1 16,17 5-1-16,0-2 0 0,9-11 1 16,1-1-1-16,8 7 0 0,7-4 1 15,6-3 0-15,7 14 0 0,11-1 1 16,2-16 0-16,5 3 1 0,6 0 0 16,-4-14 1-16,7 6-1 0,8 13 1 15,6-11 0-15,11 5-1 0,16-1 0 0,7-10-1 16,11 8 0-16,-10-7-1 0,14 1 0 15,13-2-2-15,2 5 1 0,6-1-2 16,18-1 1-16,6-3-1 0,-4-3 0 16,8 0 1-16,-1-13 1 0,6-4 1 15,-3 2 0-15,4-11 1 0,7-17 0 16,3 6-1-16,1-8 0 0,4-13-2 16,3 3 0-16,8-1-1 0,1-12-1 0,8 1 0 15,7-4 1-15,1-2-1 0,-11-2 0 16,15-3 0-16,1-4 0 0,-7 7 0 15,14 2 0-15,3-5-1 0,2 5 0 16,-1-2 1-16,14 2 1 0,-3 0 0 16,8-10 1-16,-11 2 1 0,7 1 0 15,-5 2 0-15,-2-9 2 0,4 0 0 16,-2-12-1-16,5-1 1 0,0-13 0 16,0 1-1-16,1-8 0 0,-3 11 0 15,-4-4 1-15,-19-6 0 0,5-4 1 0,-2 0 0 16,-8-5 1-16,-11-14 0 0,3-4 0 15,-20 0 1-15,-12-15-2 0,-10 7 1 16,-8-7-2-16,-3-3 0 0,-18 2 0 16,-6-6-1-16,-11-23-1 0,-6 9 0 15,-11-10-1-15,-1 9 0 0,-22-9 0 16,-15 0-1-16,-14-9-1 0,-16-1-1 16,-14-7 0-16,-12-2-1 0,-5-3 0 0,-5-3-1 15,-12-3 1-15,-6-6 0 0,-14-1-1 16,-11-3 1-16,-16-4 0 0,-13 15 0 15,-14-8 0-15,-18 5 0 0,-16-2 1 16,-1 10-1-16,4-1 0 0,-29 1 0 16,-5 0 0-16,-6 5 0 0,-16 8-1 15,-26-11 1-15,12 16-1 0,-7 11 1 16,-11 6-1-16,-9 8-1 0,8 5 1 0,-7 0 0 16,-11 12-2-16,12 3-2 0,1 15-2 15,-6 12-4-15,-3 9-5 0,4 6-4 16,-7 13-6-16,-1 1-10 0,2 16-9 15,5 6-9-15,-7 6-15 0,17 2-15 16,-5 17-31-16,-5-5-97 0,-2 7 53 16,12 8-86-16,-6 4-317 0</inkml:trace>
  <inkml:trace contextRef="#ctx0" brushRef="#br0" timeOffset="1421.9179">11087 6897 606 0,'-18'-13'138'16,"8"6"0"-16,1-4 34 0,9 3-132 15,-16-11 142-15,-9 4-173 0,0-5-31 0,-8 7 14 16,-5-7 13-16,-4 19 11 0,4-11 7 16,-16 4-16-16,5 0 3 0,-14-4 2 15,-6-3 1-15,-6 8-4 0,-4-6-4 16,-9 1 2-16,7 1 1 0,-2 4-4 15,-12-1-3-15,1 1-1 0,-10 7 0 16,-1-5 0-16,-3 9 0 0,2-3 0 16,-3 1-1-16,-7 5 1 0,-8-1 0 15,3 6-1-15,-7-1 1 0,0 4 1 0,7 4-1 16,-8 4 0-16,-5 0 0 0,1 0 0 16,-1-3 0-16,-8 2 1 0,6 4-2 15,0 12 1-15,-5-3 0 0,7 5 0 16,3 6 0-16,-4 1 1 0,6 2 0 15,-3 8 1-15,-1 4 0 0,7 7 0 16,2-7 1-16,-10-1 0 0,9 8 0 16,-1 0 0-16,-3-2-1 0,11 7 1 0,6 13-1 15,6-1 0-15,1 6 1 0,2-2-1 16,-1 4 1-16,6 0 0 0,4 3-1 16,4-3 2-16,14 6-2 0,5 16 1 15,4-7 0-15,3-1-1 0,6 9 1 16,1-1-1-16,9 9-1 0,10 4 2 15,10-2 0-15,12 3-1 0,7 10 1 16,9-8 0-16,0 3 0 0,7 10 1 16,9-3-1-16,6-5 1 0,5 0-1 15,2 5 1-15,3-15 0 0,9 13-1 0,6-10 1 16,4 6 0-16,0-6 0 0,7 3-1 16,5-9 1-16,-1-5 1 0,11-4-2 15,8 0 1-15,7-11-1 0,-2 2 0 16,15 4-1-16,-3-6 1 0,8-10-2 15,-2 4 3-15,11-14 0 0,6-2-2 16,0-8 0-16,13 7 0 0,8-11 0 16,-1 3 0-16,5-16-2 0,3-1-1 15,7 3 3-15,-2-12 1 0,14-3 1 0,-6-6 1 16,2-7-1-16,0-14 0 0,3-6 0 16,1 0 1-16,6-10-1 0,-3 3-1 15,6-4 0-15,2-13 1 0,-2 1 0 16,-3-7 2-16,7-1-1 0,-4-9 0 15,-3 2 0-15,-1-12-1 0,-3-3 0 16,6-15 0-16,-12-3-1 0,2-14-2 16,-5-5 0-16,-1-6 0 0,-12-2-1 15,-2-8 0-15,-7-3 0 0,-5-7 1 0,-13-12 0 16,-7-13 1-16,-4 2-1 0,-14-2 1 16,0 0 0-16,-11-10-1 0,-21-6-1 15,-9-1 1-15,-5-13-1 0,-19-1 0 16,-1-9 0-16,-2 9 0 0,-11-12 1 15,-16 11 0-15,-1-9 0 0,-5 11 2 16,-16 4-1-16,-12-4 1 0,-19-6 0 16,-9 6 2-16,-17-13-1 0,-13 5 0 15,-18-5-1-15,14 7-1 0,-29-9-1 0,-2 7 0 16,-13-5-2-16,-9-14 1 0,-23 13-1 16,6 2 0-16,-19 1 1 0,-2 1 0 15,12 31-1-15,-20-10 1 0,10 19-1 16,12 17 0-16,6 15-1 0,-8 9-1 15,12 16-1-15,-1 7-3 0,9 14-3 16,0 13-5-16,12 11-4 0,12 12-5 16,-1 4-9-16,-11 11-8 0,16 2-5 15,15 8-13-15,-7 12-14 0,10 5-28 0,19 2-112 16,-7 7 66-16,1 6-98 0,9 2-378 16</inkml:trace>
  <inkml:trace contextRef="#ctx0" brushRef="#br0" timeOffset="2593.9303">17451 7341 686 0,'-2'-13'192'15,"4"0"-124"-15,-2-10 92 0,-15-4-124 0,-5 1-49 16,-6-11 0-16,-4-1 10 0,-13-2 2 16,-5-3 2-16,-12-8 0 0,-3 1 2 15,-5 4 1-15,0 3 1 0,5 8 0 16,-3 10 1-16,4-2 0 0,-5 8 1 16,-8-5-2-16,-11 1 0 0,0 2-1 15,-19 2 2-15,7 3 0 0,-16-9 1 16,0 12 0-16,1 6 1 0,2 7 1 15,-10 7-1-15,12-1 0 0,7 16-2 0,-10 1 0 16,1 0-1-16,5 4-1 0,1 13 0 16,-2 8 0-16,7 8 0 0,2 0-1 15,2 4 0-15,18 15-1 0,2 4 1 16,6 16 0-16,1-14 0 0,6 18 0 16,-8-4 1-16,-1-6-1 0,9 9 0 15,20 21 1-15,-3-1-1 0,1 0 1 16,12 13 0-16,21-4 0 0,-9 17-1 15,11-3 2-15,-3 2 1 0,18-11 1 16,9-2 1-16,6-3 1 0,-5 6 2 16,23-2 1-16,14 0 0 0,14 5 0 0,5-14-1 15,11 4-1-15,10 2-1 0,1-7-2 16,8-7 0-16,10-1-1 0,10-10-1 16,10-2-1-16,13 5 2 0,-3-13-2 15,8-1 2-15,4-15 1 0,3-11 0 16,-1-5 4-16,15-1-1 0,-5-20 2 15,4 1 1-15,-10-21 2 0,5-8 0 16,-1-12-1-16,-2-10-2 0,-6-7 0 0,6-11 0 16,-7-17 0-16,0-8-2 0,-1 5 0 15,-2-20 0-15,-22-11 1 0,-5-9-1 16,-11-25-2-16,-10-8-1 0,-9 7-2 16,4-6 0-16,-15-16-1 0,-10 9 0 15,-15-7 0-15,-18-22 1 0,-22-5-1 16,-7-5-1-16,-11-1 1 0,-3-9-2 15,-13 2-1-15,-23-10 0 0,-4 7-2 16,-16 0 1-16,-18-2-1 0,-2 8 0 0,-4 12 0 16,-6 10-1-16,-1 9-1 0,4 13 1 15,-19 1-2-15,9 23 0 0,-10 2-1 16,-8 8-3-16,-5 5 0 0,3 22-4 16,-14-2-4-16,4 15-6 0,-3 10-10 15,-7 5-10-15,0 16-12 0,10 12-13 16,-6 10 114-16,-9 0-274 0,13 14 129 15,-16 11-17-15,0 1-932 0</inkml:trace>
  <inkml:trace contextRef="#ctx0" brushRef="#br0" timeOffset="3828.4512">7694 10693 702 0,'7'-24'217'0,"-5"-1"-131"15,1-4 88-15,-3 2-118 0,-7-13-65 16,-11 1 3-16,-7-1 3 0,-5 5 4 0,-3-5-1 15,-7 14 2-15,-3-7 1 16,-1 6 2-16,-1 1 2 0,-2 2 0 0,-6-1 1 16,-5 4-1-16,-5 1-1 0,-13-3-1 15,-8 3-2-15,1 10-1 0,0 2-1 16,-7 3-1-16,6 5 1 0,-2 5-1 16,1 8 0-16,-4 4 0 0,1 7 0 15,7 5 1-15,1 15-1 0,2-1 0 16,-5 2 1-16,9 3 0 0,1 14 1 0,-2-3-1 15,2 8 1-15,10 14 0 0,-1 7 1 16,2 8-1-16,-1-12 0 0,7 4 0 16,8 6 1-16,10 6-1 0,0-6 1 15,3 21 0-15,10-1 0 0,2-5 1 16,8 9-1-16,5-2 0 0,10 2 0 16,10 3-1-16,10-3 0 0,6-6-2 15,14 3-1-15,3-3 2 0,7-11-2 16,8 0 0-16,3-4 0 0,4-13 1 15,8-3 0-15,5-8-2 0,10 10-2 0,6-10-2 16,7 0 1-16,12-3 0 0,5-1 0 16,7-17-1-16,-5-1 2 0,16-5 4 15,-9-4 2-15,13-4 0 0,-13-15 3 16,9-5 2-16,-15-18 0 0,8 0 2 16,-6-11 0-16,-2-16 2 0,0-9 0 15,-10-12-1-15,-3-12-1 0,-7-8 0 16,-2 2 0-16,1-6-2 0,-4-15-2 0,-13-8 0 15,-7-1 0-15,-15-22 1 0,-14-16 0 16,1 18 0-16,-12-15 0 0,-14-5-1 16,-4-13 0-16,2 7 0 0,-20-6-2 15,-2 1 0-15,-1 6-1 0,-19 8 2 16,12 7-1-16,-15-1 0 0,-4 11-1 16,-6 5 0-16,-3 13 0 0,-10-2 1 15,-10 4-2-15,-4 10 0 0,-11 0 0 16,-3 11-1-16,-3 7 1 0,-4 9-2 15,-7-3 0-15,-1 11 0 0,-5 3 0 16,-5 10 0-16,3 3 0 0,-10 8-2 0,19 8-1 16,-4 2-3-16,4-1-1 0,6 9-3 15,11 4-4-15,-7-1-5 0,9 6-1 16,1 2-3-16,11 1-4 0,3 5-12 16,9 0-12-16,6 9-31 0,18-2-108 15,-3 6 62-15,24-2-103 0,1 14-371 16</inkml:trace>
  <inkml:trace contextRef="#ctx0" brushRef="#br0" timeOffset="4687.9332">10769 10010 815 0,'-25'-10'151'0,"-5"1"-91"16,-8 9 107-16,-12-11-169 0,-3 8-10 16,-7 11 8-16,-4-2 3 0,11 1 0 15,-2 8 1-15,4-13 0 0,6 16 3 16,0-5 0-16,0 9 1 0,-4 3 0 0,4 3 1 15,-1 17 0-15,-4 1 0 0,-10-10-1 16,15 26-1-16,-3-4 0 0,-5-10-1 16,5 10 1-16,0 8-1 0,-2-10 1 15,6 17 0-15,6 4 0 0,1 2 0 16,6 7 1-16,6 4 1 0,-5-6 0 16,5-2 2-16,2 5 2 0,3-2 1 15,-2-9 2-15,3 10 1 0,15 2 1 16,4-2 2-16,0-4-1 0,14 7-1 0,15 2 0 15,-5-1-1-15,9 7-1 0,8 6-1 16,1-10-3-16,1 1 0 0,16 3-2 16,6 0 0-16,8 4-1 0,10 1-1 15,6-6 1-15,1-3 0 0,3-9 2 16,9-1 0-16,4-4 1 0,10-4 2 16,10 1 2-16,7-4 1 0,-9-16-1 15,10 2-1-15,4-7 0 0,5-8-2 16,-1-8-2-16,17 2-1 0,-5-9-2 15,0-12 1-15,1-16-1 0,-10-3 2 0,-10-17 0 16,-1-20-1-16,-5-8 0 0,-6-25-2 16,1 0-1-16,-11-14 0 0,-12-14 0 15,-18-19 0-15,-19-9-1 0,-17-27 0 16,-6-3 0-16,-24-8 0 0,-7-16-2 16,-10-6 0-16,-14 4 0 0,-12-9-1 15,-25-7 1-15,-1 19 0 0,-11 6 1 16,-1 9 0-16,-14 6 0 0,-7 12 0 15,-23 2 1-15,-1 14 0 0,-9 12 0 0,-9 8-1 16,-2 17 0-16,-2 8 0 0,-7 2-3 16,-1 7-2-16,6 22-2 0,2 11-4 15,0 14-1-15,2 19-5 0,0 10-7 16,-5 4-10-16,-6-1-15 0,1 19 118 16,-20-4-289-16,7 0 136 0,-8 4-38 15,8-5-970-15</inkml:trace>
  <inkml:trace contextRef="#ctx0" brushRef="#br0" timeOffset="10079.1905">3954 14072 303 0,'18'-5'153'15,"5"2"-53"-15,-5-1 20 0,-8-2-38 16,0-3-45-16,-3 8-4 0,-5-13-4 16,-1 3-9-16,-4-1-1 0,0 4 0 15,3-5 0-15,-7 1 1 0,-1-5 0 0,-6 6 0 16,-1 3 1-16,-3-2-2 0,-2 0-1 15,-3 3-3-15,-5 5-1 0,-3-9-4 16,-9-9-1-16,-5 0-3 0,-5 5 0 16,6-3-1-16,-10 11 0 0,3-1-1 15,5 1 0-15,-17 1-1 0,-12-8 0 16,-1 3-1-16,-5-4-1 0,-2 2 0 16,-2-2 0-16,9 1 0 0,1 3 0 15,-1 3 1-15,-3-2-1 0,6 8 0 0,-8-5 1 16,1 7 0-16,0-1 2 0,6 2 0 15,3-1 1-15,1 7 1 0,4 0 0 16,1 6 0-16,-8 5 0 0,-1 4-2 16,-3-4 0-16,3 5-2 0,3-1 0 15,3 2 0-15,-2-5-1 0,10 2 0 16,1 6 0-16,-1-7 0 0,7 6 1 16,3 2-1-16,4 1 0 0,-6-5 1 15,4 3-1-15,0 1 1 0,9 10 0 16,-1-8 0-16,12 15 0 0,3 1 0 0,-2-4 2 15,2-3 0-15,9 3 0 0,-1-9 1 16,1 2 1-16,11 1 1 0,0-4 1 16,5-1-1-16,-2 2 0 0,5 1 0 15,11 0-2-15,4 6 1 0,2 0-2 16,1-10-1-16,7 14 0 0,6 1 0 16,-3-3-1-16,14 6 0 0,8 6 0 15,-7-6 0-15,7 2 1 0,5-2-1 16,0-1 0-16,-1-6 1 0,9 4 1 0,2-10 1 15,5-2 0-15,-2-10-1 0,12 8 1 16,1-4-1-16,6 1 0 0,-2-6-1 16,3 3-1-16,-3-12 0 0,0 0 0 15,-1 0 0-15,11-6 1 0,2 1-2 16,1-3 3-16,2-3-1 0,-2-2 1 16,0-2-1-16,3-4 1 0,6-1-1 15,1-6 1-15,6-1 0 0,-6-4-1 16,-5-8 1-16,-3-7 1 0,0-2-1 0,0-2 1 15,1-1-1-15,12 5-1 0,-18-2 0 16,10-5-1-16,-16-6 0 0,1-4-1 16,-8-8 0-16,6-3 0 0,-10 1 1 15,-3-3 1-15,-12-1-1 0,-6-4 1 16,-7 1 0-16,-17-7 1 0,-12-6-1 16,-11 11 0-16,-2-16 0 0,-4 4 1 15,-12 6 1-15,-6 2-1 0,-13-13 1 16,-4 13-1-16,-10-1 0 0,-22-1-2 0,-9-4 0 15,-12 4-1-15,-16-6-1 0,-10 6-1 16,-4 1-1-16,-5 6-1 0,6 11-2 16,-14 16-1-16,5 1-2 0,-19 5-5 15,-1 16-4-15,-9 10-8 0,9 9-5 16,-13 2-7-16,9 10-9 0,-9 9-8 16,-2 12-16-16,-1 0-89 0,-5-3-28 15,-6 3 27-15,3 7-122 0,14-7-107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4:26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7146 13556 327 0,'10'-5'149'0,"0"4"-57"0,-5 1 32 0,1 1-50 15,-6 4-19-15,-3 2-8 0,-5 1-4 16,1 6 0-16,-1 4-4 0,-2 2-2 15,0 6-3-15,6 4-1 0,0 8 2 16,-3 2 1-16,5 3-1 0,4 7 1 16,3 3 1-16,3 10-1 0,0 5-2 15,2 11-6-15,4 7-1 0,-3 2-2 16,-1 0-5-16,-2-2-2 0,6 4-4 16,-3 1-2-16,-1-5 1 0,-5-10-4 0,0 4-2 15,-1-14-1-15,-1-4-1 0,-3-8-1 16,0-7-1-16,6 2-1 0,3 1-1 15,-6-17 0-15,0-5 0 0,-6 1-1 16,6-16 1-16,-8-2-1 0,4-2 0 16,-3-3 0-16,1-1 0 0,-2-1 0 15,0 6 0-15,2-2-1 0,-2 5 1 16,5-8 0-16,-3 8 1 0,-1 1 0 16,4-6-1-16,-3-5 1 0,-5 4-1 15,-1-1 0-15,3 6 0 0,-3 1-1 0,-4 2 1 16,2 2-1-16,-9-7 0 0,0 1 0 15,-2-4 1-15,6 0-1 0,-4 1 2 16,-5-3 0-16,-8-5-2 0,-5 5 1 16,-4-8 1-16,-11-6-1 0,-1-2 0 15,-1 2 0-15,-5-4-1 0,2 5 1 16,3 3 1-16,9-2-1 0,0-1 0 16,-6-5 0-16,4 14 1 0,-1 4 0 0,-3 2 0 15,6-12 0-15,9 12 0 0,6 1 0 16,-2-3 0-16,1 1 0 0,4-6 0 15,5-1-1-15,3 7 1 0,8-11-1 16,-1 5 0-16,5-5 1 0,-4-1 0 16,2-2-1-16,0-4 1 0,9-1-1 15,-3 3 0-15,-1-7 1 0,0 1-1 16,4-6-1-16,-4-1 1 0,5 1 0 16,-4-3-1-16,4 9 1 0,0-9-1 15,-3-8 1-15,-2-4 0 0,-3-14 0 0,-2-17 0 16,-2-3 1-16,1-4 0 0,-1-8 0 15,7 4 0-15,2 4 0 0,-1-3 0 16,4 4 0-16,-3 7-1 0,3 3 1 16,0-7 0-16,3-4 0 0,-4 9-1 15,4-9 0-15,-11 15 1 0,13 1 0 16,-12 17 0-16,4-6-1 0,-4 9 1 0,4-1 0 16,-10 0-1-16,13-3 1 0,-5 11-1 15,0 4 1-15,-2-2 0 0,0 14 0 16,4-2 0-16,10 3 0 0,-7 3 1 15,13 4-1-15,0 1 1 0,1 1 1 16,0-1-1-16,10 0 1 0,-1 2 3 16,7 9 1-16,13-1 3 0,16-3 1 15,-4 5 2-15,15 0-2 0,14-5 0 16,1-5-2-16,18-8-3 0,9-6-1 16,14-2-2-16,-3-7-2 0,8 1 1 15,-20-1-1-15,-10-2-4 0,-22 2-7 0,-12 6-3 16,-22-11 20-16,-14 2-92 0,-11-6-156 15,-10-2 108-15,-10-9-132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5:09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3523 14173 575 0,'-62'-75'48'0,"-35"14"-37"0,-29 10 21 0,-131-44-20 15,36 42 0-15,14 3 6 0,0-3 17 0,-2 9-9 0,126 42-2 16,1-1-2-16,0 6-17 0,1-1-3 16,-10-2 0-16,15 5 0 0,-4 1 1 15,-3 3 0-15,4 4 0 0,4 2 0 16,-6 3 1-16,8 0-1 0,-1-1-1 0,-4 1 1 15,8-3-2-15,5 3 1 0,2 5-1 16,9 9 1-16,1-4-1 0,5 7 1 16,6 3-1-16,2 2 1 0,-4-6-1 15,11 8 0-15,4 4 0 0,-1 1 0 16,1-6-1-16,12 4 0 0,2-4 0 16,-1-1 0-16,6 6 0 0,5-1 0 15,5 3 1-15,0 0-1 0,5-8 2 16,1-10 0-16,6 13 0 0,3-6 1 0,3-4 1 15,5 6-1-15,2 1 1 0,13-7 0 16,0 4 0-16,9 3 0 0,2-2 0 16,6 5 0-16,5-3 2 0,1 4 0 15,9-2 2-15,3 4 2 0,16-4 2 16,-19 1 1-16,24 0 3 0,-3-3 4 16,1-12 1-16,-6 5 1 0,25-7 1 15,-18-11-1-15,1-3 0 0,4-5-2 16,3-1-4-16,-7-6-1 0,-2-13-3 15,-5 0-2-15,13-2 0 0,-6-10 1 0,2-5-1 16,9 5 0-16,-1-8 0 0,-4-12-1 16,-4 7-1-16,0-7-2 0,5-6-1 15,-3 8 0-15,0-2 0 0,9 4 0 16,-7-2 0-16,-9 5-1 0,10 9 0 16,-13 5 0-16,-10 0-3 0,-4 6-1 15,-12-7-2-15,-21-1-2 0,-6 3-1 16,-14-2-1-16,-21-15-1 0,0 10 0 0,-15-21 0 15,-13-17-1-15,-28-12 2 0,-15-13 1 16,-1-11 1-16,-12-2 1 0,-11 0 0 16,-2 6 0-16,-6 4-2 0,-18 0-3 15,-2 5-10-15,-6 3-5 0,-9 2-7 16,-2 20-2-16,-16 4-4 0,-7 3-5 16,-7 6-14-16,-21 10-38 0,-9-2-58 15,-11 5 42-15,-8-1-102 0,-3-2-200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19:49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7961 15469 465 0,'-10'-32'132'0,"-1"-2"-48"0,-4 4 51 0,1 7-93 16,3 13-7-16,-1-2-5 0,1 12-5 15,-4 2-6-15,1 3-7 0,1 3-3 16,-3 9 1-16,4-9 0 0,2 3 7 16,0 4 3-16,0 12 4 0,-8-7 2 15,-7 6-1-15,-5 4 1 0,-8 2-1 16,-7-4-7-16,4 5-3 0,-2 0-3 0,0 0-1 15,-4 4-1-15,9 1-1 0,2-3-2 16,6 9-1-16,-5-2 0 0,4 3-1 16,-4 3-1-16,5 6-2 0,5-1 0 15,10 20 1-15,5-3-1 0,4 4 1 16,6-1-1-16,5 9 1 0,5 2 2 16,-4-3 0-16,11 5 1 0,8 12 0 15,-2-8 0-15,-2-7 0 0,6 3 1 16,-2-3 0-16,-2-10 1 0,5 1 2 15,10-1 1-15,9 0 2 0,12-5 2 16,-7-8 1-16,1-12-1 0,3 0 0 0,2-4-2 16,0-9 1-16,8 10-1 0,4-9 0 15,-9-9-2-15,-4-10-1 0,7 6-1 16,3-10-1-16,-3 5-3 0,12-4-3 16,1-6 0-16,-9-8-2 0,5-7 0 15,-7-19 0-15,-11-7-2 0,3-16 1 16,-9-23 0-16,4-3 0 0,-8-18 0 15,-2-13 0-15,-10-18-1 0,0-9 2 16,-33-1-1-16,0-14 1 0,-5 3 0 0,-11 0 0 16,-17 6 0-16,-2 3 1 0,-5 4 0 15,-6 6 0-15,3 16 1 0,-15-6 0 16,-10-8 1-16,-5 15 0 0,0 16 1 16,-15-8-1-16,15 21-1 0,-3 2 0 15,0 5-2-15,-2 2-3 0,10 25 0 16,-12 11-5-16,4 33-4 0,5 2-10 0,-2 22-14 15,-3 24-15-15,-9 16 35 0,-4 17-203 16,-6 17 98-16,-1 4-70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5:45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 13851 99 0,'0'0'95'0,"0"0"-5"0,4 2 1 15,-3-4-2-15,1 4-9 0,-2 1-4 16,2-1-7-16,-1-2-9 0,3 0-2 0,-1 2-11 15,7 3-7-15,-2-4-4 0,4 6-3 16,-1-4-4-16,-2 1 0 0,4-4-2 16,-7-2 1-16,13-5 0 0,2 12-1 15,7-15-2-15,-1 9-2 0,16-6-1 16,3 2-2-16,6-5-1 0,6-8 0 16,15 3 0-16,3 3 1 0,13-14 0 15,13 9 0-15,7-8 1 0,0 4-4 16,12-4-2-16,9 7-1 0,-1 1-1 0,5 4-2 15,17 0-2-15,-9-6-2 0,9 6 0 16,2-2-1-16,-1-6-1 0,-18 2-1 16,9-2-1-16,-12 3 0 0,-2 3 0 15,-9 8-1-15,-4 2 1 0,-12 4-1 16,-10 1 0-16,-7-2-1 0,-14 2 1 16,-7 2-1-16,-8-2-1 0,-15 0 1 15,-7 1-1-15,1-2 0 0,-7 1-1 16,-7 5 0-16,-2-4-1 0,-12-1-1 15,-4 2 0-15,-5-2-1 0,-5 5-1 0,1 0 0 16,-9-4 0-16,2 6-1 0,-3-7 1 16,-2 0 0-16,-3 7 2 0,6-12-1 15,-3 10 2-15,2-4 0 0,4-2 2 16,-1 1-2-16,3 0 1 0,3-7 0 16,-2 7 0-16,5-2 1 0,-3-3-1 15,5 4 1-15,0-3 1 0,0 4-1 16,0 5 1-16,0-5 0 0,-6 2-1 15,7 5 1-15,3 4-1 0,-3-2 1 16,-1-3-1-16,-1 1 0 0,7 4 0 0,-2-2 0 16,-3-1 0-16,-6 2 0 0,0 0 0 15,-8 2-1-15,-2-6 0 0,-3 6 1 16,-4 3-1-16,-6-2 0 0,8 7-1 16,-6 1 1-16,-9-1 1 0,-6 0-1 15,1 2 0-15,-2 1 1 0,6-2-1 16,4-4 1-16,1 1 0 0,8 2 0 15,1-5 1-15,1-10-2 0,4 3 1 0,9-8-1 16,-2 10 1-16,8-16-1 0,2-4 1 16,5 1 2-16,12 3 0 0,1-19 1 15,15 5 1-15,4-10 1 0,7 2 2 16,11-17 1-16,1 7 0 0,9-3 0 16,0-1 2-16,4 1 0 0,-1 6 0 15,2-5-1-15,-6 2-1 0,-1 3 0 16,-3 4-1-16,-15-12 0 0,-5 11-2 0,-14-3-2 15,-4 4 1-15,-14 3-1 0,-1 13-2 16,-7-3-1-16,-5 4 0 0,-4 3 0 16,-7 3 0-16,-16-1-1 0,-11 1 1 15,-13 1 0-15,-7 7 1 0,-10-3-1 16,-3 1-1-16,-12 2-6 0,5-1-2 16,-5-3 18-16,2 8-231 0,0-9 129 15,13-7-103-15</inkml:trace>
  <inkml:trace contextRef="#ctx0" brushRef="#br0" timeOffset="3469.152">3407 15605 378 0,'48'-17'161'0,"-7"-14"-63"16,7 9 44-16,0-4-59 0,-6-14-24 16,-14-6-7-16,2-3-3 0,-9-4-4 15,-9-8-6-15,-2 15-5 0,5-2-5 0,-15-5-3 16,-5 6-2-16,-5 2-3 0,-7 2-1 16,-19 4-1-16,-2 12-4 0,-7 7-1 15,-11 7-2-15,-12 8-1 0,-8 3-2 16,-12 7 0-16,-10 5-2 0,-10 15 0 15,-5 8-2-15,-9 7 1 0,-4 8-1 16,-3 7 0-16,-4 4 1 0,7 8-1 16,3-6 0-16,4 12 0 0,6 2-1 0,1-1 0 15,7-1 0-15,9 2 0 0,3-2-1 16,1-6-1-16,14 6 1 0,-4-5-1 16,6 5 0-16,12-6 0 0,4-6-1 15,9-1 1-15,1-4-1 0,8 0 0 16,8-14 0-16,9-3 0 0,13-2-1 15,12-6-1-15,0-4 0 0,18 3 0 16,25 1-1-16,14-11 1 0,16-7-1 16,31-4 1-16,22-6 0 0,25-3 1 15,35-10 0-15,21-3 2 0,23-14 3 0,7-8 0 16,10-13 0-16,-18-13 1 0,-16-12 0 16,-29 7 0-16,-21-2 1 0,-32 10-1 15,-22 15 0-15,-23 1-1 0,-14 4 0 16,-16-6 0-16,-16-6-3 0,-7-10-2 15,-10-1-2-15,-10-5-2 0,-13 4 0 16,-1 1 1-16,-19 1-1 0,-22 7 0 16,-14 0 0-16,-9 12-2 0,-16-1-3 15,-5-1-6-15,-18 13-1 0,-14 4-196 16,-16-1 113-16,-9 7-108 0,-4 14-707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57:07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6600 15255 61 0,'17'-2'79'0,"-7"-4"7"16,3-1-4-16,-13-6 5 0,-1-7-6 15,-4-5-3-15,1 4-7 0,-2-1-7 16,2 2-10-16,-4-1-8 0,-2-6-9 16,-1-3-6-16,-1 1-3 0,-3-5-2 0,3 8-1 15,1 4 0-15,1 2-1 0,-7 1 0 16,2 5 0-16,-1 3-1 0,-4 2-1 16,-8 9-3-16,5 0-1 0,-9 5-2 15,-3 12 0-15,-3 1-3 16,0 4-1-16,-3 3-2 0,-1 9 0 0,2 6-1 15,7 2-2-15,-3 9 0 0,6 5-1 16,-3-4 1-16,6 4-1 0,-4-1-1 16,13 8-1-16,-2 0 0 0,15-2 0 15,-7 4-1-15,5 1 0 0,4-10-1 16,3-8 1-16,5 2-1 0,15-9 0 0,0-1-1 16,18-10 0-16,12 0-1 0,3-9 0 15,6-19 0-15,9-2-1 0,10-11 0 16,8-13 0-16,6-22 0 0,14-5 0 15,6-12 1-15,3-5 0 0,-8-5 1 16,-2 0 2-16,-19-2 0 0,-16 11 1 16,-16 6 0-16,-14-2 0 0,-15-5 0 0,-15 11 0 15,-10-6-2-15,-3 5 0 16,-22 1 0-16,-15 5-1 0,-6-2 0 16,-16-2 0-16,-9 5 1 0,-4 10-2 0,1 10 2 15,-7 6-1-15,-6 9 0 0,1 13-17 16,7 11-22-16,-6 13 60 0,-1 2-208 15,11 7 97-15,6 20-77 0,7-6-666 16</inkml:trace>
  <inkml:trace contextRef="#ctx0" brushRef="#br0" timeOffset="3265.2427">17270 13207 361 0,'15'-60'162'0,"-15"5"-67"15,0-4 41-15,-5-4-58 0,-6-4-19 0,-14-7-10 16,-5-2-8-16,-5 14-5 0,-11 1-6 15,-11 13-8-15,-2 1-6 0,-14 14-5 16,-3 0-3-16,-4 20 2 0,-8 6 1 16,-3 7-1-16,-8 9-1 0,-8 14 1 15,-4 5 0-15,10 25-2 0,-1-10-1 16,10 13 0-16,1-4-1 0,8 7 0 16,-9-5-2-16,14 13 0 0,-7-2 0 15,12 8 0-15,5 2 0 0,7-2 1 16,3 1 0-16,10 1-1 0,3 8 1 0,0 8-1 15,-1 10 0-15,-4-7 0 0,4 12-1 16,1 2-1-16,10 0 1 0,9-1 1 16,4 10-2-16,11 0 5 0,6-2 5 15,5 6 4-15,1-5 0 0,14 3 2 16,13 2-1-16,12 15 2 0,13-5-5 16,4-7-5-16,-1 0-4 0,19-8 2 15,9-15-1-15,9-13-2 0,15-7 0 16,18-11 0-16,11-20 0 0,7-25 0 0,15-24-2 15,9-1-1-15,16-6 1 0,-2-29 0 16,9-20 1-16,-7-21 6 0,3-20-2 16,-13-32 1-16,-5-13 2 0,-3-19-1 15,-25-23 0-15,-19-12-1 0,-31-12 0 16,-29-14 1-16,-39 1 1 0,-13 11-1 16,-10 7 1-16,-28 1 2 0,-12 30-3 15,-21-1-6-15,-17 20 0 0,-15 14-1 16,-7 25-3-16,-17 6-2 0,-1 29-7 0,-1 21-4 15,-16 37-7-15,-7 20-9 0,11 7 11 16,-8 41-204-16,-4 25 109 0,16 22-90 16,14-1-731-16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8:00:01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16992 365 0,'16'-7'162'15,"-4"1"-51"-15,3-3 38 0,0-4-55 16,0-5-25-16,-4-10-8 0,2-10-3 15,6 5-8-15,-13 6-5 0,-2-8-9 16,2 7-4-16,-4 3-3 0,1 4-2 16,-13-11-2-16,-3 16-3 0,8-3-1 0,-8 4-2 15,-9 4-3-15,4 4-1 0,3 1-2 16,-3-3-2-16,-4 8 0 0,2-4-3 16,-9 5-1-16,-6 0-2 0,-5 0-1 15,0 8-1-15,-5 2 0 0,7 10-1 16,0-4 2-16,0 11 0 0,0 1-1 15,5 17 1-15,-4-9 1 0,3 16 0 16,5 1-1-16,1 3 0 0,2-6-1 16,-2 8 0-16,1-7-1 0,-3 2 1 0,5-3-1 15,2 3-1-15,10-8 2 0,8-2-1 16,5 3 1-16,7-6-1 0,9-5 0 16,14-5 0-16,10-7-2 0,11-12 0 15,19-6 0-15,8-5-2 0,14-10 1 16,21 2-1-16,11-10 1 0,6-10 0 15,-8-15 1-15,-11-4 0 0,-15-4 1 16,-19-6 0-16,-29-6 0 0,0 12 0 16,-22-2-1-16,-12-12-1 0,-14 17 0 0,-2 0 0 15,-5-3 0-15,-14 11-1 0,1 12 1 16,-15-7 0-16,-5 14-11 0,-6 4-7 16,-12 9-13-16,-3 8-8 0,-9 0-25 15,-6 20 14-15,-4 13 14 0,2 15-169 16,-11 12 93-16,6 6-26 0,8 0-670 15</inkml:trace>
  <inkml:trace contextRef="#ctx0" brushRef="#br0" timeOffset="9453.3602">5541 16844 220 0,'2'-19'138'0,"10"5"-32"0,-2 8 12 16,0-8-24-16,-4-5-24 0,-1 2 0 0,-5-8-5 15,5 4-4-15,-3-9-5 0,-2 10-4 16,-2-8-3-16,-3 4-2 0,5 0-9 15,-6 4-6-15,-11 2-4 0,-3 8-7 16,-1-2-2-16,-4 4-5 0,-8 3-3 16,-2 5-4-16,-7 1-1 0,-4 6-2 15,-5 11 0-15,-4 2-2 0,7 8 2 16,0 4-1-16,5 9 0 0,1 4 1 16,1-2-1-16,-16 3 1 0,13 12 0 15,-3-8 0-15,1 10 0 0,9 8 1 0,13-2-1 16,-3-1 0-16,7-1 0 0,7 1 0 15,1-9-1-15,12 4-1 0,0-7 0 16,9 0-1-16,5-2-1 0,8-6-2 16,14-5-1-16,8-7-1 0,10-10-2 15,8-6 1-15,12-12-2 0,6-5 1 16,9-5 0-16,1-22 3 0,11-2 3 16,2-10 3-16,9-10 2 0,-11-23 4 15,5 4 1-15,-13-11 3 0,-17-4-1 0,-14-1 0 16,-8 9-3-16,-9 9-2 0,-17 13-1 15,-9-10-2-15,-16 3-2 0,-3 7-1 16,-8-2-2-16,-16 1 0 0,-4 14 0 16,-13 2-3-16,-4 1-4 0,-6 11-6 15,-16 1-6-15,-2 5-5 0,-7 13-17 16,-7 7-54-16,1 5-106 0,10-1 67 16,-8 12-123-16,7-1-380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8:01:07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5084 14920 446 0,'-2'5'153'0,"1"2"-46"0,1 1 44 16,-5 2-69-16,0-3-27 0,1-6 9 16,6 4-8-16,1-3-4 0,2-2-7 0,-6-2-2 15,4 2-2-15,4 2-3 0,-2 0-4 16,6-2-1-16,2-2-4 0,1 2 4 16,9 0-4-16,3 0-4 0,6-5-4 15,11-2-2-15,10-1-1 0,13 2-2 16,7-8-3-16,5 1-2 0,5 0-2 15,7 0-1-15,1-2-1 0,10 0-3 0,-2-4 0 16,-1 0-1-16,3 4 0 0,-5 8 0 16,-11-6-1-16,-14 6 0 0,-5-3 1 15,-14 7-1-15,-16-4-1 0,-9 7 1 16,-1-6-1-16,-8 6-1 0,-3 0 0 16,-10-7-1-16,-5 2 0 0,-1 7-1 15,-13-6 0-15,1 8 0 0,-10-4 0 16,3 0 0-16,3 18 1 0,-4 2 0 15,-12 1 0-15,-4-1 1 0,-7 12 0 16,-6-9 0-16,-11 8 0 0,-1 9 1 0,-4 0-1 16,3-4 1-16,0 1 0 0,13-4-1 15,10-11 1-15,7 4 0 0,7-11 0 16,4 5-1-16,9-7 1 0,8 0 0 16,5-4 0-16,5 2 0 0,7-11 0 15,-1 0 0-15,12-6 0 0,7-3 0 16,10-7 0-16,11 1 0 0,19-3-1 15,5-1 1-15,6-5 0 0,-2-1-1 0,-6-5 0 16,-11-8 0-16,-8 1 0 0,-6-1 0 16,2-2 0-16,-4 6 0 0,-2-6 0 15,-6 0 0-15,-4 7 0 0,-12-2 0 16,-9 2 0-16,-4 5 1 0,-9-2-1 16,-9-8 0-16,-11 0 1 0,-8-2-1 15,-8 5 1-15,-7-5 0 0,1 7 0 16,-3 0-1-16,-1 7 1 0,-5-3 1 15,3 10 0-15,-9-1-1 0,-2 5-4 0,6 3-3 16,-4-1 45-16,-1 0-267 0,9 11-13 16,-1-1 64-16,15 3-211 0</inkml:trace>
  <inkml:trace contextRef="#ctx0" brushRef="#br0" timeOffset="2250.8184">19594 5392 968 0,'-48'-99'9'0,"0"26"-1"0,10 20-1 0,-40-70 2 16,3 36 2-16,0 17 8 0,8 15 5 16,-5 1 2-16,-12-6 1 0,-2 5 2 15,-2 2-2-15,-3-1-4 0,-15-4-3 16,4 9-4-16,-10-5-4 0,-14-6-5 16,-8 4-2-16,3-2-1 0,-14-2 0 15,0 12 0-15,-6-2 1 0,-8-1 1 0,-20-4 2 16,5 9 1-16,-14-12 1 0,-14 3 1 15,-10-5-1-15,2 4 0 0,-11-9-1 16,-9 6-2-16,16 2 0 0,0 9-3 16,-16 4-1-16,-2 2 1 0,0 9 1 15,-17 0 2-15,1 6 0 0,4 6 1 16,-15-7 0-16,6 4 0 0,-6 10-1 16,-9-6-1-16,6 6-1 0,-5 14-1 15,0 7 1-15,-4-5 1 0,0 4 0 16,1 6-1-16,-5 1 1 0,0 5 0 0,3-3 1 15,-10 4-1-15,4 4-1 0,6 10 0 16,-10 0 0-16,14 7-1 0,3 6 0 16,-2 4 0-16,7 1-1 0,3 11 0 15,3-1-1-15,12 5 0 0,0 9 0 16,2-2-1-16,15 8 1 0,-4 17-1 16,-3-2 0-16,10 5 1 0,8 5-1 0,-5 2 0 15,14 6 1-15,18 7-1 0,-4 12 1 16,5 3 1-16,7-2 0 0,12-5 1 15,-7 15-1-15,10-8 1 0,16 0 0 16,3 5-1-16,0 5 0 0,16-5 0 16,10 6-1-16,1-6 1 0,14 8-1 15,-1-8 0-15,2-8 1 0,12 4-1 16,10 2 1-16,5-6-1 0,16 1 1 16,7 1 1-16,8 0-1 0,6-4 1 15,7-1 0-15,4-3 1 0,10-6 0 16,6 2-1-16,6 3 0 0,6-4 1 0,8 11 1 15,10-5 1-15,7-7 0 0,5 6 0 16,6-6 2-16,2 0 1 0,7 7-1 16,3-4 0-16,10-13 0 0,2 7-2 15,8-15 1-15,10 13-2 0,6-9 1 16,11 9-2-16,12-5 0 0,-1 4-2 16,4-16 1-16,3 14-2 0,12-10 1 15,0-4-1-15,12 2-1 0,4-8 0 16,13 3 0-16,-5 2 0 0,14-4 0 15,-9 1-1-15,17 6 0 0,-1-13 2 0,8-2-1 16,1-3-1-16,20 3 1 0,3 7 0 16,2 1 1-16,8 1-1 0,2 1 0 15,1-5 0-15,-8-10 0 0,17 0 0 16,-7-6 1-16,10 3-1 0,0-9 1 16,13 11-1-16,-11-20 0 0,13 8 0 15,2-10-1-15,4-4 1 0,6-4-1 16,11 0 0-16,-3-14 0 0,-3 4 0 0,9-5-1 15,-1 3 1-15,3-3 1 0,7 0-1 16,-10-6 1-16,18 0 0 0,-10-15 0 16,3 5 0-16,-1-11 0 0,15-1 0 15,-6-6 0-15,9-2 0 0,7 1 0 16,6-2 0-16,5-3 0 0,-3-3 1 16,-3-6-1-16,1-4 1 0,-3-5 0 15,5-8-1-15,0-8 1 0,10 10 0 0,-7-6-1 16,-10-3 0-16,12-4 0 15,2 2-1-15,-4-13 2 0,-11 5-2 0,6-11-1 16,-18-9 1-16,-2 1 0 0,-3-7-1 16,4-1-1-16,-4-4 0 0,-2 4 1 15,-23-18 0-15,-6-3 0 0,-12-18 2 16,-12-2-2-16,-22-12 2 0,-13-9-1 16,-9-11 1-16,-19-6 1 0,-24-12-2 15,-6-3-1-15,-9-3 2 0,-27-10-1 0,-7-1 0 16,-9-6 0-16,-22-5-1 0,-17-8 2 15,-9-3-1-15,-27-11 1 0,-10-6 0 16,-2-2 0-16,-24-9 1 0,-11-1-2 16,-23-8 2-16,-16 0-1 0,-23-13-1 15,-4 15 1-15,-21-9-1 0,-17 7-1 16,-10 20 1-16,-11 2 0 0,-27-2-1 16,-15 28 0-16,-5 18 0 0,-10 9-1 15,-23 17-1-15,-3 26-1 0,-5 8-2 0,-17 23-1 16,-20 17 0-16,2 21-2 0,-15 6 0 15,-16 14-2-15,-4-7-4 0,13 8-3 16,-26 2-3-16,-22 1-18 0,-1-3-2 16,-19-4-16-16,-21-13 107 0,7-9-288 15,1-1 135-15,4-9-29 0,1-3-992 16</inkml:trace>
  <inkml:trace contextRef="#ctx0" brushRef="#br0" timeOffset="6317.514">2084 16155 840 0,'47'-50'23'0,"22"-11"-11"0,-1-28-6 0,-20 32 0 0,-46 2 9 15,-2 29-7-15,3-7 0 0,-4 5 14 0,-1-4-4 16,-5 4-2-16,2-12 0 0,-6 12 22 16,-6-3-10-16,4 9-4 0,-4-5 0 15,-1 8-3-15,-2-6-3 0,4 8-3 16,-9-3 0-16,-5 4-2 0,0 6-1 16,-6 6-1-16,-11 4 0 0,-1 12 0 15,-6-4 1-15,-13 11-1 0,-11-1-2 16,7 2 0-16,-4 0-2 0,9 11 1 15,-8 7-2-15,9 2-1 0,-1 1 0 16,-2-1-1-16,-2-2-1 0,15 2 1 0,-1-2-1 16,1 0 1-16,9 4 0 0,0-3 0 15,7 8 0-15,8-6 0 0,8 11 0 16,3-3 0-16,7 9 3 0,4-3 2 16,3 5 2-16,7-6 2 0,-1-2 0 15,4-9 2-15,11 2 1 0,9-11-4 16,16-2-2-16,10-12-3 0,18-18-2 15,13-2 2-15,17-14-2 0,5-19-2 16,3-28 0-16,15-25 0 0,-4-4 0 0,-4-9 2 16,-7-1-2-16,4-1 2 0,-28 7 0 15,-10-4 0-15,-19 0 0 0,-17-1 0 16,-19 11-1-16,-9 7-1 0,-8 3-5 16,-5 16-10-16,-12 6-7 0,-11 10-7 15,-15 16-13-15,-5 17-24 0,-21 13-46 16,-6 5-106-16,-20 9 65 0,-2 23-123 15,-8 6-346-15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22:0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6188 16228 130 0,'3'-22'81'15,"-8"-2"-17"-15,0-3 10 0,12 10-7 16,-7-6-12-16,-7-5 2 0,4 7 2 16,-4-4-2-16,-3-3 0 0,0 3-5 15,0 5-7-15,-3-3-4 0,-7-2-5 16,2 5-6-16,3-2-4 0,-8-6-7 0,-2 3-2 16,3 4-1-16,-6 1-2 0,-2 5-2 15,1 8 1-15,-1 1 0 0,-3 6 1 16,9 0-1-16,-4 6 0 0,0 3-2 15,2 2 0-15,-4 9 0 0,-5 3 0 16,3 5 2-16,-6 4 0 0,-3 1 1 16,4 0 1-16,-1 10 0 0,-5 9 0 15,0-4 0-15,0 10-2 0,-5 3-2 16,-3 0-1-16,1-3-2 0,5 12-2 0,7 3 0 16,2 1-2-16,6 6 1 0,3-7-1 15,11-2 0-15,1 7 0 0,5 3 0 16,2-8-1-16,6 2-1 0,2-2-1 15,2-14-4-15,-1-6-1 0,14-3-3 16,13 5-2-16,4-9-3 0,19 1-4 16,5-8 0-16,17-4 1 0,7-23 1 15,21 1 2-15,12-13 1 0,23-7 1 16</inkml:trace>
  <inkml:trace contextRef="#ctx0" brushRef="#br0" timeOffset="3250.4129">6118 16092 153 0,'3'7'125'0,"1"-6"-36"16,1-1 8-16,-4 0-9 0,-1-6-19 16,0 4-4-16,4-5-4 0,1 7-3 15,1-6-3-15,3-1-5 0,-3 1-4 16,-4 6-5-16,5-5-8 0,1-2-1 15,2 4-6-15,5 4-2 0,5-1-4 16,1 7-3-16,2 0-5 0,6-1-3 16,-5 9-2-16,-2 0-2 0,1 3 0 0,4 2-2 15,-1 13 0-15,1 5 0 0,1 12-2 16,-7 3 1-16,-11 7-1 0,-5-12 0 16,-5 5 0-16,0-3 0 0,-10 3-1 15,0-9 1-15,-1 18-1 0,-4-8 0 16,-7-1 0-16,-1 12 0 0,-10-4 0 15,-8-6-1-15,-4 8 1 0,3 10-1 0,-7-12-1 16,4 11-4-16,2-14-6 0,-5-7-8 16,-5-6-11-16,6-10-22 0,1-1-67 15,0-4-50-15,-4-3 30 0,0-6-112 16,-1-3-144-16</inkml:trace>
  <inkml:trace contextRef="#ctx0" brushRef="#br0" timeOffset="6185.6218">5125 15623 78 0,'-6'-5'55'15,"1"-2"7"-15,-5 4 3 0,7-3-5 16,-2 2-4-16,6 3-2 0,-2-1-3 0,1-3-4 16,-4 5-5-16,3-2-7 0,1 2 3 15,0 2 2-15,-4-2 0 0,3 5 1 16,-4-2-3-16,1 2-2 0,-1-5 1 16,-5-1-7-16,2 4-5 0,8 2-2 15,-5-10-2-15,0 5-1 0,0-2-2 16,2 2-1-16,-4 2 0 0,1-9 0 15,-8-1 0-15,3 6 0 0,-4-8-2 16,-2 9-1-16,-9 1-2 0,4 0-3 0,-1 1-1 16,0-1-3-16,-7-1-1 15,5 2-1-15,-5-2-1 0,-4 1 0 0,-8-2 1 16,4 2-1-16,-2 3 0 0,-5 2 2 16,-3 0 0-16,4 2 1 0,4 1 1 15,-13 0 1-15,0 2 0 0,6-3 0 16,-7 1 0-16,-8 1-1 0,11-3-1 15,-9 4-1-15,2-2-2 0,7 6 1 16,0-6-1-16,-11 0 0 0,9 2 0 16,-5-1 0-16,-8-3 0 0,5 6 1 0,3 1-1 15,1 7 0-15,8 3 0 0,2 0 0 16,-1-6-6-16,5 3-4 0,0-12-6 16,5 4-8-16,1-4-9 0,4 2-11 15,7-3-11-15,1-7-15 0,0 0-33 16,8-5-66-16,2 5 36 0,1-2-75 15,12-3-213-15</inkml:trace>
  <inkml:trace contextRef="#ctx0" brushRef="#br0" timeOffset="6685.6838">3052 15931 457 0,'13'12'170'0,"4"-9"-71"0,0-4 53 16,7 1-71-16,5-5-26 0,9 10-3 15,6-5-3-15,-5 0-3 0,9 1-8 0,8 3-7 16,-5 1-8-16,6 4-6 0,4 0-6 16,-5-4-1-16,-14 5-3 0,3 0-1 15,-12-2-1-15,-8 0-2 0,-2-3-4 16,0-7-5-16,-11 6-10 0,-1-1-8 16,-3-1-14-16,-8-9-13 0,-6-1-15 15,-7-4-50-15,-1 7-64 0,-9-8 36 16,3 3-78-16,0 5-226 0</inkml:trace>
  <inkml:trace contextRef="#ctx0" brushRef="#br0" timeOffset="6935.7119">3190 15843 200 0,'-4'-18'125'0,"-1"2"-44"0,5-3 25 0,-1 1-23 15,2-3-12-15,6 1-4 0,0 5-2 16,6-3 10-16,2-2-2 0,5 5 0 16,8 0-2-16,2-3-1 0,1-7-5 15,7 3-9-15,-1 1-11 0,4-6-10 16,1 2-11-16,-6 2-9 0,-4 3-13 16,-3 0-8-16,-2 7-194 0,-7-5 115 15,-4 18-117-15</inkml:trace>
  <inkml:trace contextRef="#ctx0" brushRef="#br0" timeOffset="11530.1755">7103 15744 155 0,'0'0'107'0,"-2"5"-15"15,5-5 13-15,-3 0-17 0,4 2-7 16,-4-4-2-16,5 4-3 0,-4-2-4 15,1-2-8-15,-4 4-8 0,4-2-2 16,0 0-9-16,3 0-7 0,-1 0-6 16,3-2-3-16,3-3-5 0,8 3-3 0,1-1-3 15,2-5-3-15,-3 1-2 0,10-1-2 16,-6-4-1-16,6 1-3 0,2 4-2 16,18-1-1-16,-2 1 0 0,12 4 0 15,2-2 1-15,11 3-1 0,-9-4 0 16,11-1 0-16,-2 0 0 0,5-3-1 15,7 0-1-15,-3-1-1 0,2-2 0 16,3-1 0-16,3-1-1 0,-15-3-1 16,0 10 0-16,-7-5-3 0,-8 1-4 0,-18 4-7 15,-2-4-8-15,-5 12-10 0,-15-7-16 16,-3-7-30-16,-3 0-101 0,-9 1-3 16,-5 0 5-16,6 11-131 0,-4 2 34 15</inkml:trace>
  <inkml:trace contextRef="#ctx0" brushRef="#br0" timeOffset="11967.619">8564 15469 321 0,'5'8'150'15,"-3"-1"-48"-15,0 6 30 0,-4-3-47 16,0 3-21-16,-3-4-8 0,-1 4-7 16,-1 7-8-16,-4 1-7 0,-13-1-6 0,1 7-5 15,-3 4-3-15,-4-6-3 0,-3 7-1 16,3 1-2-16,0 6 0 0,-2 3-3 16,3-2-2-16,-5-7-3 0,3-7-2 15,9 1-2-15,-1-12 1 0,0-9-4 16,10 1-9-16,1-5-11 0,6-2-14 15,-1-4-28-15,7-2-48 0,10-6-62 16,3-4 25-16,0-9-96 0,12-13-151 16</inkml:trace>
  <inkml:trace contextRef="#ctx0" brushRef="#br0" timeOffset="12150.9051">8611 15484 126 0,'30'-7'155'15,"-9"-1"-24"-15,1-4-5 16,-1 6 4-16,-9-3-27 0,-7-4-7 15,0-3-15-15,-5-3-12 0,-4-7-15 0,-9-1-12 16,-2 2-11-16,-1 9-12 0,-4-4-9 16,-3 7-1-16,-2 1-3 0,-7 2 0 15,-9 4 45-15,-4-4 46 0,-5-5-266 16,7-4 160-16</inkml:trace>
  <inkml:trace contextRef="#ctx0" brushRef="#br0" timeOffset="44872.475">20323 5596 724 0,'28'-6'249'16,"-5"1"-118"-16,-8 3 77 0,0 2-137 15,-15-13-33-15,-6-7-14 0,1 5-10 16,8 0-5-16,-10 2-3 0,4 3-6 16,-5 8-10-16,6 9-17 0,-5-2-24 0,7 8-160 15,-14 0 87-15,10 9-125 0,-2 6-553 16</inkml:trace>
  <inkml:trace contextRef="#ctx0" brushRef="#br0" timeOffset="45017.7762">20341 5973 370 0,'14'8'278'0,"4"-2"-124"0,-3-6 19 0,-5-8-34 15,6 3-90-15,-3 4-22 0,1-6-7 16,-9-1-17-16,-2-4-25 0,-1 2-151 16,-1-2 94-16,8 1-113 0,-3 4-555 15</inkml:trace>
  <inkml:trace contextRef="#ctx0" brushRef="#br0" timeOffset="56121.0713">19488 5507 214 0,'5'-12'144'0,"-5"-3"-31"16,-5 4 13-16,11-3-24 0,-2 1-6 16,1 0-11-16,-5 6 1 0,3 4 0 15,0 3-11-15,-1 10-1 0,1 2-4 16,4 2-6-16,-4 6-4 0,-1 12-7 16,-2-4-6-16,-5 7-6 0,5 5-5 15,-3 13-5-15,-1 1-7 0,4 6-4 16,7 8-5-16,8 10-4 0,-9-9-3 15,9-14-2-15,-11 10-2 0,-4-22 0 0,3-12-7 16,-5 2-8-16,-6-9-12 16,3-21-19-16,-10-6-17 0,9 1 93 0,-1-18-278 15,-15-13 127-15,11-7-40 0,2-1-916 16</inkml:trace>
  <inkml:trace contextRef="#ctx0" brushRef="#br0" timeOffset="56580.5834">19481 5696 287 0,'15'-27'175'15,"5"1"-22"-15,-15-9 7 0,-5 35-30 0,21-80-27 16,-9 46-9-16,3-3-13 0,-5 2-20 0,6 5-10 31,8 6-10-31,7-1-13 0,-9-3-3 16,8 14-6-16,6-1-3 0,-3 4-2 16,2-2-3-16,13 13 1 0,-2-9-3 15,-3 9-2-15,2-6-1 0,0 17-2 16,-2-9-1-16,-6 18 0 0,-3-12-2 0,-7 7 0 15,-7 3-1-15,-17 0-2 0,-3-3 0 16,0 14-1-16,-2 7 0 0,-14 0-1 16,-6-1 1-16,-8 3 0 0,1-3 0 15,-11-2 1-15,-2 0 1 0,1 6 0 16,3-10 0-16,-7 3 1 0,12-6 0 16,-3-4 0-16,-3-7 0 0,3-4 1 15,8 4-1-15,-7-8 1 0,18 5-1 16,2-4 0-16,4-1 0 0,3-3 1 15,8-2 0-15,10 3 0 0,-1-3 1 0,-2-2 2 16,18 6 1-16,8 1 1 0,-3 0 2 16,1-1 1-16,13 1 2 0,-8 0 1 15,2-1-1-15,7 1 0 0,0-7 1 16,-7 6-1-16,13 1 0 0,-8 1-1 16,0 6-1-16,-5 1-1 0,4 8 0 15,-11 5-2-15,-3-7-2 0,-9 4-1 16,-1-3 1-16,-6-1-4 0,-9-7-4 0,2-1-9 15,-5-1-9-15,-2 1 81 0,1-13-293 16,-4 5 146-16,11-2-71 0,-6 0-1017 16</inkml:trace>
  <inkml:trace contextRef="#ctx0" brushRef="#br0" timeOffset="57940.2014">18745 5333 162 0,'7'13'261'0,"-5"-10"-135"0,-6-4-3 16,4 1-69-16,0-2 69 0,-1 2-113 0,-1 0-11 15,-1-10-2-15,3 8 0 0,0 1-1 16,1 2-1-16,1-1 21 0,-2 7 16 15,5 1 15-15,-5 2 11 0,0-1 10 16,0 17 11-16,0-8 9 0,10 17-15 16,-5 7-9-16,-5 4-9 0,1-6-9 15,4 8-9-15,-1 0-9 0,-6 3-6 16,2 9-5-16,5 8-4 0,5-7-5 16,-3-4-1-16,1-6-2 0,-1-5-1 0,-6-13-3 15,7-4 0-15,-8-16-3 0,0-11-10 16,0 1-9-16,-9-15-13 0,5-1-23 15,1-10-173-15,-7-2 91 0,2-15-115 16,-7-1-609-16</inkml:trace>
  <inkml:trace contextRef="#ctx0" brushRef="#br0" timeOffset="58229.033">18755 5543 284 0,'15'-15'198'0,"-10"0"-67"0,2-16 15 0,-1 3-31 16,6-4-37-16,-5-1-4 0,3 10-7 15,8 10-1-15,2-6-4 0,0 0-1 0,-1 7-1 16,11 4-7-16,-8 6-13 0,8-1-8 0,4 3-8 16,5 10-4-16,-8 3-6 0,9 2-6 15,-9 11-2-15,-1-4-2 0,-5 8-2 16,-2-2-1-16,-10 0-2 0,-8-8 0 16,-5 5-1-16,-1-5 0 0,-4-5-1 15,-8 6 0-15,-2 1-1 0,-4 4 1 16,-7 6-1-16,-2-6-3 0,-9 2-4 15,-1-1-3-15,-3-12-9 0,16 1-9 16,-3 4-12-16,4-6-17 0,8 0-13 16,-4-7-134-16,0 5 69 0,17-7-87 0,-6-7-458 15</inkml:trace>
  <inkml:trace contextRef="#ctx0" brushRef="#br0" timeOffset="58963.5067">21153 5139 473 0,'2'0'209'15,"1"0"-71"-15,-3-5 41 0,0 5-74 16,-1 5-25-16,2-3-11 0,-7 17-11 16,1 1-10-16,-2 2-5 0,-6-4-8 15,-2 15-10-15,-2-15-7 0,-19 6-6 16,3 7-3-16,1 2-3 0,2-5-2 15,-4 12-1-15,17 3-1 0,-1 2 0 16,3 5 1-16,-3-5-1 0,6-1 1 16,4-6-1-16,4 9 1 0,3 6 0 0,1-2 0 15,3-3 0-15,4 5-1 0,3-16 0 16,-2-12 1-16,-1 1-1 0,7-6 0 16,0-13 0-16,-1-6 0 0,5 6 0 15,12 3-1-15,-8-10 0 0,1-12-1 16,-2-3 1-16,3 4-2 0,-13-4-3 15,4-3-11-15,7 4-9 0,-1 1-15 16,-4-5 7-16,-2 8-192 0,0-3 96 16,-7 1-91-16,13 2-655 0</inkml:trace>
  <inkml:trace contextRef="#ctx0" brushRef="#br0" timeOffset="59134.0291">21253 5706 428 0,'-10'-4'206'16,"2"-2"-92"-16,3-1 39 0,-9 2-66 15,-4-3-39-15,0-4-15 0,5 9-6 16,-6-2-7-16,4 5-4 0,5 0-1 16,-6 7-5-16,-7-1 2 0,0-1-10 0,-7 2-22 15,3-1 35-15,2-4-182 0,9 1 98 16,-2 1-103-16,8-11-586 0</inkml:trace>
  <inkml:trace contextRef="#ctx0" brushRef="#br0" timeOffset="59318.7307">21536 5288 619 0,'15'-8'202'0,"0"8"-108"0,-3-7 71 16,-4 7-115-16,-1-18-32 0,-6 8-15 0,1 5-5 15,-2-2-162-15,-3 7 97 0,-1 2-98 16,-6 3-588-16</inkml:trace>
  <inkml:trace contextRef="#ctx0" brushRef="#br0" timeOffset="59480.7297">21601 5702 421 0,'15'7'143'0,"-4"1"-79"15,-4-8 52-15,0-1-72 0,-2-11-32 16,-5-5-3-16,8-1-3 0,-5 0-19 16,0 10-21-16,-6-6-82 0,1 8 46 15,2 6-96-15,0-2-250 0</inkml:trace>
  <inkml:trace contextRef="#ctx0" brushRef="#br0" timeOffset="60121.325">22085 5111 473 0,'-2'10'189'0,"0"6"-83"0,1 2 51 15,-6 2-80-15,5 12-27 0,-11 3-11 16,-2-2-3-16,2 2-3 0,-4 4-3 15,-2-1-2-15,14 9-2 0,3 8-1 16,-5-2-1-16,4-5-1 0,10-4-2 16,1 0 3-16,7-5-3 0,-2-4-1 15,5 3-2-15,9 2-1 0,-2-17-4 16,3-11 0-16,2-6-8 0,0-6 0 16,4 0-5-16,4-15-2 0,-3-9-2 0,0-5-2 15,-5-10-4-15,-5-8-3 0,-4-1-7 16,3-5-5-16,-3 0-5 0,-3-2-6 15,2-3-3-15,2 14-1 0,-9-6-2 16,4 15-1-16,2-6 0 0,-5 14 2 16,1-6 5-16,-4 8 7 0,-2-3 5 15,-9 13 7-15,8 9 13 0,-7 6 14 16,4 1 11-16,-3 7 8 0,3 16 8 16,3 4 5-16,-3 10 7 0,-5-3-2 15,0 0-1-15,7 4-5 0,-2 13-5 16,-7-11-7-16,-4 2-6 0,6 10-5 0,8-1-7 15,-1-9-3-15,-7-5-4 0,3 5-2 16,3-7 0-16,3-7-2 0,-3-3-3 16,6 4-7-16,-2-7-14 0,-2-10-26 15,2-9-25-15,-2-4-129 0,1-10 63 16,6-10-117-16,1-8-401 0</inkml:trace>
  <inkml:trace contextRef="#ctx0" brushRef="#br0" timeOffset="60526.3011">22958 5094 263 0,'7'3'225'15,"-4"-1"-105"-15,-1-4 27 0,-1 2-22 16,3 4-39-16,2 7-38 0,1 4 17 16,-4 18-9-16,7-1-9 0,-5 9-9 15,-6 6-10-15,1-6-7 0,-2-1-4 16,-1 18-3-16,4-7-2 0,-4 9-1 16,0-2 0-16,4 5 1 0,1-3 1 15,-2-9 1-15,7 2-1 0,-2-3 3 16,6-10-1-16,2-9 0 0,4-8-1 15,-4-16-3-15,5-2-2 0,1-5-1 0,1-12-3 16,-1-3-3-16,8-6 0 0,-2 1-1 16,8-3 0-16,-5 1 0 0,0 2 1 15,5 5 0-15,-3-5-3 0,-10 1-2 16,3 4-11-16,6-4-13 0,-11-7-17 16,3 4-34-16,9 2-137 0,3-6 70 15,2 1-109-15,0 4-455 0</inkml:trace>
  <inkml:trace contextRef="#ctx0" brushRef="#br0" timeOffset="61838.9752">23740 5021 208 0,'12'-1'96'0,"3"-14"-3"0,-3 0 15 0,-9-4-25 15,10 1-7-15,-15 3 5 0,1 0 3 16,7 4-9-16,-9-4-4 0,3 3-6 15,5 4-5-15,-8 8-6 0,6 2-6 16,-3 4-6-16,2 13-5 0,3 2-4 16,-7 14-4-16,5 10-6 0,-1 9-4 15,5 11-5-15,-2 10-2 0,-4-1-3 16,-7-6-3-16,9 0-1 0,-6 0-1 16,1-12-1-16,-3-8-1 0,-2 0-1 15,6-14 0-15,-1-13-1 0,-1-6-5 0,3-10-8 16,0-5-10-16,-2-7-14 0,7-1-18 15,-2-17-25-15,6-3-126 0,-1-7 64 16,-11-5-93-16,8-1-411 0</inkml:trace>
  <inkml:trace contextRef="#ctx0" brushRef="#br0" timeOffset="62189.1957">23808 4923 315 0,'15'-11'200'15,"8"-2"-59"-15,-4-1 21 0,1 6-38 16,9-4-32-16,-4 6-15 0,2-1-12 15,1-1-10-15,-10 8-9 0,7 0-9 0,2 0-8 16,-6 11-7-16,11 6-6 0,4 11-4 0,-4 5-2 16,-1 7-5-16,-1-2-1 15,-7-1-3-15,-3 1-2 0,-8-3-1 0,-1-2-1 16,-9-2-1-16,-2-3-1 0,-10 7-2 16,-7-3-1-16,-3-9-2 0,-1 8-3 15,-4-11-2-15,-3-8 1 0,1-4 1 16,4-1 1-16,-5-7 3 0,3 8 2 15,7-3 4-15,0 3 4 0,3 4 2 16,11-10 2-16,3 18 3 0,6-1 4 16,-4 1 3-16,8-1 3 0,-1-5 2 15,7 0 0-15,10 6 0 0,6-7-2 0,1-5-3 16,9 5-3-16,2-6-2 0,0-2-4 16,2-8 0-16,0 1-2 0,5 2-2 15,-7-5-7-15,-12-3-7 0,-6 1-5 16,6-1-8-16,-12 3-187 0,-3 3 102 15,4 2-101-15,-2 17-679 0</inkml:trace>
  <inkml:trace contextRef="#ctx0" brushRef="#br0" timeOffset="63207.5387">19052 6917 331 0,'-10'0'334'15,"0"0"-101"1,0 20-15-16,5 17-44 0,7 14-46 16,-6 10-48-16,9-14-48 0,-5 6-17 15,-3-10-6-15,6 10-3 0,-6 0-4 0,-7-2-11 16,5-11-8-16,0 8-11 0,12-8-11 15,-4-5 107-15,-3-1-291 0,7 0 136 16,18 0-28-16,4-2-997 0</inkml:trace>
  <inkml:trace contextRef="#ctx0" brushRef="#br0" timeOffset="63426.3197">19460 7476 623 0,'0'6'210'0,"-10"8"-90"16,0-3 69-16,-7-1-119 0,-9 0-16 16,-8 5-14-16,-4-3-8 0,-6 3-5 15,-3 1-7-15,-8 2-5 0,-3-4-6 16,4 0-2-16,-8 5 0 0,9 2-6 16,2-9-10-16,-4-1-10 0,9-9-28 15,5-2-22-15,1 0-136 0,13-8 64 0,11-4-117 16,1-9-418-16</inkml:trace>
  <inkml:trace contextRef="#ctx0" brushRef="#br0" timeOffset="63635.8502">19286 6723 355 0,'-5'2'217'0,"0"-5"-86"0,1-2 23 16,-9 5-40-16,-4-12-53 0,-4 4-15 0,-2 1-11 0,-4 0-10 16,-3 6-5-16,-8 7-2 0,0-6-12 15,0 22-8-15,5-2-19 0,0 1 129 16,8-1-278-16,-3 2 129 0,9-15-27 16,9 9-920-16</inkml:trace>
  <inkml:trace contextRef="#ctx0" brushRef="#br0" timeOffset="64140.8661">19518 6785 535 0,'14'59'219'0,"5"-12"-80"0,-11 7 50 16,7-1-86-16,-5 4-38 0,0-6-8 15,-15 9-10-15,16-6-10 0,-11 6-7 16,10-12-7-16,-15-1-7 0,7-8-6 15,0-12-4-15,-2-12-5 0,-5-4-1 16,5-11-3-16,-2-5-1 0,0 4-1 16,-3-19-1-16,-3-12-1 0,5-7-1 15,8-9 1-15,-12-14-1 0,1 3 2 16,1-3 1-16,3-2 1 0,10 6 2 0,-1 5 2 16,-2 13 0-16,3 5 1 0,9 4 1 15,-4 9-1-15,-6-3 1 0,3 5 0 16,-6 0 0-16,3 19 0 0,3-4 1 15,-2 5 2-15,6 5 2 0,-4-2 2 16,3 22 3-16,3-4 3 0,-1 9 2 16,5 12 1-16,2 7 0 0,-4-2-1 15,-5 19-3-15,-1-6-2 0,3 6-3 0,1 2-2 16,9-3-2-16,5-11-2 0,5-6 0 16,10-6-2-16,3-22 0 0,-2-9-2 15,-3-9-1-15,7-2-2 0,-9-13 0 16,-8-22 0-16,6-13-1 0,-5-4 0 15,-9-15 1-15,-10-1-1 0,-2 1-2 16,-9 8-2-16,-4-3-4 0,-5 11-7 16,-2 8-11-16,-1 3-17 0,-7 7-19 15,-5 0-23-15,0 1-10 0,4 11-111 16,9 14 43-16,-3-3-65 0,2 0-336 0</inkml:trace>
  <inkml:trace contextRef="#ctx0" brushRef="#br0" timeOffset="64313.3678">20815 6793 277 0,'18'11'329'16,"-1"-11"-186"-16,0 0 16 0,-12 0-120 15,-2-13 120-15,-1 2-154 0,1 11-11 16,-3-2-30-16,-2-8-122 0,-3 3 79 15,2 11-113-15,-2 4-448 0</inkml:trace>
  <inkml:trace contextRef="#ctx0" brushRef="#br0" timeOffset="64500.893">20878 7274 572 0,'12'13'199'0,"3"2"-100"15,1-5 63-15,1-5-106 0,-9-5-30 0,4-5-11 16,-9-7-7-16,-1 0-1 0,3-2 1 16,-10-1-7-16,-7 1-11 0,12 1-24 15,-5 6-130-15,4 2 80 0,-4-1-113 16,5 6-467-16</inkml:trace>
  <inkml:trace contextRef="#ctx0" brushRef="#br0" timeOffset="65396.6868">21710 6659 312 0,'8'10'195'0,"1"-9"-84"0,-4 4 23 16,-7-10-38-16,2 5-45 0,3 5-16 15,2-1-10-15,-8 7-7 0,-4 4-4 0,2 8-3 16,2 12-5-16,-5 8 0 0,-4 2 1 16,-4-4 3-16,-3 14 2 0,-4-10 4 15,-3 1 4-15,3 7 4 0,3-3 2 16,1-2 2-16,9-2 1 0,9-1 0 16,1-12-1-16,-2-5 1 0,7-1-2 15,8-9 0-15,2 4-5 0,8-11-2 16,1-1-1-16,7-5-2 0,1-5-3 0,-3-13-1 15,1 11-2-15,13-11 1 0,-6 1-2 16,-1-2 0-16,4 0-2 0,-5 3 0 16,-4-3-3-16,4 8-1 0,-12-2-1 15,2 3-2-15,-5 0-8 0,-8 1-13 16,-2-4-18-16,-4-4-13 0,1 4-24 16,0-3-140-16,-2-3 64 0,0 3-85 15,0 2-474-15</inkml:trace>
  <inkml:trace contextRef="#ctx0" brushRef="#br0" timeOffset="65881.277">22464 6634 315 0,'9'0'200'0,"-3"1"-65"16,2 1 21-16,2-2-41 0,-1 13-33 15,-1-4-17-15,-8 9-15 0,0 2-8 0,7 13-8 16,-11 7-7-16,3-4-3 0,-1 9-3 16,5 1 0-16,-4 1 0 0,-3-4 1 15,-1 16-3-15,10 1-2 0,0 5-2 16,2-9 1-16,0 4-3 0,9-12-1 16,6-8-3-16,6-21 0 0,-3-7-1 15,0-12-3-15,-1-5-3 0,3-2-3 16,1-17 0-16,2-10-5 0,0-4-4 0,3-11-4 15,-8-13-6-15,3 6-4 0,0-7-7 16,2 5-6-16,-5-8-9 0,1 6-8 16,-4 0-9-16,-4 21 0 0,-3 2 5 15,2 12 6-15,-1 12 8 0,-3 5 11 16,-4 1 14-16,-4 4 15 0,-5 3 8 16,3 10 4-16,0 3 3 0,-4 10 3 15,1 7 5-15,1 6 5 0,3 4 5 16,-3 8 2-16,1-3 0 0,-5 8-1 0,3-5-3 15,1 13-5-15,-1-1-5 0,-1-5-5 16,4-4-4-16,-3-1-4 0,8-10 0 16,1-14-2-16,-4-8-2 0,8-11-21 15,-2-7-22-15,-1-7-125 0,5-11 74 16,3-15-123-16,-3-7-412 0</inkml:trace>
  <inkml:trace contextRef="#ctx0" brushRef="#br0" timeOffset="66115.4603">23454 6503 489 0,'11'33'185'0,"-1"2"-75"0,2 3 52 16,-2 2-87-16,-2 6-23 0,-3-4-11 15,0 6-7-15,2 11-7 0,4-6-8 16,-1 7-6-16,2-12-5 0,-1 0-3 0,-4-8-3 15,0 0-2-15,3-12 1 0,-4-2 0 16,1-12-3-16,-4-8-14 0,-6-4-14 16,3-2-26-16,-2-8-28 0,-1-12-91 15,-4 3 33-15,-1-14-88 0,0-3-259 16</inkml:trace>
  <inkml:trace contextRef="#ctx0" brushRef="#br0" timeOffset="66474.8831">23586 6577 216 0,'14'-23'162'0,"4"3"-26"16,5 2 5-16,0-2-26 0,-3 0-17 16,0 7-14-16,0 0-14 0,-5-2-11 15,6 7-11-15,2 1-10 0,6 2-6 16,0-2-8-16,8 6-5 0,-7 1-5 16,-2 3-6-16,-2-5-3 0,-1 2-3 15,-6 5-2-15,2 4-1 0,-4 4-3 16,-14 2-1-16,-1 1-1 0,-2 13-1 0,-14-8-2 15,-9 11-1-15,-10-3-2 0,-3 10-1 16,-9-5 2-16,5 6 1 0,0-2 1 16,5 2 2-16,4-8 2 0,6 1 4 15,5-2 1-15,2-4 2 0,6-7 0 16,7-6 2-16,4 6 4 0,1-6 5 16,5 1 1-16,8 1 4 0,7-8 4 15,6 1 4-15,4-4 1 0,7-4-2 16,-4 4-4-16,5 4 0 0,-2-4-4 0,17 1-5 15,4 2-3-15,11-1-4 0,-9-5-4 16,4 1-2-16,-15-3-11 0,-13-5-19 16,-12-3-171-16,-9-4 102 0,-14 11-124 15,3 1-614-15</inkml:trace>
  <inkml:trace contextRef="#ctx0" brushRef="#br0" timeOffset="67256.2346">19153 8238 425 0,'-2'15'167'16,"-3"0"-49"-16,5-2 42 0,0 5-66 16,-5 11-11-16,5 2-4 0,-1 10-7 15,2 14-6-15,1 6-8 0,5-3-9 0,-2 5-12 16,3-3-10-16,-5-12-6 0,4 4-6 15,3-3-5-15,-4-4-3 0,1-4-2 16,3-1-2-16,-2-18-3 0,-8-12-1 16,0-10-8-16,0-4-9 0,-5-4-12 15,-3-12-14-15,-4-15-32 0,-1 2-42 16,-3-13-94-16,1-7 46 0,3 5-113 16,4-4-264-16</inkml:trace>
  <inkml:trace contextRef="#ctx0" brushRef="#br0" timeOffset="67507.2796">19098 8202 243 0,'9'-9'215'0,"0"-11"-54"0,0 7 6 16,-1 7-25-16,9-6-27 0,-1 12-27 16,6-8-22-16,3-1-16 0,8 1-12 15,2-5-13-15,3 1-8 0,-4 4-4 16,1 8-4-16,3 0 2 0,-4 8 0 0,-8-3 0 16,1 8 0-16,1 11-2 0,-10 1-2 15,-8 3-1-15,5 0-2 0,-15 3-1 16,2-1-2-16,-4-5-1 0,-15 0 0 15,-3 1-2-15,5 3 0 0,-13 0 1 16,0 1-1-16,-2 0 0 0,-5 2-3 16,-13-11-4-16,7 4-5 0,-4-5-8 15,4-5-11-15,-1 5-17 0,11-7-17 16,-1-1 78-16,3-4-205 0,2 3 91 16,19-4-25-16,8-4-672 0</inkml:trace>
  <inkml:trace contextRef="#ctx0" brushRef="#br0" timeOffset="67868.7633">19895 8226 324 0,'0'7'166'0,"-5"-7"-44"0,-3 7 25 15,-2 6-42-15,-1 9-21 0,-3-3-5 16,-2 10-6-16,3 4-7 0,-7-3-6 0,1 8-7 15,3 0-7-15,3 2-8 0,-1 1-6 16,14 4-6-16,7-9-5 0,0 1-5 16,11-12-4-16,12-7-4 0,1-13-4 15,11-5-2-15,7-5-3 0,1-2 0 16,0-11-2-16,3-4 2 0,-4-6-1 16,-7-3 1-16,-7-12 0 0,-10-5 1 15,-4-2-1-15,-8 2 1 0,-3-2-1 16,-1 0 0-16,2 11 0 0,-11 4 1 0,-6-5-3 15,2 5-5-15,-11 7-6 0,0 0-6 16,-3-4-8-16,3 14-11 0,-6 3-10 16,-6 15 1-16,7 5-2 0,-5 2-11 15,2 6-49-15,5-5-71 0,3 14 60 16,0-4-116-16,4-3-264 0</inkml:trace>
  <inkml:trace contextRef="#ctx0" brushRef="#br0" timeOffset="68290.6893">20679 8134 502 0,'7'6'166'0,"0"-4"-91"0,-9-10 63 16,0 3-83-16,2 8-22 0,-5-8 0 16,-5 3 4-16,-1-1 4 0,-1 8 3 15,-6 0 0-15,-4 2-4 0,1-6-4 16,-1 6-3-16,1 1-1 0,4 9-1 0,4-2-2 15,0 11-2-15,6-1-3 0,0-8-4 16,2 3-4-16,4-6-3 0,6-9-3 16,-4 0-2-16,14 4-1 0,4-1-1 15,9 4-1-15,8 2 0 0,2-2-1 16,-1 0-1-16,4-2 0 0,-1 11 0 16,0 9 0-16,-2-2-2 0,-8 5 1 15,-7 2-2-15,-7-8 0 0,-12-3-1 16,-3-7-1-16,-1 8 0 0,0-7-2 15,-10 4 0-15,2 4-1 0,-5-3 1 0,-5 2 0 16,-5 0-1-16,-6-3-1 0,-2-9-4 16,4 0-4-16,2 4-7 0,-1-7-10 15,-1-9-10-15,9 6-13 0,0-7-13 16,11 2-15-16,2-12-9 0,5-7-2 16,7 2 4-16,6-6 6 0,6-6 1 15,5-11-28-15,-2 3-14 0,3-6 31 16,1 1-62-16,-3-5-97 0</inkml:trace>
  <inkml:trace contextRef="#ctx0" brushRef="#br0" timeOffset="68540.725">20998 7849 130 0,'18'-4'192'0,"-3"3"-53"16,-2 1-5-16,0 5 7 0,-6-4-33 15,3 1-19-15,-4 0-7 0,-1 9-6 16,4 4-3-16,4 10-5 0,0 3-5 0,-1 10-8 15,4-1-5-15,3 16-6 0,-3-2-6 16,-4 2-7-16,1 3-7 0,0 11-6 16,1-14-5-16,-1 15-4 0,3-4-3 15,-1-7-2-15,-3-9-2 0,-2-3-5 16,-4-17-4-16,-2-7-3 0,-1-2-14 16,2-13-7-16,-3-6 95 0,1-2-291 15,-1-9 148-15,1-12-53 0,4-4-1008 16</inkml:trace>
  <inkml:trace contextRef="#ctx0" brushRef="#br0" timeOffset="68729.8029">21291 7870 248 0,'-22'-5'292'16,"-3"7"-149"-16,4-4 19 0,-1 1-96 0,-11-4 116 15,8-2-134-15,-11 9-2 0,-1 4-4 16,-1-1-4-16,4 2-9 0,0 11-10 15,10-3-8-15,-1-8-9 0,5 1-9 16,7-3-12-16,-1-4 91 0,9 4-262 16,2-5 125-16,3 7-48 0,5-2-893 15</inkml:trace>
  <inkml:trace contextRef="#ctx0" brushRef="#br0" timeOffset="68948.5145">21563 8226 562 0,'0'9'226'16,"1"-4"-129"-16,3 1 65 0,-4 1-96 15,-4-5-46-15,1 6-19 0,0-10-9 16,-6 9-13-16,1 0-141 0,-3-1 87 15,-3-4-107-15,-1 11-504 0</inkml:trace>
  <inkml:trace contextRef="#ctx0" brushRef="#br0" timeOffset="69136.0371">21588 8510 412 0,'13'-7'213'15,"-7"-1"-80"-15,-2-4 37 0,2 6-59 16,1-1-37-16,-4-1-23 0,2 3-10 16,0 2-7-16,0-1-13 0,-3 4-11 0,-2-1-187 15,-3 1 104-15,3 5-105 0,-4-2-664 16</inkml:trace>
  <inkml:trace contextRef="#ctx0" brushRef="#br0" timeOffset="70173.4272">22183 7857 380 0,'9'-3'150'0,"5"6"-52"0,-11-11 39 16,9 4-60-16,-6 3-14 0,-2-1-1 15,-1-3-3-15,2 5-2 0,-5 0 0 16,-2 2-5-16,2 3-6 0,-1 10-6 16,-13 4-8-16,-2 6-5 0,2 17-7 0,-10-1-6 15,0 12-4-15,1 0-3 0,7 2-2 16,-4-2-1-16,8 0-2 0,2-5 1 16,0 3 0-16,5-14 0 0,4-2 2 15,1 3 2-15,10-13 2 0,-4-4 2 16,6 2 3-16,6-9 0 0,9-4 1 15,2-10-1-15,9-5-2 0,-3-2-2 16,3-15-2-16,7 1-3 0,-3-2-2 16,-3-4 0-16,4-1-1 0,-4 8-1 15,-15 5 1-15,0-6-1 0,0 11-3 0,-5 0-7 16,-4-3-8-16,-2 3-12 0,-8 3-14 16,-2-3 3-16,4 13-181 0,-9-4 93 15,-1-8-89-15,3 11-621 0</inkml:trace>
  <inkml:trace contextRef="#ctx0" brushRef="#br0" timeOffset="70867.6547">22724 7865 278 0,'-6'0'211'0,"4"12"-87"0,5 3 23 16,-7 3-13-16,2 3-48 0,4 13-16 0,1 0-1 31,-3 0-6-31,1 7-7 0,-1 7-10 0,5-3-15 16,-3-4-11-16,1 4-7 0,-3-5-4 15,0-12-3-15,0-2-2 0,5-1-3 16,0-8-2-16,4 1-7 0,-3-8-9 16,6 0-21-16,-4-10-37 0,-3-10-39 15,2 7-34-15,-7-15-16 0,-4-4 3 16,1-6 7-16,-10-2 22 0,-2 0 35 15,0 7 41-15,7 1 37 0,-4 12 20 16,7-8 7-16,0-2 2 0,-1 0 0 0,2-1 0 16,-4-14 6-16,0 10 12 0,6-1 13 15,2-2 10-15,0-4 13 0,5 12 13 16,8-6 16-16,-3 4 8 0,8-3 0 16,-1 5-10-16,-2-1-7 0,3-1-8 15,-1 9-10-15,-4 1-11 0,9 4-12 16,-3 3-13-16,1-3-3 0,-1-5-7 0,0 11-3 15,-2-5-5-15,0 2-2 0,4-1-3 16,2 6-1-16,2 5 0 0,0-4-1 16,5-1 0-16,-7 2-2 0,2-4 0 15,-7 7 0-15,-1-1-2 0,-7 1 0 16,8 8-2-16,-6 0 0 0,-3 7-2 16,-9 0-1-16,0 6-1 0,-16-4-1 15,6 9 1-15,-15-1 0 0,-3 10 1 16,-2-8 0-16,0 2 0 0,-3-2-3 15,0-4-2-15,-7-8-6 0,2 6-3 0,5-4-3 16,3-20 0-16,4 3 2 0,4 8 2 16,5-18 4-16,6 8 6 0,-2-8 6 15,6 5 2-15,5 7 6 0,4-1 3 16,6 1 2-16,9-5 3 0,-1 3 2 16,8 1 2-16,5 1 3 0,6 3-2 15,5-3-2-15,5-2-1 0,3 8-1 16,2-13-2-16,-12 1-3 0,-2 4-3 0,2-5-3 15,-6-8-1-15,-9 3-2 0,2-1-1 16,-4 12 1-16,-7-8-5 0,4-1-7 16,0 2-9-16,-5 1-18 0,-3-2-13 15,-1-5-149-15,-4-6 75 0,-1 11-103 16,-2-14-501-16</inkml:trace>
  <inkml:trace contextRef="#ctx0" brushRef="#br0" timeOffset="71314.1218">23618 7743 161 0,'13'1'243'0,"-5"4"-138"0,-3 5 23 0,-6 0 6 0,4 3-50 16,-6 9-53-16,-6 4 31 0,-2 3-4 16,-1 10-4-16,1 8-7 0,-6-4-5 15,4 15-4-15,1 0-1 0,-1-8-2 16,6 16-2-16,2-5-2 0,0-8-2 15,5-11-4-15,9 4-5 0,4-19-3 16,8-9-3-16,4-18-4 0,7-4-3 16,-1 3-5-16,-3-31-2 0,9 4-1 15,-6-20 0-15,11 2-2 0,-6-17-3 0,1 5-2 16,-8-7-2-16,1 10-4 0,7 2-1 16,-9 10-2-16,2-10-3 0,-5 7 0 15,0 4-1-15,-11 3 2 0,0 7 2 16,4 17 2-16,2 2 4 0,-2 11 3 15,-1-1 4-15,-2 3 4 0,-7 5 1 0,2 8 1 16,0 2 1-16,-5 10 2 0,0 8 3 16,-2 9 2-16,-1 6 2 0,3 8 1 15,0 12 0-15,5 5 0 0,1-4-1 16,-1-4-4-16,-2-9-2 0,9-11-1 16,1-10-3-16,0-12-2 0,4 0-13 15,-1-8-9-15,-4-10-171 0,-5-5 98 16,1-5-116-16,-2-8-605 0</inkml:trace>
  <inkml:trace contextRef="#ctx0" brushRef="#br0" timeOffset="260218.2317">11360 6145 58 0,'4'0'67'0,"-3"-3"-15"0,4 1 0 0,2 7 2 15,-7-5-3-15,-5-5 0 0,7 3 0 16,-4 6 1-16,-1-8 1 0,-2 4-5 16,1-6-1-16,4 7-9 0,-3-1-4 15,-4 0-3-15,4-5-3 0,1 10-3 16,2-11 1-16,-10 6-6 0,4 6 9 16,-3-6 0-16,8 12-3 0,-7-2 0 15,1-20-1-15,4 20-1 0,-2-4 3 16,-4 1-8-16,4 3-2 0,-1-13-2 15,-1 8-2-15,4-5-1 0,-5-2-1 0,-2 4-1 16,0-9-1-16,3 14-3 0,-1-7 0 16,-1-7 1-16,4 14 0 0,-1-9 0 15,-1 10 0-15,-3-3 0 0,0-8 2 16,4 13 0-16,-4-8 1 0,-4-2 0 16,1 5 0-16,2-5 1 0,-1 1 1 15,-3 1-1-15,5-2 0 0,-1 5-2 16,-1-4-1-16,0-1-1 0,-8-1-1 15,2 6 0-15,7-5-1 0,-1 1-1 16,0 4 0-16,2-3 0 0,4 8 1 0,-1 2 0 16,-1-6 0-16,-9 1 0 0,7 0 2 15,0 1-1-15,1 3 1 0,-6-2 0 16,5 1 0-16,0 3-1 0,-5-5 0 16,-2-1 0-16,4-1 0 0,-5 8 0 15,1-1 0-15,4-5-1 0,-2 5 0 16,2 2 1-16,1-8-1 0,-1 3-1 15,-4-3 1-15,4-4-1 0,1 9-1 0,-1-6 0 16,0 6 0-16,3-4-1 0,-3 4-1 16,-2-6 1-16,0 3 0 0,0-1 0 15,-2 0 2-15,4 4 0 0,2 1 1 16,-4-6 1-16,1 11 1 0,-2-2-1 16,-6-4 1-16,2 8-1 0,0 0 0 15,-1-5-1-15,-1-2 0 0,4 0-1 16,-5-6-1-16,8 4 0 0,-2 9 0 15,1-3 0-15,-1-4-1 0,4 5 0 0,-2-1 1 16,-3-5 0-16,5-6-1 0,-7 1 0 16,2-1 0-16,6 1 1 0,-3 0-2 15,2 1 1-15,1 9 0 0,1-2 0 16,-1-2 1-16,-1 7-1 0,-1 0 0 16,0-11 0-16,-5 8-1 0,1-2 1 0,-2-7-1 15,-3 4 0-15,1-4 0 0,4 9-1 16,-5-11 1-16,-2 3-1 0,4-3 1 15,2 8 0-15,-2-6-1 0,-6 3 1 16,6-1 1-16,-6 0-1 0,-1 4 0 16,0-4 1-16,5 1-1 0,-4 7 0 15,-1-1 0-15,-3-1-1 0,-8-1 1 16,6 2-1-16,-3-7 1 0,8 3-1 16,-6-3 1-16,5 2-1 0,-3 6 0 15,4 2 1-15,-4 1-1 0,8 1 0 16,0 3 0-16,0-4 1 0,-6-1-1 15,-2-7 0-15,-9 6 0 0,-1-4 0 0,-4-4 1 16,8 7-1-16,-5 1 1 0,8-11 0 16,5 17 0-16,4 1 0 0,-6-6 0 15,7 0 0-15,-5 2-1 0,-4-7 1 16,-1-2 0-16,3 5-1 0,-6 4 1 16,7 2-1-16,3-4 1 0,3 9 0 15,1-3-1-15,1 2 1 0,0 2 1 16,-10-8-1-16,-2 1 0 0,-1 2 0 0,3-7 1 15,-2 2-1-15,10 1 0 0,-5-1 0 16,5-5 0-16,-1 5-1 0,7-5 1 16,-9 2 0-16,5-4-1 0,-3-5 0 15,2-1 1-15,-2 4-1 0,9 3 1 16,2 7-1-16,2-1 0 0,-2-3 1 16,4 9-1-16,-4-9 1 0,-5-4-1 15,0 2 1-15,2 5 0 0,3-4-1 0,-12 3 1 16,11-1-1-16,-1 8 1 0,-3-9-1 15,4 1 1-15,-1-5-1 0,0 7 1 16,-1-7-1-16,3 4 1 0,-3 3-1 16,0-3 1-16,1-1-1 0,1 4 0 15,-4-8 1-15,3 7-1 0,2 3 1 16,-1-7-1-16,1 5 0 0,3 5 1 16,-9-10-1-16,4 4 0 0,-4 1 1 15,-3-5-1-15,3-1 0 0,9 5 0 16,-6 0 0-16,1-4 0 0,1 3 0 0,-2 2 0 15,-6-7 0-15,11 2 0 0,2 10 0 16,-4-10 1-16,0 5-1 0,5-1 0 16,0-5 0-16,-13-1 0 0,4 5 0 15,4-1 1-15,-1 3 0 0,-11 0-1 16,6-7 1-16,1 8 0 0,0 9 0 16,-1-12 0-16,2 6 0 0,6-3 0 15,-4-1 0-15,-1-7 0 0,2 5 1 16,1-4-1-16,0 2 0 0,-3 3-1 15,3-5 1-15,-4 8 0 0,3-2 0 0,1 0 0 16,5 0 0-16,2 5 1 0,-9-6-1 16,1 1 0-16,-1 2-1 0,-5-4 1 15,-1 2 0-15,3 0 0 0,4 3-1 16,-2-3 1-16,-6 2 0 0,3-4-1 16,3 2 1-16,-1 0-1 0,-2-1 0 15,9 1 1-15,-3 3-1 0,0 7 0 16,-1-3 1-16,-2 1-1 0,-2-1 1 0,5-4-1 15,-2 8 1-15,-4-11-1 0,6 7 0 16,3 6 1-16,1-5-1 0,-9-3 0 16,6 3 1-16,-7-3-1 0,-4-4 1 15,2 1 0-15,5 6-1 0,-1-3 2 16,6 1-1-16,-4 3 0 0,-2-1 0 16,-6-3 0-16,3-4 0 0,1 11-1 15,4-12 1-15,0 8 0 0,6 5-1 16,-11-5 1-16,4-3 0 0,-3 11-1 15,4-9 1-15,-3-4-1 0,7 5 0 0,-4 12 0 16,-6-13 0-16,0 1 1 0,3 5-1 16,3-8 0-16,-6-2 0 0,7 10 1 15,-1-6-1-15,0 1 0 0,-1 3 1 16,-5-4-1-16,5 1 0 0,-4 0 1 16,1 4-1-16,1-4 0 0,2-2 0 15,-7 3 0-15,5 2 0 0,-2-4 0 16,1-8 1-16,3 15-1 0,6-6 0 0,-8-2 1 15,7 1-1-15,-5 1 0 0,1-2 1 16,-3 3-1-16,7 2 0 0,-4 4 0 16,1-5 1-16,-3 0-1 0,5 3 0 15,-6-7 1-15,3 6-1 0,4-2 1 16,0 3-1-16,-9-8 1 0,5 3-1 16,3-2 0-16,-6 7 0 0,-4-11 0 15,5 5 0-15,0-6 0 0,-2 4 0 16,6-4 0-16,5 4 1 0,-3 2-1 15,-1-6 0-15,1 4 0 0,-3 3 0 0,-3 1 0 16,4 2 0-16,-1 2 0 0,-2 2 0 16,1-2 0-16,0-5 1 0,3 4-1 15,0-4 0-15,1-1 0 0,1-1 0 16,-2 2 0-16,-1-3 1 0,1 2-1 16,-1 1 0-16,2-7 0 0,3 11 1 0,2-4-1 15,-4 5 0-15,2-5 0 0,-3 4 0 16,-2-6 0-16,-1-2 0 0,4 5 0 15,-5-5 1-15,3 2-1 0,-3-6 0 16,4 1 0-16,-2 4 0 0,0 0 1 16,3 5-1-16,1 2 0 0,-3-3 0 15,1-4 0-15,2 10 0 0,-1-3 1 16,2-4-1-16,-3 3 0 0,3-1 0 16,3 1 0-16,-1-2 0 0,-2-3 0 15,0 7 1-15,0-13-1 0,-2 7 0 0,1-6 0 16,-1 6 1-16,4-2-1 0,-2 4 1 15,8-2-1-15,-8 6 0 0,5-6 1 16,-6 6-1-16,9-8 0 0,-14 3 1 16,14-7-1-16,-6 13 0 0,9-6 1 15,-4 5-1-15,0-5 0 0,-2 4 0 16,5-6 1-16,-7-1-1 0,-1 3 0 0,0-5 0 16,-2 2 1-16,13 3-1 15,-10-1 0-15,7-1 0 0,-3-4 0 0,1-2 0 16,2 0 0-16,4 11 1 0,-8-3-1 15,6 5 1-15,3 6 0 0,2-6-1 16,-6-10 1-16,1 5-1 0,-2-1 1 16,0-1-1-16,2-1 0 0,-6-3 0 15,6 2 1-15,5 0-1 0,-12-4 0 16,3 6 1-16,12-6-1 0,-7-2 0 16,9 0 1-16,-11-1-1 0,-4-4 0 15,8 5 0-15,2 2 1 0,-1-5 0 16,6 3-1-16,-5-3 1 0,9 4 0 0,4-3-1 15,-3 4 1-15,-7-5 0 0,-1 3-1 16,0-5 0-16,1-1 1 0,-5-2-1 16,3 2 1-16,0 1-1 0,9 10 0 15,-6 0 1-15,4-6-1 0,-1 1 1 16,-1-3-1-16,-3-3 0 0,1-4 1 16,3 5-1-16,-1 4 0 0,0-1 0 0,-3-4 0 15,2-4 0-15,1 14 0 0,4-4 0 16,-6-3 0-16,9 3 0 0,0-3 0 15,-2-3 0-15,2 3 0 0,0-2 0 16,0 2 0-16,-4 3 0 0,1-5 0 16,-2 0 1-16,3 1-1 0,-5-3 0 15,-1-2 0-15,0 4 0 0,3-5 0 16,-1-1 0-16,3-1-1 0,-2 1 1 16,1 0 0-16,1-6-1 0,-5 3 1 15,3-1-1-15,0-3 1 0,8 3 0 0,5-1 0 16,7-4 0-16,-5 6 0 0,3 1 0 15,-5-5 0-15,-5 1 1 0,-1 4-1 16,2 2 0-16,0-7 0 0,2 0 0 16,4 1 1-16,-5 3-1 0,6-3 0 15,1 1 0-15,-2 1 0 0,-2-3 0 16,2 2 0-16,0 0 0 0,1-2 0 16,-6-2 0-16,1 2-1 0,-1 0 1 0,-2 0 0 15,-4-7 0-15,-1 1-1 0,5-1 1 16,2 6 0-16,1-4 0 0,1 5 0 15,4 0 0-15,-6-2 0 0,4-1 0 16,-5 1 1-16,5-5-1 0,-1 7 0 16,0-1-1-16,-5-4 1 0,-3 5 0 15,6-9 0-15,-1 4 0 0,-1-1 0 16,5 6 0-16,-2-2-1 0,-11-4 0 16,9-1 1-16,0 5-1 0,-7-8 1 15,-1 9-1-15,10-6 1 0,-13-5 0 16,1 4 0-16,0-5 0 0,0 5 0 0,-3-4 0 15,-1 5-1-15,6-1 1 0,-5-2-1 16,2 2 1-16,-4-5-1 0,-1-1 1 16,-3 4-1-16,11-3 1 0,-2 0-1 15,1-4 1-15,6 2-1 0,-4 0 1 16,-3 2 0-16,0 0-1 0,8-5 2 16,-6 3-1-16,3 0 0 0,-4 2 0 0,2 1-1 15,-3 10 1-15,4-11-1 0,-6-5 0 16,2 0 1-16,-5 3-1 0,0-9 0 15,0 6 0-15,0 3 1 0,1-8 0 16,1 7 0-16,3-9-1 0,-7 5 1 16,5-2 0-16,-1 2 0 0,3-1 0 15,0 1 0-15,-5 2 0 0,5-1 0 16,-7 10 1-16,-2-3-1 0,-1-3 0 16,0 2-1-16,-1-5 1 0,-1 1-1 15,0-1 0-15,-3-4 0 0,5-3 0 0,-1 4 0 16,1-6 1-16,-4-6 0 0,-1 8 0 15,4-1 0-15,1 3 0 0,-2 4 0 16,2 4 0-16,-2 2 0 0,5-7 0 16,-1 0 0-16,1-1 0 0,1-6 0 15,-1-1 0-15,-3 3-1 0,5 0 1 16,1 10 0-16,-6-4 1 0,4-3-1 16,-1 2 0-16,-1-1 0 0,-1 1 0 0,-4 2 1 15,1-1-1-15,1 4 0 0,-4-3 0 16,1 0 0-16,-1 0 0 0,2-2 0 15,-5 2 0-15,6-4 0 0,0 4 0 16,2-5 0-16,3-2 0 0,-13 3 0 16,12-3 0-16,0 2 0 0,-4-2 0 15,10 5 0-15,-4 4 1 0,-1-1-1 16,-2 4 0-16,-4 5 0 0,10-1 0 0,-2-7 0 16,-10 3 0-16,5-2 0 0,-10 1 0 15,5-7 0-15,3 6 0 0,-10-3 0 16,1 3 0-16,9 2 0 0,-3 1 0 15,5 5 0-15,-3-1 0 0,-6-5 0 16,11-1 0-16,-2 1 0 0,-2 0 0 16,-6 0 0-16,1 1 0 0,9 2 0 15,-4-1 0-15,-8-4 0 0,4-4 0 16,-3 4 0-16,14-1 0 0,-6 4 0 16,-14-4 0-16,13 6 0 0,0-8 0 0,6 4 0 15,0 1 0-15,-7 0 0 0,6 0 0 16,-6-1 0-16,1 3 0 0,6-4 0 15,-14 0 0-15,11 2 1 0,-6 4-1 16,7-1 1-16,6 2-1 0,-8 3 0 16,-8-2 1-16,10 1-1 0,-6-1 0 15,2-1 0-15,2-4 0 0,-5 4 0 16,10-5 0-16,-1-2 0 0,-3 2 0 0,1-1 1 16,-5 3-1-16,4 7 0 0,3-2 0 15,-1-1 0-15,0-4 0 0,2 6 1 16,-5-2-2-16,0-3 2 0,-3-3-2 15,4-5 1-15,1 8 0 0,0-4 1 16,-3 9-1-16,10 10 0 0,-6-21 0 16,2 14 0-16,2 7 1 0,-2-8-1 15,-4 8 0-15,-3-19 0 0,-1 1 0 0,6 8 0 16,-4-3 0-16,1 0 0 0,3 3 0 16,-3-2 0-16,3 14 0 0,2-2 0 15,-3-4 0-15,-2-1 0 0,-2-8 1 16,4-5-1-16,-6 13 0 0,3-12 1 15,1 4-1-15,6 1 0 0,1 11 0 16,-1-6 1-16,-2 7-1 0,-1-3 0 16,-5-2 0-16,2 0 0 0,0 11 0 0,5-11 1 15,0 7-1-15,-2-6 0 0,-1-9 0 16,1 10 1-16,-3 9-1 0,2-2 0 16,3-3 0-16,-2-1 1 0,2 10-1 15,-2-3 0-15,-4-9 0 0,-1-3 0 16,-1 5 0-16,-4-5 0 0,7 7 0 15,5-1 0-15,0 9 0 0,-2-1 0 16,4-3 0-16,-6 4-1 0,-4-7 1 16,1-1 1-16,1 5-1 0,-1-7 0 15,7 16 0-15,-2-1-1 0,-6 0 1 16,0-4 0-16,1 3 0 0,-3 1 0 0,-5-7-1 16,-5 0 1-16,3 2-1 0,2 8 1 15,-3-6-1-15,1 1 1 0,4-1 0 16,0 2 0-16,-2-5 0 0,3-3 0 15,-1 1 0-15,3 1 0 0,0 2 0 16,-3-2 0-16,-4 2 1 0,9-1-1 16,-1 5 0-16,-2-5 0 0,-4 4 0 15,-2 2 0-15,7-5 0 0,-5-7 0 0,-2 4 0 16,4 9 0-16,-5 4 0 0,5-2 0 16,-1 2 0-16,4 0 0 0,-3-17 0 15,-5 5 0-15,3 1 0 0,0 9 0 16,0 3 0-16,1 6 0 0,6-11 1 15,-5 4-1-15,3-11 0 0,-4 1 0 16,6-2 0-16,-4-2 1 0,2-1-1 16,-5 9 0-16,12-1 0 0,-4-2 0 0,4 3 0 15,-10 4 0-15,4-5 1 0,-2 2-1 16,1 1 0-16,-4 3 0 0,-1-1 0 16,5 3 0-16,0 1 0 0,0-2 0 15,-1-2 0-15,2 0 0 0,1 0 0 16,-2-4 1-16,0 0-1 0,0 3 0 15,2-7 1-15,1 3-1 0,0 2 0 16,-3 0 0-16,7-7 0 0,-2 4 0 16,2 3 0-16,-2-4 0 0,1-1 1 15,-1-2-1-15,2 9 0 0,-7-9 0 0,3 5 1 16,2 2-1-16,-2-3 0 0,6 6 1 16,-1-1-1-16,2-2 1 0,-2 1-1 15,0-3 1-15,-3-4 0 0,2 0 0 16,-2 0 0-16,0 6 0 0,0 0 0 15,0 1 0-15,2-1 0 0,1 6 0 16,0-6-1-16,2 0 1 0,3 2-1 16,-6-4 1-16,-2-6-1 0,5 4 1 15,0-1 0-15,-2-3 0 0,2-4 1 0,10 9 0 16,-8-11 1-16,-4 2-2 0,3 1-1 16,4 2 1-16,-8-4-1 0,0 1-1 15,-1-3 1-15,6 9-1 0,6-6 1 16,0 5 1-16,1 5-1 0,0-4 1 15,3-6 0-15,-7 7-1 0,1-15 0 16,3 10 0-16,1-7 0 0,-4 0 0 16,4 11 0-16,0-13 1 0,0 1-1 15,-4 10 0-15,9-17 1 0,-3 14-1 0,4-7 1 16,1 0-1-16,1 9 0 0,-1-2 0 16,-4-8 1-16,-2-1-1 0,-1 5 0 15,-3 4 0-15,6-6 0 0,-2-1 0 16,6-2 0-16,0 0 0 0,-3 6 0 15,-2-4 1-15,-1-2-1 0,-7 3 0 16,12 0 1-16,4-4-1 0,-7 6 0 16,-1-4 0-16,14 6 0 0,-14 0 0 0,4-9 0 15,4-5 0-15,-2 14 0 0,-1 0 0 16,1-12 0-16,5 5 0 0,-1-7 0 16,1 2-1-16,-3 10 2 0,3-12-2 15,-7 6 1-15,7-6 0 0,-3 2 1 16,3 4-1-16,-9-4 0 0,-3 3 0 15,7-3 0-15,2-2 0 0,-3 7 0 16,3-6 0-16,1 1 0 0,-14 1 0 16,6-1 0-16,-2 4 0 0,4-11 0 0,-3 11 0 15,8 1 0-15,-1-2 0 0,-2-5-1 16,-2-3 1-16,3 2 0 0,-3 8-1 16,-2-13 1-16,4 4 0 0,1-2 0 15,-5-2 0-15,8-1 0 0,-6-1-1 16,-3 4 1-16,4 1 0 0,1-8 0 15,-12 6-1-15,3-1 1 0,-1 3-1 16,-6-7 0-16,-1 4 0 0,8 0-1 16,-3-4 1-16,-1 2 0 0,5-10 0 0,-4 5 1 15,-5-6-1-15,-10 1 1 0,10-3 0 16,-1 6 0-16,0-4-1 0,-5 4 1 16,7-9-1-16,-4 6 0 0,5-3 0 15,-7 0 0-15,1-4 0 0,11 11 1 16,-4-6-1-16,-8-6 0 0,-2 3 1 15,7 4 0-15,2-8 0 0,-15 8 0 16,9-6 0-16,2 9 0 0,6-2 1 16,-1 5-2-16,-11-6 1 0,-7 4 0 15,10-4 0-15,-9-6 0 0,-4-1-1 0,1 3 0 16,7-3 1-16,-8 13-1 0,8-8 1 16,-7-3-1-16,1-2 1 0,1 3-1 15,-2-8 1-15,1 5 0 0,6 6 0 16,-2 0-1-16,0-1 1 0,-3-10 0 15,-5 3-1-15,2-4 1 0,0-4 0 16,-2 4 0-16,7 11 0 0,6 2 1 16,-8 6-1-16,7 2 1 0,-9-2-1 0,-1 3 0 15,3-1 0-15,-7-5 0 0,-14 4 0 16,9-2 0-16,9-4 0 0,-9 10 0 16,7-3 0-16,2 0 0 0,13 3 0 15,-10 0 0-15,5 0 0 0,-12-5 0 16,7 0 0-16,-5-3 0 0,7 1 0 15,-9 1 0-15,3-6 0 0,4 14 0 16,0 0 0-16,0 5 0 0,1 1 0 0,-1 2 0 16,-1-8 0-16,-9-1 0 0,-2-5 0 15,2 4 0-15,4 8-1 0,1-6 2 16,3 6-1-16,2-4 0 0,-8 11 0 16,1-4 0-16,-1-7 0 0,0 4-1 15,-5-1 1-15,6-4 0 0,2 4 0 16,-5-4 0-16,-3-1 0 0,3 0-1 15,-2 6 1-15,-3-6 0 0,6-4 0 16,-1 6 0-16,-2-1-1 0,4 2 1 16,-5-8-1-16,-4 3 0 0,0-3 0 15,-2-4 1-15,-3 2-1 0,7 0 1 0,0 0 0 16,0-6 0-16,6 4 1 0,-6-2 0 16,6 7-1-16,8-1 1 0,-3 4-1 15,0 3 0-15,-5 1 1 0,6-7-1 16,3 7 0-16,-10-1 0 0,5-2 0 15,7 3 0-15,-4-2 0 0,1 4 0 16,6-4 0-16,-12-1 1 0,7 0-1 16,-5-1 0-16,7 1 0 0,-1-2 0 0,4 4 1 15,-11 2-1-15,14-9 0 0,-13 3 0 16,10-5 0-16,-5 0 0 0,0 2 0 16,-3 8 0-16,3-1 0 0,-5-3 0 15,3 1 1-15,-6-8-1 0,0 1 0 16,3 0 0-16,5 7 0 0,-2-1 0 15,6 8 0-15,-3-1 0 0,1-6 0 16,0-1 1-16,-2 6-1 0,3-5 0 16,2 1 0-16,-3 4 1 0,1 0-1 0,-1-4 0 15,0-1 0-15,-1 0 0 0,1-1 0 16,0 1 1-16,1 0-1 0,0 6 0 16,1-1 0-16,-3-2 0 0,-1 5 0 15,4-7-1-15,-4 1 1 0,-4-2 0 16,4 3 0-16,4-9 0 0,-4 6 0 15,1-2 0-15,1 2 0 0,2-5 1 16,-1-4-1-16,2 2 0 0,0 0 0 16,2 1 0-16,-2 5 1 0,1-6-1 0,1 2 0 15,-1 3 0-15,1-5 0 0,-4-1 0 16,2 3 0-16,2 3 0 0,0 1 0 16,-1 3 0-16,1-4 0 0,0 2 0 15,1-4 0-15,-1 4 0 0,-4-12 0 16,0 7 0-16,4 1 0 0,1 1 1 15,-1 2-1-15,-2-7 0 0,2 4 0 16,1 1 0-16,0-4 0 0,1-2 0 16,1 1 0-16,3 4 0 0,-6-5 0 0,3 3 0 15,-2-3 0-15,2 4 0 0,0 1 0 16,-7-1 1-16,5 0-1 0,2 1 0 16,-1-3 0-16,-3 0 1 0,1 1-1 15,3 0 0-15,2 4 0 0,-2 2 1 16,0-5-1-16,-2 3 0 0,5 5 0 15,5-3 0-15,1 1 1 0,-4-1-1 16,-2 0 0-16,-1-7 0 0,-2 5 1 16,1-3-1-16,-2 3 0 0,2 1 0 0,1 1 0 15,-1 0 1-15,-6-2-1 0,-1-3 0 16,4 3 0-16,5 3 0 0,-3 6 0 16,2-1 1-16,0-5-1 0,-2-1 1 15,0 3-1-15,-1-8 1 0,5 1-1 16,1 7 1-16,1 2-1 0,3-10 1 15,-6 5 0-15,-8-7-1 0,5-2 1 16,-2 1-1-16,0 7 0 0,6 1 0 16,-13 0 0-16,13-2 1 0,1 2-1 0,-4-5 0 15,8 4 0-15,0-6 1 0,-7 7-1 16,8-8 0-16,-2 2 1 0,-3 3-1 16,-1 3 0-16,0-6 0 0,3 8 1 15,3 1-1-15,-3-3 0 0,2-7 0 16,-2 6 0-16,-4 1 0 0,-3-7 0 15,7 2 0-15,-2 10 0 0,0-12 0 0,0 5 0 16,1 2 0-16,-2-1 0 0,2 1 1 16,3 6-1-16,-3 6 0 0,6-4 1 15,-2 3-1-15,-9-11 0 0,3-12 1 16,-3 5-1-16,4-6 1 0,0 2-1 16,2 11 0-16,-1 2 0 0,4-1 0 15,0-1 0-15,-5 4 0 0,8 1 1 16,4-3-1-16,-2-3 0 0,-4-1 0 15,6 1 0-15,-12 2 0 0,-2-16 0 16,2 5 0-16,3 6 1 0,-3 0-1 16,2 1 0-16,-2 6 1 0,1-5-1 0,-2 0 1 15,4-5-1-15,-3 7 1 0,6-7-1 16,1 0 1-16,-2 2-1 0,1 5 0 16,4-4 0-16,-8 2 1 0,5 2-1 15,2 1 0-15,0 1 1 0,-4 1-1 16,-4-2 1-16,6-3 0 0,-6 9-1 15,11-8 1-15,-2 9-1 0,6 0 0 16,1 2 1-16,-2-2-1 0,-12-3 0 0,5-5 1 16,-3 4-1-16,7-7 0 0,-4 7 0 15,2-6 0-15,-4 6 1 0,-1 0-1 16,-3 3 0-16,1-8 0 0,2 3 1 16,-2 4-1-16,9 10 1 0,-4-9-1 15,0-6 1-15,2 4-1 0,2 8 1 16,-1-7 0-16,-1 2-1 0,-2-3 1 15,2 1-1-15,3 7 0 0,-3 5 1 16,0-10-1-16,0 5 0 0,0-1 1 0,-3-3-1 16,-1 4 1-16,9-1 0 0,2-6-1 15,-3 2 1-15,0 10 0 0,2-13-1 16,-4 16 1-16,4-16-1 0,1-4 0 16,-1 19 1-16,9 0-1 0,-2-7 1 15,-6 6-1-15,2-12 1 0,1 6 0 16,-10 6 0-16,7-12 0 0,-4-3 0 15,-3 9 0-15,11 4-1 0,-1-1 1 16,-7 5 0-16,10-3 0 0,2 5 0 16,-13-3 0-16,-1-11 0 0,4 6 0 0,0 5-1 15,0-12 1-15,3 1-1 0,0 6 0 16,2-2 1-16,-3 8-1 0,1-4 0 16,0-1 0-16,0 2 0 0,-1 2 1 15,-2-6-1-15,-1 4 0 0,0-10 0 16,0 4 0-16,1 6 0 0,7-5 0 15,-11 1 0-15,1 12 0 0,1-18 0 0,-1 17 0 16,1-12 0-16,0 0 1 0,7 8-1 16,-4-1 0-16,1-5 0 0,-7-2 0 15,1-2 0-15,-7 9 1 0,2-6-1 16,1-4 0-16,-2 5 0 0,3-9 0 16,3 15 0-16,4 4 0 0,-3-7 0 15,4-3 1-15,3 11-1 0,-5-5 0 16,-4-5 0-16,5-1 0 0,-5 3 0 15,2-3 0-15,-3-2 0 0,1 0 0 0,2 6 0 16,3-6 0-16,-5 7 1 0,3-2-1 16,2-10 0-16,-9 12 0 0,-2 1 0 15,9-3 0-15,-3 3 1 0,0-1-1 16,1-1 0-16,4 1 0 0,-10 0 0 16,3-7 0-16,-1 6 0 0,3 1 0 15,-11-5 0-15,10 2 0 0,-6 3 0 16,4 0 0-16,-8-7 0 0,13 11 0 0,-4-2 0 15,4 4 0-15,-7-5 0 0,3 4 0 16,-1-6 0-16,-4 1 0 0,-2-2 0 16,4-2 0-16,-1 9 0 0,0-4 0 15,1-1 0-15,2 4 0 0,-4-2 0 16,2 4 0-16,-3 0-1 0,4 1 1 16,-1 4 0-16,-3-3 0 0,-2-2 0 15,0-5-1-15,1 5 1 0,-4 1 0 16,5-1 0-16,-2 0-1 0,-2 0 1 0,-2 7 0 15,11-5 0-15,-10 4 0 0,1-1-1 16,2-2 1-16,-5 4-1 0,0 0 1 16,-5-7 0-16,0 1-1 0,0 4 1 15,1-5 0-15,-4 0 0 0,3 4 0 16,2 3 0-16,1 6 0 0,-3-6 0 16,7-2-1-16,-6-1 1 0,3 1 0 15,-4-3 0-15,-4 5-1 0,6-5 1 16,-2-2-1-16,-3 4 1 0,-1-1 0 0,3 8 0 15,-3-1 0-15,4 2 0 0,-5 3 0 16,2-3 0-16,6 1 0 0,-3-4 1 16,-6 4-1-16,6-9 0 0,-2 1-1 15,4-3 1-15,0 3 0 0,-6 2 0 16,3 2 0-16,1-7 0 0,-4 4 0 16,4 1 0-16,-1-1 0 0,-1 0 0 15,2 1 1-15,0 9-1 0,0-10 0 16,-2 1 0-16,1-1 0 0,-1 4 0 0,2-5 0 15,-3 0 0-15,-4 0-1 0,7 7 1 16,-2-3 0-16,-3 3 1 0,5 0-1 16,7 3 0-16,-2 0 0 0,3-3 0 15,-6 1 0-15,8 2 0 0,-7 4 0 16,0-9 1-16,-1 10-1 0,0-8 0 16,3-3 1-16,0 3-1 0,0-1 0 15,1 1 1-15,-1 2-1 0,-1-1 0 16,-3-6 0-16,4 0 0 0,-1-5 0 15,-1 5 0-15,2-2 0 0,-2-3 0 16,9 12 0-16,-6-8 1 0,3-4-1 0,-1 5 0 16,2 7 0-16,3-2 0 0,-5 1 0 15,4 4 1-15,3 3-2 0,-7-6 1 16,-1-7 0-16,-4 1 1 0,1-1-1 16,1-7-1-16,-1 5 1 0,-5 2 1 15,1-6-1-15,-3 1 0 0,4-2 0 16,6-2 0-16,1 4 0 0,-10-1 0 0,14 4 0 15,0 5 1-15,1-1-1 0,-3-4 0 16,-4 7 0-16,9 3 0 0,-3-7 0 16,1 1 0-16,4 3 0 0,1-7 0 15,-1-3 0-15,-1 5 0 0,1-5 0 16,-2 1 0-16,0 4 0 0,-1-5 0 16,0-7 1-16,-3 1-1 0,1 4 0 15,5 3 0-15,-3-12 0 0,0 7 0 16,6 1 0-16,-1 3 0 0,0 3 0 15,-3-11 1-15,3-1-1 0,-3 4-1 0,2 2 1 16,-3-4 0-16,3-1 0 0,2-1 0 16,-1 1 0-16,0 0 0 0,3-6 0 15,-5-2 0-15,-2 2 0 0,8-2 0 16,-3 1 0-16,3 0-1 0,2-5 1 16,-2 8 0-16,-2-6 0 0,-2-1 0 15,-1 6 0-15,2-7 0 0,0-2 0 16,-5 6 0-16,1-7 0 0,-4 1 0 0,-1 2 0 15,1-2 0-15,5 7 0 0,1-5 0 16,5 4 0-16,0-6 0 0,0-1-1 16,-1 6 1-16,-1-5 0 0,-1 7-1 15,4-4 1-15,-3-3-1 0,2 0 1 16,-3-4 0-16,-2-4 0 0,-6 6 0 16,10-2 0-16,-3 9 0 0,3-3 1 15,1 0-1-15,-1 9 0 0,-4-4 0 16,2-4 0-16,-2-4 1 0,-1 1-1 15,8 6 0-15,-4-11 0 0,-4 2 0 16,-1 5 0-16,4-6-1 0,-7 7 1 0,1-6 0 16,2 2 0-16,1 1 0 0,-2-4-1 15,-2 3 1-15,3-1 1 0,-7 9-1 16,9-6 0-16,-3 1 0 0,3 3 1 16,-1-1-1-16,1 3 0 0,-6-2 0 15,-1-5 0-15,-1 2 0 0,3 5 0 16,4 4 0-16,1-8 0 0,2 4 0 0,-2 7 1 15,-6-7-1-15,-2 3 0 0,1-3 0 16,-1 0 0-16,4-5 0 0,-3 5 0 16,1 2 0-16,-2 3 0 0,1 2 0 15,-1-7 0-15,0 0 0 0,2 5 0 16,-6-2 0-16,6 0 0 0,-5-1 0 16,1-2 0-16,0 5 0 0,-3-3 0 15,2 6 0-15,3 3 0 0,-4-12 0 16,8 9 0-16,-3-1 0 0,-1-7 0 0,-3 0 0 15,-4-2 0-15,4 2 0 0,4 2 0 16,-1 4 0-16,2-1 0 0,0 9 1 16,1 2-1-16,-3-9 0 0,0-1 0 15,1 6 0-15,-1-4 0 0,-3 1 0 16,1-5 0-16,2 1 0 0,3 9 0 16,1-6 0-16,1 4 0 0,-7-11 0 15,2 8 0-15,-4-4 1 0,4-1-1 16,0 10 0-16,-6-14 0 0,4 8 0 0,4 5-1 15,-7-9 1-15,9 7 0 0,-7-11 0 16,0 2 0-16,1 3 0 0,5 6-1 16,-6-4 1-16,1 1 0 0,-6-3 0 15,9 4 0-15,-9-8 0 0,5 6 0 16,-6 0 0-16,3-2 0 0,6 1 0 16,-2 6 0-16,-8-6 0 0,8 3 0 15,2 1 0-15,0 1 0 0,-8-4 0 16,-4-1 0-16,7 6 0 0,0-4 0 0,0 6 0 15,2-3 0-15,-4-1 0 0,4 3 0 16,2 6 0-16,-2-6 0 0,1 3 0 16,4 3 0-16,-2-6 0 0,-3 0 0 15,1-1 0-15,-6 1 0 0,3 0 0 16,1-3 0-16,-3 4-1 0,4 4 1 16,3-3 0-16,-12-4 0 0,12 3 0 15,-6-5 0-15,-1 8 0 0,4-4 0 0,-6 2 0 16,3 3 0-16,1-1 0 0,-1-10 0 15,0 6 0-15,-4-5 0 0,3 2 0 16,-1 0 0-16,-1 3 0 0,1-1 0 16,1 1-1-16,-4-1 1 0,2-4 0 15,-2-1 0-15,4 6-1 0,-5 2 1 16,6 5 0-16,-8 1 0 0,9 4 0 16,0-5 0-16,-6-2 0 0,1-1 0 15,0 3 0-15,-2-5 0 0,9 1 0 16,-7-1 0-16,-2 3 0 0,5-3 0 0,-4 7 0 15,1-4 0-15,1 4 0 0,-2-7 0 16,2 3 0-16,-1 0 0 0,-1 2 0 16,4-5 0-16,-1 11 0 0,1-4 1 15,2-1-1-15,-2-1 0 0,-1 12 0 16,1-12 0-16,-3 5 0 0,2 3 0 16,-4-2 0-16,4-11 0 0,-4-2-1 15,-3 6 1-15,5-6 0 0,-1 10 0 0,-1 2 0 16,-3 5 0-16,-2-5 0 0,6 3 0 15,1-5-1-15,-9-1 1 0,6-1 0 16,0 6 0-16,3-1 0 0,0 9 0 16,-2-2 0-16,4-6 0 0,-2-1 1 15,0-6-1-15,0-5 0 0,0 3 0 16,-4 9 0-16,4-6 0 0,-1 1 0 16,2 3 0-16,1 0 0 0,0-6 0 0,-6 5 0 15,8-3 1-15,-1-3-1 0,5 16 0 16,-3-3 0-16,2-6 1 0,-2 0-1 15,-2 1 0-15,-1-12 0 0,0-1 0 16,4 7 0-16,6 6 0 0,1 2 0 16,4-1 0-16,-2-1 0 0,-4-4 0 15,-1-4 1-15,-2 5-1 0,1-3 0 16,-1 10 0-16,4-2 0 0,-1 0 1 16,-1-6-1-16,3 8-1 0,-1-10 1 0,-2 1 0 15,0 4 0-15,1-2 0 0,-2-3 0 16,2 7 1-16,1-2-1 0,3 3 0 15,-2-7 0-15,5 4 0 0,-3-5 0 16,0-5 1-16,0 0-1 0,0-2 0 16,-3 0 1-16,-2-1-1 0,1 1 0 15,2 2 0-15,-1-2 1 0,1 6-1 16,9 9 0-16,-9-3 0 0,4-5 0 16,-1 1 0-16,7 7 0 0,-6-9 0 0,0-5 0 15,-4 5 1-15,0-3-2 0,-3-4 1 16,7 3 0-16,-3 1 0 0,10-1 0 15,-1 0 1-15,-3-2-1 0,8-4 0 16,-2 2 0-16,-2-9 1 0,2 3-1 16,4 2 1-16,-5-2-1 0,10 4 0 15,-7 1 0-15,0 4 0 0,4-6 0 16,-4 4 0-16,0-6 0 0,3 2 0 16,-1 1 0-16,-5-1 0 0,7 2 0 15,-11-3 1-15,2-6-1 0,4 6 0 0,3-2-1 16,-10-3 0-16,4-1 1 0,-2 4 0 15,4-5 0-15,6 5-1 0,1-10 1 16,2 7-146-16,1 3 147 0,1-5-1 16,-7-2 0-16,1 2 0 0,2-3 0 15,-6 3 0-15,-2-7 147 0,-5-1-147 16,1 1-1-16,-1 1 1 0,6-1 0 16,3 5-1-16,-4-3 1 0,3 2-1 15,0-7 0-15,-5 2 0 0,-3-5 1 0,13-1-1 16,-5-1 1-16,-6 2 0 0,16 0 0 15,-5-5 0-15,-5-1 0 0,7 3 0 16,2 1 1-16,-11-5-1 0,4 2 0 16,-4 5 0-16,1-2 0 0,-4-2 0 15,0 1-1-15,1-4 0 0,2 0 1 16,-6-2-2-16,3-3 1 0,0 5 0 16,-3-6 0-16,-5 6 0 0,3-6 0 0,6 6 0 15,-6-4 1-15,2 6-1 0,-2-2 0 16,-3-1 1-16,-14-6-1 0,4-6 0 15,-1-2 0-15,-3-3 0 0,3 2 0 16,4-2 0-16,-8 4 0 0,12-7 0 16,-1 6 0-16,1 4 1 0,-4-7 0 15,-3 1-1-15,-5-1 1 0,-2 3 0 16,-1-5 0-16,8 6 0 0,-10-1-1 16,8 3 1-16,4-1-1 0,-7 3 1 15,5-9-1-15,-3 0 1 0,-6-2 0 0,6 1 0 16,0 1 0-16,-1-1 0 0,-1-3 0 15,-1-2 0-15,-1 0 0 0,0 2-1 16,-1 3 1-16,3 2-1 0,-8 10 1 16,1-13 0-16,-3 1-1 0,0 5 1 15,-1-5-1-15,2 0 0 0,-1 16 1 16,0-6-1-16,-3-3 0 0,0 1 1 16,-2 4-1-16,3-12 1 0,-1 7 0 0,0 0 0 15,-2-9 0-15,0 8 0 0,-5-11-1 16,0 3 1-16,4 4 0 0,-4 2 0 15,-5-6 0-15,3 11 0 0,-2-7-1 16,-3 6 1-16,2 7 0 0,2 1-1 16,-8-11 1-16,6 7-1 0,-7-14 1 15,-1-3 0-15,5 1 0 0,-2 7 1 16,-1-11-1-16,4 10 0 0,2-8 0 0,-1 4 0 16,2 1 0-16,1 8 0 0,-2-7 0 15,1 0 0-15,-3 7 0 0,5 5 1 16,3-4-1-16,0 6 0 0,-1 4 0 15,2 2 0-15,-2-6 0 0,4 11 1 16,-2-5-1-16,-2 5 0 0,-7-10 0 16,4 4 0-16,-7-4 1 0,2-2-1 15,1 1 0-15,-2 4 0 0,-3 1 0 16,1-9 0-16,2 5 0 0,-7-6 0 0,13 2 0 16,-7-4 0-16,5 3 0 0,-1 1 0 15,-3 2 1-15,-4-6-1 0,8 5 0 16,-4-4 0-16,-3 4 0 0,9 2 0 15,1 6 1-15,-1 0-1 0,-3 0 0 16,2 3 0-16,0-6 1 0,-5 2-1 16,1-11 0-16,-2-3 0 0,1 0 1 15,-3 2-1-15,2 0 1 0,-6 0-1 16,6 5 1-16,-2 3-1 0,6-2 0 0,-14-6 1 16,0 3-1-16,6-3 0 0,-8-5 0 15,2 5 0-15,11 5 0 0,9 0 0 16,-10-5 0-16,2 6 0 0,-1 1 0 15,-5-1 0-15,5-1 0 0,-5 1 0 16,2-1 0-16,-1-3 1 0,5-1-1 16,-10 9 0-16,10 3 0 0,-9-11 0 15,-1 2 0-15,3-5 1 0,5-1-1 0,-9-10 1 16,5 5 0-16,3-3 0 0,-7 0 0 16,-2 0 0-16,9 5 0 0,7 5 0 15,3 11 0-15,-2-4-1 0,1-1 0 16,-3-3 1-16,-5 5-1 0,2-1 1 15,2-7-1-15,-9 0 0 0,8 6 0 16,-7-3 1-16,-1-1-1 0,3 4 0 16,4 4 0-16,-10-10 0 0,6 0 0 0,-7-5 0 15,4-4 0-15,-2 1 0 0,-1-4 0 16,0 2 0-16,8 0 1 0,-8 1-1 16,5 8 0-16,8-1 0 0,2 3 0 15,-2-1 1-15,2 0-1 0,-5 10 0 16,3 5 1-16,-7-11-1 0,-2 3 0 15,5 3 1-15,-4-7-1 0,-6-10 0 16,4 12 0-16,-2-5 0 0,2 0 1 16,-1-9-1-16,6 4 0 0,0-3 0 15,4 3 0-15,-1 1 0 0,9 4 1 16,-10-5-1-16,3 3 1 0,2-3-1 0,-4 3 0 16,-2-5 1-16,4 1-1 0,0 4 0 15,0 2 0-15,5-7 0 0,-5 5 1 16,7 9-1-16,-10-13 0 0,0 1 0 15,-7-5 0-15,0 3 0 0,-1-3 0 16,9 4 0-16,-4-6 0 0,2 2 0 16,0-4 0-16,0 9 0 0,3 8 0 15,4-1 0-15,-4 1 1 0,6 5-1 0,-3-10 0 16,-4 2 0-16,4-7 0 0,1 16 0 16,-1-10 0-16,-2 0 0 0,4-1 0 15,-6 2 1-15,4 0-1 0,0-2 0 16,1 7 0-16,2-4 0 0,2 7 0 15,2-3 0-15,-4 5 0 0,0-9 0 16,0 11 0-16,-2-11 0 0,-1 6 0 16,3 3 1-16,0-2-1 0,-4 0 0 15,-5 5 0-15,5-2 0 0,-3-4 0 16,4 6 0-16,3 5 1 0,3-3-1 0,1 8 0 16,-2-7 1-16,-2-2-1 0,0-3 1 15,-7 2-1-15,1-8 0 0,4 8 0 16,-3 0 1-16,-6-6-1 0,1-3 0 15,4 3 0-15,-8-1 0 0,10 1 0 16,-3 6 0-16,-1-5 0 0,1 4 0 16,2-6 0-16,-3 7 0 0,10 5 0 15,1 2 1-15,-9 0-1 0,3 4 0 16,-4-2 0-16,-4-2 1 0,-2-1-1 0,3 1 0 16,-10-8 0-16,0 7 0 0,7-4 0 15,-10 3 0-15,7-5 0 0,-3 0 1 16,5 20-1-16,-3-6 0 0,9-8 0 15,-18 6 1-15,7-5-1 0,-5 6 0 16,-9 2 1-16,1-3-1 0,4 6 0 16,-5-1 0-16,-3 1 0 0,-5 2 0 15,-1-5 1-15,-4-3-1 0,0 3 1 0,1 9-1 16,12-3 1-16,2 17 0 0,1-9 0 16,3 19 0-16,6-10 0 0,-7-8 0 15,-3-5 0-15,11-5-2 0,5 0-4 16,10 0 3-16,7-8 33 0,11-6 0 15,7-10-294-15,2 2 183 0,11-13-98 16</inkml:trace>
  <inkml:trace contextRef="#ctx0" brushRef="#br0" timeOffset="270629.7309">21631 10235 95 0,'5'-7'89'15,"-5"-1"-4"-15,8 7 0 0,-3 1 2 16,-10-10-31-16,0 1-3 0,7 9 0 15,-1 0-6-15,-2-1-7 0,-8-6-6 0,1 2-5 16,5 5 7-16,-2 0 3 0,-4-7-2 16,3 2-3-16,-1 4-1 0,-3 1-4 15,-1-7-1-15,-4 2-2 0,5 4-4 16,-2-1-2-16,1-1-2 0,-3 1-3 16,3 2 2-16,-1 2 0 0,2 1-2 15,-3-1 0-15,-4-2 0 0,1 0-1 16,-2 1 0-16,-2 3 0 0,5-4 0 15,0 1 0-15,0 1-1 0,3 3-2 16,-4 6-1-16,-3-2 0 0,3 4-1 0,-2 0 0 16,-4-1 0-16,6-4 1 0,-8-1 0 15,0-1 0-15,4 1-1 0,1 5-1 16,-4-4-2-16,7 7-1 0,-6 0 0 16,-1 5-1-16,1-2 1 0,1-3 2 15,-2 3-1-15,3 2 0 0,1 1 1 16,5 6 0-16,2-2-1 0,-5 3-1 15,4-2-2-15,-2-6 1 0,-3-3 0 16,0 1-2-16,-1 0 0 0,5-4-1 16,-1 1 1-16,0 6-1 0,-2 2 0 0,7 1 0 15,-3 4 1-15,-2 3 0 0,0-9 1 16,4 4 0-16,-1 1 1 0,-5-1 0 16,9 7 0-16,-7 1 0 0,4-8 0 15,-6 2-1-15,9-3 0 0,-4-8-1 16,7 8 0-16,0 3 0 0,-1-2 0 15,1-1 0-15,-2-2 1 0,4-3-1 0,1 0-1 16,-3 5 1-16,5 1 0 0,-5 3 0 16,5-8 1-16,5 2-1 0,-10 6 1 15,8-8-1-15,2 4 1 0,-5 3 0 16,10 4 0-16,0-12 0 0,-3 1 2 16,-1-1-1-16,-1-3 2 0,-1 1-1 15,1 0 0-15,1 2 0 0,8 6 0 16,-3-1-2-16,1 0 0 0,-1 0 1 15,9 5-1-15,-10-14 1 0,3 4 0 16,6 5 0-16,2 0 1 0,-4-3-1 16,1-9 1-16,5 12 0 0,-3-5 0 0,2 8-1 15,-1 0 2-15,2 2-1 0,-1-7 0 16,1 2-1-16,-5-5 1 0,6 1-2 16,-6-3 1-16,3 4-2 0,-6-9 0 15,0 7 0-15,2-7 0 0,-7-13-1 16,13 9 1-16,-2 9 0 0,3-3 0 15,2-7 0-15,2 9-1 0,2-2 1 16,2-2-1-16,-1 0 0 0,-1-6-1 0,2 1 1 16,-8-3-1-16,-4 0 0 0,13-2 1 15,-3 1-1-15,0-3 0 0,8 4 0 16,7-3 1-16,-12 3-1 0,-1-2 1 16,2 2-1-16,-2-5 0 0,-7 5 1 15,11-8-1-15,-4 6 1 0,4 0-1 16,11-3 0-16,4-1 0 0,-6-1 0 15,1-9-1-15,-4 4 1 0,-14-1 0 16,6-4-1-16,-2-3 0 0,3 3 1 0,1-1 0 16,1-2-1-16,-11-3 1 0,9 5-1 15,-2-4 1-15,-6-1 0 0,-6-9-1 16,9 1 1-16,2-2-1 0,-3-4 1 16,11 4 0-16,3 2 0 0,5-1-1 15,-8 1 1-15,5-3-1 0,-4 8 1 16,2-9-1-16,-13 2 0 0,2-5 1 15,-4 3-1-15,-2-3 1 0,1 1-1 16,-2-6 0-16,-7 8-1 0,-1-3 1 0,-6-5-1 16,-1 10 0-16,-3-14 0 0,-4-4 0 15,-1-5 1-15,-6 1-1 0,11-10 1 16,-5 16 0-16,-9 7 0 0,4-8 0 16,3 4 0-16,-2-1 1 0,2 3-1 15,-10-13 0-15,3 9 0 0,-1 3 0 16,-3-4 0-16,-9-1 0 0,8 2 0 15,-4 1 0-15,-6-4 0 0,4-2 0 16,3 8 1-16,-8-6-1 0,3 3 1 16,-3-7-1-16,-4 5 0 0,-8-1 0 0,9 14 1 15,-4 1-1-15,-7-4 0 0,-4 7 1 16,6 1-1-16,-5-6 0 0,-3 7 1 16,9 11-1-16,-10 1 1 0,-4 8-1 15,-5 6 1-15,-5-2 0 0,-8 2 0 16,5 2 0-16,-9 9 0 0,4-1 0 15,0 4 1-15,-6-1 0 0,6 7 0 0,1-2 1 16,-1 2-1-16,0 1-4 0,8 6-2 16,0-1-10-16,11 3-11 0,1-16-2 15,-4 2-206-15,10 3 116 0,9-3-121 16,1 3-721-16</inkml:trace>
  <inkml:trace contextRef="#ctx0" brushRef="#br0" timeOffset="273958.2548">21901 12348 23 0,'11'2'76'0,"-9"-9"5"15,3 6-14-15,-2-4 7 0,9 8-3 0,-5-8-5 16,-11-3-7-16,6 1-8 0,1 4-2 15,-8-6 3-15,10 1 5 0,-5 8 4 16,7-5 1-16,4 5-2 0,-6-3 1 16,5 0-3-16,-1 1-7 0,-3 2-9 15,-11-7-9-15,7 2-6 0,-7 2-7 16,12 0-5-16,-14-1-3 0,2 4-4 16,3-5-4-16,2 0-1 0,-8-1-1 15,3-3-1-15,-5 3 0 0,7 4-1 16,-7-4 1-16,5 1-1 0,2 6 0 0,-6-2 0 15,3 1 0-15,-1 1 0 0,-8-1 1 16,5 5 0-16,-11 0 2 0,2-5 0 16,0 4 0-16,4 7 0 0,-4-4 2 15,11 4-1-15,-2 4 1 0,2-1-1 16,-2-3 0-16,-3 4 1 0,1 0 2 16,10 5 1-16,-3 8 2 0,0-3 0 15,5-5 1-15,2 1 2 0,-2 1 0 0,7-6-2 16,-11-6-1-16,9 7-2 0,10 3-1 15,2-5 0-15,3-14-3 0,0 11 0 16,5-14-2-16,-1 2 0 0,-2-11-1 16,6-3 0-16,7-5-1 0,-4 4 0 15,3-4-1-15,-5-5 1 0,-9 9 0 16,-3 0 0-16,-9-5-1 0,-3 2 0 16,2 3 0-16,-4-4 0 0,-1 5 0 15,-2 2-1-15,0-3 1 0,0 0 0 0,-2 4 0 16,-3-4 0-16,2 1 0 0,-2 6 0 15,-3-5 0-15,-2-4 0 0,-9 7 1 16,1-1-1-16,0-3 1 0,0 6-1 16,-2 2 1-16,2-8 1 0,-4 8 0 15,4 6 0-15,-2 0 0 0,0 0 1 16,2 1 1-16,-2 11-1 0,-2-4 1 16,2-1 0-16,2 1 0 0,-2 10 0 0,4-4 0 15,1 5 1-15,0 1-1 0,0-5 2 16,12 8 1-16,-11 1 0 0,13 2 1 15,-6 1 1-15,5-1 1 0,11-8 1 16,-1 6 0-16,-3-4-1 0,8-2 0 16,1-8-1-16,2 6-2 0,1-16-2 15,-1-3-1-15,7-5-1 0,-6 1-1 16,8-8-1-16,-2 4-1 0,-3 2 1 16,6-4-2-16,-4 0 0 0,-2-7 1 0,-5 0-2 15,-2-7 1-15,-5 3 0 0,-11 7 0 16,5-3 1-16,-1-5-1 0,-9 10 1 15,-5-5 0-15,6 1 0 0,-4 5 0 16,4 1 0-16,-6-2 1 0,3 2-1 16,-10 8 1-16,-5-5-1 0,2-2 1 15,-2 6-1-15,-2-1 1 0,9 7 0 16,0 0 0-16,-4 0 1 0,8 7-1 16,2 13 1-16,-1 0 1 0,3 1-1 0,-2-1 0 15,2 0 1-15,-1 1 0 0,4 3 0 16,0-3 0-16,7 7 0 0,4 0 0 15,-4 4 0-15,0-6 1 0,1 1-1 16,3-4 0-16,1-5 1 0,0-13 0 16,1 4-1-16,6-9 0 0,-1 6 0 15,4-12-2-15,4 11 1 0,5-10-2 16,-4-2 1-16,5-6-1 0,-5 1 0 16,0-9 1-16,-5 11-1 0,3-13 0 0,-1 3 1 15,1 5-1-15,-3 1-1 0,-10 1 1 16,-5-7-1-16,-5 2 1 0,0-3-1 15,-8-1 0-15,-2 2 0 0,13 7 0 16,-5 1 1-16,1 2-1 0,-11 4 1 16,-6-6 0-16,8 12 0 0,-5-2 1 15,0 2 0-15,7 2 0 0,1 5 0 16,4-1 1-16,-4-1-1 0,-1 4 1 16,-3-1 0-16,9 8-1 0,-3 11 1 15,3 1 0-15,1 2 1 0,4-5-1 0,-4 3 0 16,-3-1 1-16,4-3-1 0,4 5 1 15,-4-10-1-15,3 1 1 0,10-1 0 16,-1-5 0-16,6-9 0 0,-1-8-1 16,-1-5 0-16,4 8-1 0,-1 0 0 15,9-13-1-15,-2 6 0 0,7-6-1 16,-6-6 1-16,-2-9-1 0,-10 2 1 16,0 3 0-16,-10-2 0 0,8 3 0 0,-10 4 1 15,2 0-2-15,-3 1 1 0,-4 4 0 16,-1 0 0-16,8 6-1 0,-11 0 1 15,-6-1-1-15,4 1 1 0,0-2 0 16,-6 2 1-16,11 4-1 0,-2-1 1 16,-3 9 1-16,4 0-1 0,0 3 1 15,-3 6 0-15,2-1 0 0,-2 0 0 16,1 5 0-16,1-1 0 0,-5-2 0 16,5 8 0-16,2-1 0 0,1-1 0 0,2 6 0 15,-2-1 1-15,4-6-1 0,5-7 1 16,-2 1 0-16,3-9 1 0,-3-2-1 15,3 4 0-15,11 9 0 0,1-8-1 16,0-12 0-16,3 4-1 0,-5-7 0 16,-5-8-1-16,1-10 0 0,1 4 0 15,3 9 0-15,7 2 0 0,-12-2 0 16,7-1 0-16,-10-2 0 0,-3-3 0 16,-4 1 0-16,-6 1 0 0,3 8 0 0,3-4 0 15,-6 4 0-15,6 3 0 0,-10 1 0 16,4-4 1-16,-3 1 0 0,1 3 0 15,6 8 0-15,3 0 1 0,-6-6 1 16,4 4-1-16,3 4 1 0,6-1 0 16,-7-3 0-16,-1-7 1 0,7 8-1 15,7 1-1-15,-1 1 1 0,2-5 0 0,-3-5-1 16,7 10 1-16,3 0-1 0,-5-5 1 16,3 1-1-16,4 4 0 0,-6-3-1 15,-9-2 2-15,-6 0-1 0,3-7-4 16,-4 7-9-16,-2-5-12 0,-3 4 93 15,0-4-293-15,-3 3 144 0,-7-5-67 16,-10-1-1002-16</inkml:trace>
  <inkml:trace contextRef="#ctx0" brushRef="#br0" timeOffset="276271.0584">20615 11118 176 0,'-4'-9'101'0,"6"0"-6"0,-5-1 8 15,3 10-24-15,-5-13-16 0,-4 1-5 16,4 7-8-16,4 10-9 0,-4-10-10 16,5 10-4-16,-3-13 1 0,-4 8 4 15,2-3 4-15,0 6 3 0,-3-14 1 16,-6 11-1-16,3-2-1 0,1 10-3 15,-2-1-3-15,-1-2-5 0,-5-4-3 16,6 6-2-16,-4 1-3 0,-9 7-1 16,8-3-3-16,7 8 0 0,-3 8-1 15,-4-3-1-15,7-5 0 0,4 1 0 16,4-1 0-16,-1-2-1 0,0 2 0 0,9-5-3 16,11 5-1-16,1-7-1 0,-1-4-2 15,2-4-1-15,1 0-1 0,0-5-1 16,3-5-1-16,7 3 0 0,5-3-1 15,-5-7-1-15,-5 2 0 0,-4-8 0 16,-7-2 0-16,-3 2-1 0,-1 3 1 16,-2-1-1-16,-4 4 0 0,2-1 0 15,-6-1 1-15,-3 1-1 0,-4-7 1 0,2 5 0 16,-8-5 0-16,2 1 1 0,1-1-1 16,0 13 1-16,-5-6 1 0,0 13-1 15,-2-7 1-15,1 9 0 0,-6-9 0 16,4 12 0-16,5-3 0 0,1-2 1 15,-8-3-1-15,2 9 1 0,3-6 0 16,0 8 2-16,-3-1 2 0,11 0 2 16,-3 8 1-16,2 3 4 0,-4-3 0 15,1 0 2-15,4-9 0 0,2 14-1 0,2 0-1 16,-2 3 0-16,8-1-3 0,1 4-2 16,4-11-2-16,-3 5 0 0,6-5-2 15,6-3-1-15,5-6-1 0,-1-1-1 16,2-5 0-16,4 0-2 0,-4-5 0 15,0-1-1-15,2-3 0 0,-7-2 0 16,4-7-1-16,-11 1 1 0,-1-6 0 16,-1 0 1-16,-3 3-1 0,-7-5 1 0,6 5 0 15,-2 10 0-15,-3-8 0 0,-5 3-1 16,-2 3 1-16,-1 6 0 0,5-9 0 16,-12 1 0-16,0 8 0 0,2-6 1 15,-9 11 0-15,2 1 0 0,-1-7 1 16,2 14 0-16,0 6-1 0,5-7 2 15,1 6-1-15,0-10 1 0,4 18 1 16,-2-6 1-16,-4 0 1 0,2 4 1 0,1-8 2 16,7 13 1-16,2-8 0 0,-4-2 1 15,7 2-2-15,7 12 0 0,-2-2-1 16,1-10-1-16,18 4-1 0,-1 0-2 16,0-18-1-16,2 4 0 0,0-3-2 15,-7-2 0-15,5-12-1 0,-1 2-1 16,-4-6 0-16,7 1-1 0,-9-3 1 15,-4-9 0-15,3 11 0 0,-3-4 0 16,-4 0 0-16,-3 2 1 0,-5 4 0 16,-4-2 0-16,6-4-1 0,-10-2 1 15,-2-3-1-15,-2 6 1 0,1 0 0 0,1 11 1 16,-7 8-1-16,6-12 1 0,-8 11 0 16,1 12 0-16,2-7 0 0,-6 6 1 15,0 3-1-15,6-5 1 0,-4 5 0 16,-3 1 0-16,11-6 1 0,-1 23 0 15,1-9-1-15,2 5 3 0,5 1-1 16,-5 5 1-16,5-15 1 0,2 4 0 0,2-1 0 16,7-4 1-16,-1-7-2 0,-2 3 0 15,7-8 0-15,4 0-2 0,4-3 0 16,5-1 0-16,2-2-2 0,6-1 0 16,-2-3 0-16,4-2-1 0,-12-1 0 15,-1-10-1-15,-5 3 0 0,-2-3-1 16,-3-4 1-16,-1 2 0 0,-1 5 0 15,-8 4 1-15,0-14-1 0,-2 8 1 16,1-6 0-16,-6 15 0 0,-1-6 0 16,1 1 1-16,-3 13-1 0,-2-6 0 15,1 2 1-15,-9-1-1 0,-2-1 1 0,7 6 0 16,1 6 0-16,-10-11 0 0,8 5 0 16,-1 7 1-16,2 6-1 0,-6-6 0 15,8-1 1-15,1 13 0 0,5-4 0 16,1 5 1-16,-1 1 1 0,7 2-1 15,3-6 2-15,-6 1-1 0,10-5 1 16,-4 1 0-16,7-1-1 0,3-5 0 0,-5-8-1 16,9 7 0-16,0-7-1 0,-6-5-1 15,9-2 0-15,0 4-1 0,2-9 1 16,-8 1-1-16,1 2 0 0,-5-4 0 16,-1-2 0-16,-4-3 0 0,1 3 0 15,-3 8 0-15,-3-11-1 0,0 17 1 16,-1-8-1-16,-6-4 0 0,1 13 1 15,-3-10 0-15,-4-5-1 0,-9 8 2 0,4-1-1 16,2 2 0-16,-11 1 1 0,1 1 0 16,14 6 0-16,-3 6 1 0,-3-1-1 15,10-2 1-15,-2 10 1 0,3-7-1 16,0 4 0-16,7-1 1 0,2 9 0 16,-5-12-1-16,6 6 1 0,-3-3 0 15,7-4 0-15,-2 0 0 0,-5-7-1 16,5 0 0-16,6 1 0 0,1-1 0 15,-2 7-1-15,6-14 0 0,6 6-1 16,-2-3 1-16,-2 3-1 0,-1-6 0 16,-9 0 1-16,-1-11-1 0,-4 11-3 0,2-7-4 15,3 5-1-15,0 3 35 0,-1-11-182 16,-4 9-84-16,4 8 89 0,-4-5-171 16,11-4-497-16</inkml:trace>
  <inkml:trace contextRef="#ctx0" brushRef="#br0" timeOffset="279162.0961">23182 11220 186 0,'5'-12'116'0,"-3"5"-17"0,4 1 12 16,-3 11-19-16,1-12-20 0,-1-1-4 16,-3-4-6-16,5 6-7 0,-2 1-9 15,1 3-6-15,-8-3-4 0,-2-3-3 16,2 8-3-16,-1-7-3 0,4 5-4 16,-7-8-5-16,1 2-3 0,9 15-5 15,-2-1-2-15,-5-7-2 0,1-3-2 0,-11-4 0 16,7 16 1-16,-2-3 1 0,-8-6 2 15,1-3 3-15,7 9 2 0,-1 15 1 16,1 0 2-16,-2-8 0 0,1 9-1 16,1-1-2-16,-2 0-2 0,0-7-1 15,7 9-1-15,1-1-1 0,-3 4 1 16,4-5 0-16,4 3 3 0,1-6 3 16,1 3 1-16,1-4 2 0,9 1 0 15,3-4-2-15,-1-4 0 0,8-9-4 0,2 5-2 16,-1-15-5-16,-3-7-1 0,-4-13-2 15,-2 0-1-15,-1-3 0 0,-2 5-2 16,6 3 0-16,-3 5 1 0,-8-1-1 16,-1-6-1-16,4 9 1 0,-6 3-1 15,-9 0 1-15,-8-3-1 0,3 5 1 16,-2-1-1-16,-1 1 1 0,-6 0 0 16,8 6 1-16,-2 6-1 0,-1-6 1 15,-7-5-1-15,3 12 1 0,-1-6 0 0,1 12 0 16,-3-9 0-16,6 5 0 0,-2 19 2 15,-1-3 0-15,1-11 3 0,-1 13 1 16,5-5 3-16,-4-7 3 0,9 9 2 16,3 4 1-16,-2 7 1 0,6-3-1 15,1 2 0-15,6-7-3 0,4-7-1 16,0-5-2-16,5 1-2 0,12 1-1 16,2-10-2-16,0 3 0 0,5-5-2 15,-4 2 0-15,-5 0-1 0,-2-13-1 16,2 1 0-16,-8-1-1 0,-1 0-1 15,1-2 0-15,-14 3 0 0,1-9 0 0,2 9 0 16,-6-4 0-16,-6-4-1 0,-4-7 1 16,0 7 1-16,5 2 0 0,1 3 0 15,-2 2 0-15,-6-4 0 0,1 4 0 16,1 8 1-16,-7-8-1 0,4 13 1 16,1 0-1-16,-3 1 1 0,-3 6-1 15,-7 0 1-15,5-2 0 0,-3 10 0 0,0-2 0 16,6 2 1-16,2 18 1 0,0-3-1 15,7 0 2-15,3 16 0 0,4-8 1 16,1-15 1-16,1 10-1 0,9-6 1 16,3-2 0-16,2-4-1 0,4-6-1 15,-1-8-1-15,8-7-1 0,1 0 0 16,-2-8-1-16,14-6 0 0,0-7-1 16,-15-4 0-16,5-3 1 0,-1-5-1 15,-15 0 0-15,4 6 1 0,-4 7-1 16,-3-1 0-16,-7 2 0 0,4 3-1 0,-4 3-1 15,-6-6 1-15,-9 6-1 0,6 1 0 16,-6-1 1-16,-5 0 0 0,-6 5 0 16,7 6 1-16,-1-6 0 0,-10 9 1 15,8-7 0-15,-6 14 0 0,-2 0 0 16,2-8 1-16,4 5 0 0,1 4 0 16,5-5 1-16,0 16 0 0,5-1 0 15,5 1 1-15,2 8 0 0,3 5 1 16,0-5 0-16,2-3 0 0,2 1 1 0,3-6-1 15,3-5 1-15,2 5-1 0,4-10-1 16,-3 0 0-16,11-3-1 0,-8-7-1 16,4-10-1-16,-2 8 0 0,1-11 0 15,-4 3-2-15,-1-13 1 0,5 1 0 16,-4 2 0-16,1-1-1 0,-8-4 1 16,-4 11-1-16,-3-2 1 0,3-2 0 15,-14 4-1-15,2-4 0 0,-7 5 1 16,5 11-1-16,-5-6 1 0,-2-2 0 0,2 13 0 15,-1 4 1-15,-4-4 0 0,5 9 0 16,3-12 1-16,-1 8 0 0,1-8 0 16,1 4 1-16,-2 2 0 0,4 4 0 15,9 8 1-15,0 2-1 0,2 0 1 16,1-5-1-16,2-3 0 0,0-4 0 16,0-6 0-16,-2 3-1 0,6 3 1 15,1 3-1-15,0 1 1 0,1-2 0 0,3-5-1 16,-1-3 0-16,0-2 1 0,2-9-1 15,0 8 0-15,-5-13 0 0,-2-2-1 16,0 1 0-16,4 2 0 0,-2-1 0 16,-3 3 0-16,-7 2-1 0,0 1-4 15,5 2-2-15,-7-1-3 0,-6-5-2 16,-11 4 8-16,3 3 27 0,-2 3-263 16,-9 4 153-16,-13-2-90 0</inkml:trace>
  <inkml:trace contextRef="#ctx0" brushRef="#br0" timeOffset="281473.48">19085 10475 323 0,'-8'-5'114'0,"-4"-3"-20"0,15 16 36 16,-6-4-54-16,3 6-15 0,-8-5 3 16,8-5 4-16,3 21-3 0,5-1-12 15,-8 8-4-15,7-3 1 0,0 8 1 16,3 5-3-16,-2 4-6 0,5-7-5 0,2 9-6 16,3-7-4-16,-4-4-7 0,-3 5-5 15,1-5-5-15,-4-11-3 0,-5-2-1 16,-3-7-5-16,0-10-8 0,-3-6-10 15,3 3-17-15,-3-5-26 0,-4-2-31 16,2-6-117-16,0-3 54 0,-3-8-107 16,1-2-349-16</inkml:trace>
  <inkml:trace contextRef="#ctx0" brushRef="#br0" timeOffset="281866.921">19078 10523 134 0,'-8'-14'187'16,"3"-5"-55"-16,5 13 1 0,10 4 9 15,-2-5-47-15,-8 1-18 0,9-6-7 16,-1-1-4-16,-3 0-12 0,-3-9-10 16,4 14-5-16,6-4-3 0,3 6-2 15,-2-1-3-15,4 5-5 0,2-3-2 16,-4 10-2-16,4-6-2 0,0 2-4 0,0-7-3 16,-6 7-3-16,2-1-2 0,3 14-2 15,-6-11-2-15,-4 5-3 0,2 4-1 16,-3 6-1-16,-6-1-1 0,-2-4 0 15,-4 2 0-15,0 13 0 0,-5-3 0 16,0 1 1-16,0 8 0 0,-2 2 1 0,4 0-1 16,-4 1 0-16,-4 1 1 0,-1-10 0 15,1 0-1-15,1-8 1 0,0 5 1 16,1-8-1-16,0 1 1 0,-3-3-1 16,2 1 0-16,10-7-1 0,-2-3 0 15,6 1-1-15,-4-5 1 0,10 3-1 16,-5-5 1-16,1 0-1 0,3-7 2 15,6 7-1-15,-5-12-4 0,1 4-8 0,-2 0-7 16,1-4-8-16,3-8-172 0,2 7 95 16,-2 0-101-16,-1-2-616 0</inkml:trace>
  <inkml:trace contextRef="#ctx0" brushRef="#br0" timeOffset="283731.2177">19450 10827 103 0,'1'5'112'0,"1"-4"-31"0,1 4 1 0,6 0-3 16,-8-3-15-16,1-2-7 0,6 7 1 15,-3-2 2-15,-3-4 2 0,-6 4 4 16,8-3 3-16,-1 6-1 0,4-1-1 16,-6-2-5-16,11 10-5 0,0-4-4 15,1 3-9-15,-3-8-9 0,0 6-7 16,-10-12-8-16,-2-7-6 0,-3 1-6 15,2-1-5-15,-6-5-3 0,9-1-1 16,-6 6-1-16,4-7 0 0,-1-6 1 16,-4-4 0-16,-3-4 1 0,4 0 0 0,-3 0 0 15,-2-4 0-15,4 6 1 0,2-2 0 16,0 3 0-16,4 8 1 0,1 1 0 16,6 1 0-16,1 3 1 0,-1-1 0 15,4 5 1-15,-6 3 0 0,4 1 0 16,-1-4-1-16,1 3 1 0,4 0 0 15,-1 2-1-15,-6-2 0 0,3 10-1 0,-3-4-3 16,-1 4-3-16,-4-3-4 0,8 10-11 16,-3-2-12-16,8 3-13 0,5 0-23 15,-11 0-25-15,11 1-25 0,-3-1-11 16,0 0 8-16,-15-1 10 0,3-4 15 16,6-1 25-16,6-2 35 0,-10-9 39 15,3 9 26-15,2-6 15 0,0-3 5 16,1 1 7-16,3-7 4 0,-3 2-3 15,4-5-7-15,-2-1-6 0,-1-1-8 16,-2-3-1-16,-3 0-6 0,-4 1-4 16,4 9-5-16,-7-10-5 0,-2 11-5 0,2-1-3 15,-3 3-4-15,-4-2-2 0,0 7-1 16,-3-6 0-16,0 11 0 0,-3-4 0 16,0 6 7-16,3-5 1 0,0 11 1 15,2 10 0-15,3-6 2 0,-4 3 5 16,4 4 3-16,7-7-6 0,-2-4-1 15,5 7 0-15,5-3-1 0,0-9-1 0,8-1-7 16,2-2-11-16,3-5-19 0,1-7-21 16,4-3-125-16,0 2 68 0,5-4-113 15,0 2-409-15</inkml:trace>
  <inkml:trace contextRef="#ctx0" brushRef="#br0" timeOffset="285090.778">21500 13006 296 0,'5'12'186'0,"0"-6"-75"0,-4-4 30 16,3 5-27-16,-4-1-51 0,1-1-6 16,1 4 1-16,-5-1 3 0,3 2-4 15,0 0-4-15,-4 6-3 0,6-1 1 16,-2-2-2-16,3 11-5 0,4 7-6 16,-2-4-7-16,3-1-6 0,2 11-5 0,0-6-6 15,5-4-5-15,0 6-3 0,-2-3-4 16,2-5-5-16,-3-4-5 0,-4-3-10 15,-3-4-17-15,0-1-25 0,2-5-29 16,-1-3-130-16,1-5 64 0,-6 0-114 16,-2-7-411-16</inkml:trace>
  <inkml:trace contextRef="#ctx0" brushRef="#br0" timeOffset="285340.9311">21776 13515 176 0,'0'-5'162'0,"-9"2"-41"16,-8-4 10-16,-1-5-7 0,-4 4-33 15,1 2-9-15,4 6-8 0,-3 6-1 16,2-4-12-16,-4-1-8 0,1 4-7 0,-6-3-5 16,1 1-5-16,-2-6-7 0,-4 6-6 15,-1-3-6-15,5 0-3 0,-9 2-4 16,1-2-2-16,9 0-2 0,-4 0-6 15,-2 2-8-15,15 1-12 0,-2-3-27 16,5-5-150-16,8-7 83 0,7 4-118 16,3-5-528-16</inkml:trace>
  <inkml:trace contextRef="#ctx0" brushRef="#br0" timeOffset="285559.6574">21659 12945 439 0,'-4'6'256'0,"3"-1"-131"0,-6-3 55 15,-3-7-49-15,-1 5-73 0,-6 5-17 0,2-3-3 16,-10 1 2-16,4-1-11 0,-11 4-11 16,7 3-7-16,-3 2-2 0,2-2-1 15,-1 4-2-15,9-2-8 0,-2-1-11 16,5 2 38-16,2-5-223 0,6-2 117 15,6-5-90-15,4 0-778 0</inkml:trace>
  <inkml:trace contextRef="#ctx0" brushRef="#br0" timeOffset="286028.3914">21896 13187 552 0,'3'33'229'15,"9"2"-96"-15,-2 3 63 0,1-5-83 16,1 0-53-16,-7 2-13 0,1-13 0 15,1 6-3-15,-4-3-12 0,-3-11-11 16,7-2-6-16,-5-4-6 0,4-8 0 16,-11 0-1-16,0-8-6 0,7-5-2 15,-2-5 0-15,-7-9 0 0,-1-1 0 16,1-5 1-16,7 0 0 0,-4-2 0 16,4 2 0-16,0-1-4 0,8 8-5 0,-3 3-3 15,5-9-2-15,0 6-2 0,3 4 0 16,0 1 1-16,2 1 3 0,5 8 5 15,-3 4 4-15,1 3 2 0,2 5 2 16,6 0-1-16,-4 7 1 0,1-1-1 16,3 9 0-16,-1 10-1 0,-6-2-1 15,-5 2-2-15,1 2-2 0,-5-1-6 0,-5-1-8 16,0-2-8-16,-1 10-8 0,-4 0 121 16,1-4-287-16,-2-5 137 0,-1 3-17 15,-3-12-988-15</inkml:trace>
  <inkml:trace contextRef="#ctx0" brushRef="#br0" timeOffset="287559.8518">23470 10436 226 0,'0'1'116'0,"-5"-14"-33"0,9 11 22 16,-8-4-28-16,4 6-24 0,0 11-2 15,-1-11 7-15,2 9 0 0,3 4-2 16,-6 0-2-16,2-5 2 0,-2 2 0 15,4 5-1-15,0 12-6 0,1 1-4 16,-1 10-6-16,4 10-4 0,2-1-2 16,2 1-4-16,-1 3-1 0,4-8-4 15,0 9-2-15,2-11-2 0,0 7-3 16,2-7-5-16,-9-4-3 0,2-14-3 0,-8-6-3 16,-1-16-9-16,-1 8-14 0,-5-16-15 15,-6-6-27-15,4-2-149 0,0-5 76 16,6 0-115-16,-4-20-506 0</inkml:trace>
  <inkml:trace contextRef="#ctx0" brushRef="#br0" timeOffset="288110.2046">23450 10456 319 0,'7'-5'158'0,"-5"-10"-37"0,1 10 24 15,4 5-46-15,-6-9-29 0,1 1-7 16,0-10-4-16,1-2-11 0,0 20-10 16,7-8-7-16,0-7-1 0,-2 8-2 15,6 2 0-15,-1 10-3 0,-5-3-3 0,0-7-2 16,2 3-2-16,0 2-3 0,-1 0-4 15,-4 0-4-15,-5-5-2 0,3 2-2 16,-1-4-1-16,-2 2-1 0,-2-3 0 16,2-4-1-16,2 12 0 0,4 5 0 15,-1-10 1-15,0 5-1 0,2-8 0 16,-2 8 0-16,-2 0 0 0,-1-10 1 16,-1 2-1-16,-1 8 0 0,4 8 1 15,-6 2-1-15,0-13 0 0,-3-1 0 0,5 1 1 16,-3 8-1-16,3-15 1 0,7 7 0 15,3-4-1-15,5 4 1 0,-2 6 0 16,3-4 0-16,-7-1 1 0,1-3 0 16,-2 5-1-16,2 2 1 0,-2 4 0 15,2-6-1-15,0 18 0 0,-7-9-1 16,9 6 0-16,-7 8 0 0,5-2-2 16,-7-2 0-16,-6-4 0 0,-2 4-1 15,5 1 0-15,-10 0 0 0,-7 0 0 0,6 8-1 16,-6-8 0-16,-3 0-1 0,-1 3-4 15,6 4-4-15,-13-4-4 0,3 5-7 16,7-8-18-16,-4 0-151 0,-1-7 88 16,11-4-97-16,1-5-549 0</inkml:trace>
  <inkml:trace contextRef="#ctx0" brushRef="#br0" timeOffset="288818.2228">23904 10704 157 0,'15'2'169'15,"-6"1"-45"-15,-3-3 10 0,-6-3 3 16,-3 3-45-16,-2 0-11 0,-5-2 1 15,0 0-6-15,-6-1-15 0,-3 0-11 16,-2 3-6-16,-2-5-3 0,1 5-4 16,9 7-7-16,4 7-3 0,9 3-3 15,-3 5-1-15,2 4-4 0,2-11-2 0,1 10-4 16,1 3-1-16,4-1-2 0,-6-1-2 16,6-1-2-16,3-10-2 0,0-2-1 15,13-11-2-15,-1-2-1 0,6 5-1 16,5-5-1-16,0-7-1 0,-13-13 0 15,0-1 0-15,3-6 1 0,-11 1 0 16,-1-4 1-16,1 12 0 0,3-1 1 16,-10-2-1-16,1-2 1 0,-6 8-1 15,0 1 0-15,-1-5 0 0,-14 4 0 16,-3-4 0-16,4 4 2 0,1-3-2 16,5 10-1-16,3 1-7 0,2 7-6 15,3 0-12-15,-15-5-12 0,1 4 122 0,6 6-292 16,0-4 138-16,3-1-21 0,5 5-985 15</inkml:trace>
  <inkml:trace contextRef="#ctx0" brushRef="#br0" timeOffset="289248.3709">24249 10429 395 0,'2'2'177'0,"-2"-4"-92"16,-3 2 54-16,-4 0-54 0,-1 0-48 15,-2 2-7-15,-5 1 5 0,1-1 4 16,-2 4-8-16,-1 9-9 0,2-5-3 16,9-7 4-16,-7 16 0 0,-2-13-2 15,0-6 0-15,0 7 1 16,2-5 1-16,13 1-1 0,5-3-4 16,-4-3-3-16,9 1-3 0,2 2-2 15,1 7-2-15,7-7-3 0,-5-7 0 16,5 14-2-16,0-9 1 0,-2 10-1 0,-5-3 0 15,0-10-1-15,1 12 1 16,-1-1-1-16,0 1-1 0,5 6 1 0,1 1-1 16,-1 2 0-16,0 2 0 0,-1-4-1 15,-11 1 0-15,2-4 0 0,-3 2-1 16,-5-1 0-16,0 3 0 0,0 0-1 16,-3 0 1-16,0 5-1 0,-2-4 0 15,-2-6 0-15,6 3 1 0,-4-3 0 16,-4-1-3-16,-2-1-3 0,-8 4-3 15,1-6-5-15,2-4-4 0,1 1-8 16,0-1-7-16,7-4-10 0,1 4-18 0,-3-4-14 16,5-3-22-16,3 0-73 0,2-8 31 15,5-4-62-15,2-7-223 0</inkml:trace>
  <inkml:trace contextRef="#ctx0" brushRef="#br0" timeOffset="289476.8809">24546 10119 276 0,'13'8'151'0,"-5"2"-30"16,-1-6 21-16,-2 9-34 0,0 5-32 16,0 5-8-16,3 2-3 0,-1 8-13 0,-2-3-16 0,1 2-12 15,-2-6-6-15,6 7-4 0,-4-8-3 16,3 3-10-16,2-4-12 0,-4-1-12 0,-1-8-20 15,-6-4 41-15,-4-9 43 0,10 5-210 16,-8-7 108-16,-4-7 37 0,12-6-847 16</inkml:trace>
  <inkml:trace contextRef="#ctx0" brushRef="#br0" timeOffset="289617.5231">24579 10288 332 0,'-13'0'157'16,"-4"-6"-34"-16,-13 4 31 0,-1-5-50 0,1 6-27 15,0-3-13-15,-6 3-4 0,11-4-13 16,-5 8-11-16,5-1-190 0,0-2 102 16,9-9-91-16,9-4-662 0</inkml:trace>
  <inkml:trace contextRef="#ctx0" brushRef="#br0" timeOffset="328023.3468">11735 8293 170 0,'-7'-17'122'16,"-6"2"-32"-16,8 2 14 0,3 5-17 15,-6 1-11-15,6 2-8 0,2-2-5 0,-1 4-4 16,-1-3 0-16,2 7-12 0,0-7-5 16,2 11-6-16,-4-10-5 0,4 6-7 15,3 6-4-15,0 4-5 0,-10-4-2 16,5-5-3-16,-10 3-2 0,3-5 0 16,-1 6-1-16,-9 1 0 0,1 1 1 15,2-6 1-15,9 11 1 0,-6 5 1 16,8-4 1-16,-2-1 2 0,-2 7-1 15,7 0 1-15,8-5-2 0,-8 3-1 16,8-10-3-16,6 4-1 0,1-9-2 0,0 0-2 16,1-3-2-16,6-3 0 0,-9-4 0 15,8-6-1-15,1-3 0 0,11-3 0 16,-5 4 0-16,9-4 0 0,-7 4 0 16,-1-4 1-16,-12 6-1 0,0-7-1 15,-11 10 1-15,-4-8 0 0,-2 3-1 16,0 4 0-16,-5-8 0 0,-5 6 1 15,-2 3-1-15,-3 0 0 0,-6 0 1 0,-4 0-1 16,4-3 1-16,-6 10 0 0,4-4 0 16,0 7 0-16,4 0 1 0,-2 8 1 15,-1-3 2-15,-1 5 1 0,5 2 2 16,0 0 1-16,-4-4 3 0,9-8 0 16,3 13-1-16,-10-5 1 0,3 4 1 15,7 3 0-15,1 3 0 0,-3 4-1 16,12-2 1-16,0 1-1 0,3 4-2 15,2-7-2-15,0-3-2 0,5 0 0 16,2-2-1-16,-2-3-1 0,8-5-1 0,2 0-1 16,-4-5 0-16,1-6-1 0,1-3 0 15,-1-4-1-15,3 1 0 0,0-3 0 16,-2-4 0-16,-3 0 0 0,0-1 0 16,-9-1 0-16,-1 1 1 0,-1 10-1 15,-4-3 1-15,-7-5-1 0,5 9 1 16,-4 4 0-16,-3-8-1 0,-6 1 1 0,-3-2 0 15,3 14 0-15,-1-2 0 0,-8-5 0 16,13 7 0-16,1 4 0 0,-8 1 1 16,1 1-1-16,-1-4 1 0,-2 8-1 15,5 5 1-15,3 3 0 0,11 5 0 16,-4 2-1-16,0 5 2 0,2-7-1 16,4-8 0-16,-2 0 0 0,4 3 0 15,-1-5 0-15,6 1 0 0,5-1 0 16,-1-5-1-16,8-8 1 0,-2 5 0 15,2-8-1-15,5-1 0 0,-1-2 0 0,-7-2-1 16,-2-6 0-16,1-2 0 0,-1-1-1 16,-3-8 1-16,0 5 0 0,-2-11 0 15,-1 6 0-15,-7 0 0 0,-2-8 0 16,5 12 1-16,-10 1 0 0,3 3-1 16,-6 0 1-16,-8 11 0 0,1 4 0 15,-7 10-1-15,1-6 1 0,1 10 1 0,-7-6-1 16,4 8 1-16,5 2 0 0,3-4-1 15,-3 8 1-15,9 8 0 0,-4 10-1 16,-2-10 1-16,7-1 0 0,8 4 0 16,0-9 0-16,2-2 0 0,-7 1 0 15,10-3 0-15,0-4-1 0,-1-6 1 16,-4-1 0-16,7-9-1 0,3-1 0 16,2 1-1-16,6-5 1 0,3-6-1 0,-4-2 0 15,0 0 0-15,1-5 1 16,-8-3-1-16,0 2 1 0,1 1-1 15,1 1 1-15,-1 5-1 0,-2-1 1 0,-8 1 0 16,-1-1-1-16,-3-3 1 0,-7 10-1 16,2-4 1-16,-9 6 0 0,7 6 0 15,5 8-1-15,-1-3 1 0,-12 8 1 16,4-6-1-16,1 13 0 0,-5-5 1 16,-4-2-1-16,9 5 1 0,3 5-1 15,0 1 1-15,5 2 0 0,3-3-1 16,-2-1 1-16,-1-2 0 0,6-7-1 0,-2-8 1 15,2-3-1-15,9-2 0 0,-5-7 0 16,5-1 0-16,0-6 0 0,8 1-1 16,-1-2 1-16,1 0 1 0,-5-1 0 15,-3-1-3-15,-5 1-6 0,2 6 5 16,-12-2-167-16,-2 5-42 0,2 7 51 16,10 5-183-16,-1 2-239 0</inkml:trace>
  <inkml:trace contextRef="#ctx0" brushRef="#br0" timeOffset="329742.377">7613 11409 185 0,'3'-7'163'0,"4"0"-54"0,-2-1 16 16,-3-4-8-16,4 4-35 0,-2 0-9 15,-1 3-9-15,-3 0 5 0,5 3-11 0,-3 1-6 16,-1-4-8-16,3 5-2 0,-3-2-3 15,-2-1-4-15,1 8-7 0,-2-5-4 16,-1 1-6-16,-2 6-3 0,-4-2-5 16,-2 1-3-16,1 3-3 0,-2 4 0 15,2 0-2-15,-3 2 1 0,1 2 0 16,1-2 0-16,-1 0 3 0,2-2 1 16,10 3 1-16,5 1 0 0,5-4 0 15,8-6 0-15,2-2-2 0,3-5-1 0,1 0-2 16,-1-10-2-16,3 2 0 0,-2-7-1 15,2 1-1-15,-4 1 1 0,-4-2 0 16,-5-5 0-16,-1 2-1 0,-6 5 1 16,-2 0-1-16,-3-1 0 0,-1 3 0 15,-5 1 1-15,0 3-1 0,2-1 0 16,-7-2 1-16,0 2 0 0,0-4 0 0,5 4 0 16,-6 1 0-16,1 1 0 0,-2-1 1 15,2 5-1-15,-3 2 1 0,3 2 1 16,2 5 0-16,1-1 1 0,-3 7 2 15,-2 1-1-15,-1 4 2 0,-3-3-1 16,2 13 1-16,-2 0 0 0,4-1 1 16,-1-7-1-16,10 6 1 0,3-11-1 15,5 10 1-15,-5 0-1 0,8-4-1 16,2-1-1-16,3-5 0 0,-3-3-2 0,2-4 1 16,6-1-2-16,-5-6 0 0,0-1-1 15,7-5-1-15,-1-1 0 0,-5-11 0 16,1 0 0-16,-5-2 0 0,-10-5-1 15,5 3 1-15,-10 1 0 0,0 3 1 16,-3-2-1-16,1 2 0 0,-3 7 1 16,1-7 0-16,-1 4 0 0,0 7-1 15,-4 2 2-15,1-1-1 0,3 5 0 16,-8 0 1-16,1 0-1 0,-1 5 1 16,0-1 0-16,0 2-1 0,9 6 1 15,1 6 0-15,1-3-1 0,-1 0 1 0,8 3 1 16,-1-1-1-16,2-1 0 0,-7 7 1 15,14-3-1-15,-5 7 0 0,5-2 0 16,-1 1 0-16,6-9 0 0,-9 1 0 16,4-5-1-16,-3 1 0 0,-2-8 1 15,-1-1-1-15,1-5-1 0,-3-3 1 0,7 3-1 16,1-2-1-16,0-9 1 0,2-3 0 16,0-12-1-16,-1 3 1 0,-3-12 0 15,2 3 1-15,-8-6 0 0,4 17-1 16,-3-8 2-16,-1 10-1 0,-5-1 1 15,2 1 1-15,-5 3-3 0,-2 16-8 16,-5 0-1-16,3 2-144 0,-7 4-65 16,2 9 59-16,5 2-184 0,1 3-292 15</inkml:trace>
  <inkml:trace contextRef="#ctx0" brushRef="#br0" timeOffset="331133.1878">5926 14837 250 0,'5'-13'165'0,"-3"2"-50"16,-7-3 18-16,5 4-29 0,-9-1-25 15,6-1-14-15,3 4-9 0,-5 1-6 16,2 1-12-16,-2 6-10 0,-4-7-6 16,-2 7-2-16,-2 2-4 0,-6-4 0 0,3 4 2 15,-1 9 3-15,4 1 3 0,-2 4-1 16,8 4 3-16,-3 12 2 0,4-11-1 16,7 4-2-16,1 3-1 0,3-8-3 15,3-5-1-15,-3 5-4 0,5-7-5 16,-1-8-3-16,4-3-2 0,3-2-3 15,9 0 0-15,3-10-3 0,-3-2 0 16,3-1 0-16,4-5 0 0,-10 3 0 16,-1 7 0-16,1-4 0 0,-17 4 0 15,-9-4 0-15,4 4-1 0,0-5 1 16,-1 4-1-16,-6 3 0 0,2-4 0 0,3 7 0 16,-6-7 0-16,-4 0 0 0,-1-2 0 15,2 4 1-15,2 3 0 0,4 3 0 16,-3-3 0-16,0 5 0 0,-1-1 1 15,1-3 0-15,0 9-1 0,3-5 2 16,-5 8 1-16,2-1 2 0,-1 5 2 16,6 1 3-16,-5 7 2 0,5-5 3 0,-4 3 1 15,7 4 0-15,3-1-2 0,-3-1-1 16,-1 3-2-16,4-1-3 0,8-7-2 16,-1-4-1-16,-10-2-2 0,9-9-1 15,16 5-1-15,-11-5 0 0,-2-7-1 16,5-5-1-16,-1-3 0 0,-6 0 0 15,-7-1 1-15,1-4-1 0,2 5 1 16,3 3-1-16,-9-2 0 0,-2 5 1 16,-13 3-1-16,4 1 1 0,2 8 0 15,-7 2-1-15,-3-2 1 0,9 6 0 16,-4-9 0-16,4 11 0 0,5-3 0 0,-4-3 0 16,1 4 1-16,1-3-1 0,2 1 0 15,2-5 1-15,0 3-1 0,-5-4 1 16,1 4 0-16,2 0 0 0,15-3 0 15,-5-1 0-15,0-1 0 0,1-1-1 16,9-4 0-16,4 2 0 0,-8-9 1 16,-2 4-2-16,5-6-6 0,1 1-7 15,0-5 35-15,0 3-250 0,-3 0 136 16,1 3-103-16,7 1-891 0</inkml:trace>
  <inkml:trace contextRef="#ctx0" brushRef="#br0" timeOffset="332414.614">9156 14675 120 0,'7'-7'121'0,"3"2"11"0,-5-8-8 16,0 7-8-16,1-8-8 0,-4 1-7 16,-1 6-10-16,4 7-12 0,-10-14-13 15,1 14-8-15,2-7-6 0,-5-1-5 16,2 3-6-16,-8-7-7 0,5 4-5 15,1 8-6-15,-5 0-3 0,3 5-4 16,0 1-3-16,-2 1-1 0,4 8-1 16,-1-8-2-16,-2 1 1 0,2 12-1 15,-1 0 1-15,-2-1 1 0,4-4 1 16,2 2-1-16,10-4 1 0,0 2-2 0,5 0 1 16,8 3-2-16,2-9-2 0,8-3 0 15,-3-6-2-15,2-1-1 0,2-4 0 16,0-4-1-16,-8-4-1 0,2-2 0 15,-8-3 0-15,-3 6-1 0,-1-3-1 16,-4 4 0-16,-7-6 0 0,-2-3 0 16,-3-5 0-16,0 4-1 0,-6-6 1 0,1 19-1 15,-3 1 1-15,3 7 0 0,-2-3 0 16,-6 8 1-16,-5-5 0 0,1 5 0 16,-1-3 0-16,-2 4 1 0,4 1-1 15,6 11 0-15,3-3 1 0,2 8-1 16,2-11 0-16,1 8 0 0,1-9 2 15,2-2 1-15,4 2 0 0,0-9 1 0,9-2 1 16,4 7 1-16,3-7 0 0,1 1-2 16,4-1 1-16,1 7-1 0,5-10-1 15,-8-2-1-15,10 5-1 0,-6 1 0 16,-2-9-1-16,-11 8-1 0,5-12 0 16,-10 2-1-16,-2 0 0 0,-6-6 0 15,-3-4 0-15,-6 0 0 0,2 0 0 16,-3 0 0-16,-1 0 1 0,0 7 0 15,4 7-1-15,1 6 1 0,-7 0 1 16,-4 0-1-16,5 8 1 0,-5 5-1 0,-3-8 1 16,3 3 0-16,0 4 0 0,-1-5-1 15,2 1 1-15,4 4-1 0,5 2 1 16,4 0 0-16,1 4 0 0,5-3 0 16,3-9 1-16,0 3-1 0,4-4 1 15,6 8-1-15,6 0 1 0,2-6-1 16,-1 1 0-16,5-1 0 0,5 8 0 15,-5-10-1-15,-9-5 1 0,2 6-1 16,-4-4 0-16,-8 8-1 0,-6-15 0 16,2 3 0-16,1-3 0 0,1 5-1 0,-9-15 1 15,5 4-1-15,-5-6-2 0,10 7 7 16,-9-5 54-16,-1 2 0 0,5-8-292 16,5-3 188-16,0 3-66 0</inkml:trace>
  <inkml:trace contextRef="#ctx0" brushRef="#br0" timeOffset="333680.3911">15030 11283 389 0,'6'-22'253'16,"2"-5"-68"-1,-14 11 22 1,6 3-58 0,-7 1-38-16,-3 5-29 0,-1 7-26 15,-9 0-17-15,7 19-13 0,1 6-15 16,-1 4-3-16,1 6-4 0,2 0 2 16,0-5 0-16,-3 0 1 0,13 1 1 15,-2-9 0-15,7 3 1 0,4-4 0 16,9-6 1-16,2-3 0 0,-2-2-1 15,0-10-1-15,4 0-2 0,4-2-1 16,-4-6-2-16,8-4-1 0,-4-10-2 0,-6 1 0 16,-12-16-1-16,5 8 1 0,-9-3 0 15,-6 11 0-15,2-1-1 0,-5 5 1 16,-1 3 0-16,1-1-1 0,-7 5 1 16,-1 6-1-16,-2-1 1 0,-5 0 0 15,0 9 0-15,-3 4 1 0,1 4-1 16,-4 1 1-16,6 7 0 0,0 3 1 15,0 2-1-15,5 3 0 0,2-8 0 16,8 1 1-16,3-1-1 0,-3 5 1 0,9-10 0 16,-4 5 0-16,1 2 0 0,14 2 0 15,0-4 1-15,0-6-1 0,5 4 0 16,0-3-1-16,-5-4 0 0,-2-6 0 16,4 0-1-16,-1-5 0 0,4-5-1 15,0 2 0-15,1-17-1 0,-1 0 0 16,-3-6 1-16,-9-3-1 0,2-15 0 15,-13 16 1-15,8-7 0 0,-7 5 0 0,-3 7 1 16,-3 9-1-16,3 8 1 0,-10-1 0 16,-2 7 0-16,-2 0 1 0,-3 7-1 15,2-1 1-15,2 4-2 0,8 0 0 16,-3-3-2-16,1 0-5 0,-5-1-6 16,4-4-10-16,-2 5 0 0,2-1 0 15,1 1-209-15,4 1 116 0,5-3-94 0,1 2-769 16</inkml:trace>
  <inkml:trace contextRef="#ctx0" brushRef="#br0" timeOffset="335121.0747">17602 14547 241 0,'8'9'180'0,"2"4"-55"0,-5-11 18 15,-2-2-24-15,-1-2-29 0,-2 2-19 16,-10-7-7-16,0 1-9 0,5 6-10 15,0 11-9-15,0-1-7 0,-2 4-4 16,-2-8 0-16,-1 7-2 0,-4 7-1 16,-4-6-2-16,-5 0-1 0,6 5-2 15,2 7-1-15,5-6-1 0,-13 2-1 0,12-1-1 16,-1 6-1-16,4-9 0 0,1 2-2 16,7-5-1-16,5-2 0 0,12-6 0 15,3-2-1-15,4-4 1 0,3 4 0 16,8-3 1-16,1 3 1 0,1-5-1 15,-3-5 0-15,5-3-1 0,-13 1-2 16,-4-13-1-16,-12-1-3 0,3 1-1 16,-10 0-1-16,-1 2-2 0,-7 4 1 0,2-2-1 15,-9-2 0-15,0 4 1 0,-8-6-1 16,-1 2 2-16,3 5-1 0,1 11 1 16,4-11-1-16,-4 0 1 0,7 11 0 15,-1-10-1-15,-1 12 1 0,-3-1-1 16,9 1 0-16,-6 6 1 0,-1 1 0 15,4-10 2-15,-7 8 1 0,-1 6 1 16,9-1 3-16,-5 8 1 0,-1 1 2 16,8-4-1-16,1 18 1 0,3-7-1 0,-3-3-1 15,5 7-1-15,9-2-2 0,0-6-1 16,1 3 0-16,7-10-1 0,1 0-1 16,2-4-1-16,8-11-1 0,-3 0 0 15,2-1 0-15,2-9-1 0,-12-7-1 16,1-9 1-16,-1-1-1 0,-4-4 1 15,-3 2-1-15,-10 8 1 0,7-11-1 16,-6 6 1-16,-6 3 1 0,-3-2-2 16,-4 5 1-16,4 15-1 0,7 2 1 0,-13-2-1 15,3-2 1-15,-9 0-1 0,-5 2 1 16,-3 0 0-16,0 5 0 0,3 0 1 16,10 2 0-16,0 20-1 0,2-7 1 15,-2 3 0-15,-4-10 0 0,13 4 1 16,-1 1-1-16,6 0 0 0,-9 15 0 15,16 4 0-15,-7-2 0 0,1-7 1 16,-4-2-1-16,14-7 0 0,-11-1 0 16,12-3 0-16,-4 2 0 0,16-6 0 0,-3-4 0 15,-4-2 0-15,4-2 0 0,-3-3 0 16,-5 2 0-16,1-4-1 0,3 1 1 16,-7-1-1-16,-3-6 0 0,1-1 0 15,-2 0 1-15,-8-3-1 0,1-5 0 16,-3 4 0-16,0 3 0 0,-8-13 0 15,1 10 0-15,1 3 1 0,-3-5-4 16,1 0-4-16,3 7-5 0,-7-7-2 16,3-1-3-16,-5 1-1 0,-4 5 66 15,2 1-288-15,6 5 161 0,-9 5-75 0,8-1-1053 16</inkml:trace>
  <inkml:trace contextRef="#ctx0" brushRef="#br0" timeOffset="379448.7402">20895 11974 154 0,'16'-7'127'0,"-9"-6"-34"0,0-2 17 0,1 0-8 16,4-3-23-16,-6-4-9 0,-1 7-4 16,-2 9-3-16,4-4-3 0,-4 13-12 15,-1-3-4-15,-5 2-1 0,3 4-2 16,-7 8 0-16,7-3-2 0,-8 12-1 15,-5 4-1-15,-2 6-4 0,-2 20 1 16,-3 8 4-16,0 7-2 0,-3 18-2 16,-5 2-2-16,-10-2-4 0,3 9-1 0,-1 1-7 15,2 4-6-15,-5 1-3 0,10 5-3 16,-5-7-3-16,2-11-3 0,-1-7 0 16,11-6-1-16,1-17 0 0,6-5-5 15,-2-15-10-15,4-7-14 0,3-11-18 16,0 0-25-16,-1-18-42 0,1 1-113 15,6-1 51-15,-2-4-104 0,2-1-346 16</inkml:trace>
  <inkml:trace contextRef="#ctx0" brushRef="#br0" timeOffset="380011.199">20300 13528 307 0,'15'7'176'0,"-4"-4"-65"0,-19-11 26 15,3 6-49-15,7-3-21 0,-2-5-17 16,-10-1-19-16,-13-3-2 0,8 8-10 16,5 1-7-16,1 3-4 0,-9-3-3 15,-2 4-1-15,4-1-2 0,-2-3 0 16,-6 0 0-16,8 2-1 0,4-2 0 15,-4 5 1-15,1-7 0 0,5 2 0 16,1 3 0-16,-1-4 3 0,10 6 2 16,-1 0 5-16,6 1 4 0,-2 11 4 15,2 3 3-15,0 5 4 0,3 5 2 0,6 1 2 16,-3 1 2-16,4 3 0 0,5 1-1 16,0-6 0-16,0 5-2 0,3-10-3 15,2 0-4-15,6-6-5 0,1 0-4 16,1-8-4-16,7-6-2 0,4-6-3 15,-5-9-2-15,2-10-1 0,-1-5-1 16,-7-3 0-16,-7 0-1 0,1 6 1 16,0 1 2-16,-8-2-2 0,-7 3-8 15,3 5-13-15,-10 0-5 0,0 3-190 16,-3 1 105-16,1 9-123 0,-3 6-664 0</inkml:trace>
  <inkml:trace contextRef="#ctx0" brushRef="#br0" timeOffset="380777.6278">22615 12005 126 0,'-12'-20'135'15,"19"15"-59"-15,-12-1 23 0,2 6 8 16,0 5-31-16,4 1-9 0,1 3 2 0,1 0 8 16,-6-2-2-16,3 3-9 0,6 15-8 15,8 3-5-15,1-3-2 0,9 18-4 16,5 3-5-16,0 7-8 0,6 5-5 16,15 19-4-16,1-3-5 0,6 1-3 15,2-1-5-15,3 16-4 0,6-14 5 16,-7-3-2-16,0 3-1 0,7 11-3 15,-6-26 1-15,-18 5 0 0,9-6 2 0,-6-2-8 16,-17-22-1-16,-4-1 0 0,-8-5-8 16,-9-15-14-16,-9-10-12 0,-4-4-14 15,-2-1-15-15,-3 0-22 0,-4-13-28 16,0 7-36-16,0-6-37 0,-6 10 17 16,3-6-68-16,3 8-101 0</inkml:trace>
  <inkml:trace contextRef="#ctx0" brushRef="#br0" timeOffset="381224.6577">23449 13442 100 0,'6'-2'93'0,"-2"-3"-15"0,2 4 14 15,4 2 6-15,0 4-16 0,0-3-1 16,5 5 2-16,-3-1-1 0,1 8-8 16,0-8-12-16,-3 6-10 0,-5-6-7 15,0 1-6-15,0-5-5 0,-5 4-7 16,-2 1-5-16,1 0-5 0,-3-7-4 0,-4 8-4 0,-2-6-3 16,-5-4-2-16,-6 2-2 0,-4 0-1 15,5-5 0-15,-15 2-1 0,7-2 0 16,3-2 1-16,0-1 0 0,-10-6-1 15,6 1 1-15,-3-2 0 0,4-3 0 16,1 5 2-16,26 13 0 0,-6-7 2 16,12 14 1-16,8-1-1 0,2 3 1 0,13 7 1 15,1-6-2-15,4 2 1 0,2 3 0 16,8-2 2-16,-10-1 0 0,10-4 2 16,-7-8 1-16,-2 0 0 0,2-8-1 15,0-12-2-15,-4-7-1 0,-4-4-1 16,2-11-2-16,-4 1-2 0,-4-1-1 15,-5-14 5-15,1 0 2 0,-12 9 5 16,-6-1-105-16,-6-3-100 0,-12 16 89 0,1 4-166 16,-5 21-442-16</inkml:trace>
  <inkml:trace contextRef="#ctx0" brushRef="#br0" timeOffset="407009.1102">10846 7187 83 0,'9'-6'76'0,"-9"4"-34"16,8-18 17-16,-13 7 5 0,10 0-20 16,0-1 1-16,-5 1 3 0,7 2 8 15,-2 2 10-15,-10 1 6 0,10 1-8 16,-7-4 1-16,2 9 3 0,3-3-1 16,-8-2 0-16,-3 6-12 0,5-6-15 15,-2 7 3-15,5 2-6 0,-9-2-7 16,1 1-5-16,0 4-5 0,-2 7-3 15,0-4-3-15,0 6-3 0,3 4-2 16,-4-2-1-16,3 4-1 0,-4-1-1 0,0-5-2 16,1 0 0-16,6-3 0 0,0 4 0 15,5-3 0-15,0-2 0 0,0 1 0 16,6-2 0-16,3-3 0 0,-3 4 0 16,8-8-1-16,5 3 0 0,-4-5-1 15,7-12 0-15,4 6 0 0,-12-8-1 16,2-6 0-16,-1-1 0 0,-7 8 1 0,4-7-1 15,-12 7 1-15,-8 1 1 0,8-3-1 16,-4-5 0-16,-5 9 0 0,2-3 0 16,0-1 0-16,1 9-1 0,-6-3 0 15,0-1 0-15,-9 6 0 0,-2 4 1 16,0 1-1-16,4-1 1 0,-1 7-1 16,2-4 1-16,2 9 0 0,2 1 1 15,1 0-1-15,1 7 2 0,7 2 0 16,2 1 2-16,0-7-1 0,1 4 2 15,1-6 1-15,1-3 0 0,5-4 1 0,3-6 0 16,3 1 0-16,4 1-1 0,7-6-2 16,1 1-1-16,-1-4-1 0,-1-6-2 15,-1 2-1-15,-5-8-1 0,-7-3 0 16,2-1 0-16,0 2 0 0,-10-3-1 16,0 8 1-16,5 2-1 0,-12 1 1 15,1 4-1-15,-4 6 0 0,-5 2 0 16,0 0 0-16,-1 3 0 0,-4 2 1 0,0 2 0 15,-3 1 0-15,-1 4 0 0,1 3 0 16,3 1 0-16,-1 6 1 0,1-2-1 16,5 0 1-16,3-5 0 0,2 5 0 15,10-1 1-15,-3 6 0 0,8-3 0 16,5-2 0-16,0 5 1 0,3-2-1 16,2-5 1-16,2-1-1 0,1-4 0 15,2 3 0-15,3-16-1 0,-5-5 0 16,2-1 0-16,-5-1 0 0,-3-13-1 15,-4-6 0-15,0-2 0 0,-1 1 0 16,-7-1-1-16,0 8 1 0,-2 2 1 0,-8 6 2 16,-3 9-5-16,-7-2 0 0,-1 5 10 15,-6 5-224-15,0-3 131 0,11 4-114 16,-6 1-826-16</inkml:trace>
  <inkml:trace contextRef="#ctx0" brushRef="#br0" timeOffset="408325.2977">7058 10504 381 0,'2'-2'162'0,"2"4"-58"16,-4-6 40-16,-3 11-58 0,3-5-31 15,-6 4-6-15,-4 1-1 0,1-1-5 16,-6 1-8-16,-1 6-8 0,1-3-4 15,3 7-3-15,-3-4-1 0,7 9-3 16,1-7-1-16,3 3-2 0,0-5 0 16,3 2 2-16,1-3 2 0,1-4 0 0,6-6 0 15,3 1-2-15,5-3-2 0,1-7 0 16,2 1-4-16,2-8-3 0,-3-4-2 16,-4-3 0-16,5-4-1 0,-1-2 0 15,-4-3-1-15,1 5 1 0,-1 4 0 16,-8-1-1-16,-5-4 0 0,-2 8-1 15,0-1 0-15,-6 8 0 0,-5-1 0 16,1 12 0-16,-4-1 0 0,-4 2 0 0,-3 6 0 16,-1 6 0-16,1 2 1 0,5-8-1 15,-2 6 0-15,7-6 0 0,3-2 1 16,0 9 0-16,-3 0 1 0,8 6 1 16,1 6 0-16,-2 1 1 0,1-11 2 15,5 7 0-15,5 1 0 0,0 0 2 16,0-9 0-16,0 4 0 0,6-14-1 15,-2-2-1-15,9-6 0 0,-3-7-2 16,8 0 0-16,-2-4-2 0,3-4-2 16,-9-2 1-16,1 0-2 0,-6 2 1 0,2-3-1 15,-6 6-1-15,-4-10 1 0,-2 3 0 16,-3 2 0-16,3 6 0 0,-7-5 0 16,-1 11 0-16,-2-4 0 0,2-1 0 15,-7 13 0-15,-4-2 0 0,4 2 0 16,-4 2 1-16,5 20 0 0,-7-4-1 15,8 7 1-15,-1-4 0 0,8 6 0 0,-1-7 0 16,4 0 1-16,3-5-1 0,-2 3 0 16,5-2 1-16,-1 1 0 0,3-2-1 15,2-7 1-15,-1 2 0 0,4-7-1 16,2 4 0-16,-1 0 0 0,1-1-1 16,3-7 0-16,0 1 0 0,-14 1 0 15,6-2 0-15,0-6 2 0,-2 0-2 16,-9 1-9-16,-1 4-10 0,-3-3-6 15,3-2-180-15,-6 7-16 0,1 0 28 16,-5 0-189-16,0 7-109 0</inkml:trace>
  <inkml:trace contextRef="#ctx0" brushRef="#br0" timeOffset="409591.0791">5009 13778 233 0,'5'5'145'0,"0"-5"-42"16,-3-5 26-16,3 4-16 0,2-1-36 16,-4-8-8-16,-3 2-1 0,3 6-5 15,-3-4-10-15,0 1-11 0,2 5-12 16,-5 0 0-16,1 1-5 0,0 4-3 16,-1 0-4-16,-4-1-3 0,-3 1-2 15,0 1-1-15,4 1-1 0,-4 4 1 16,3-1 0-16,-1-1 0 0,-2 2-1 15,0 14 1-15,2-2-1 0,0-6-1 16,-1 4 1-16,3 3-1 0,-1-11 0 0,5 0 0 16,-3 0-2-16,5 1 0 0,4-8-1 15,1 4-2-15,6-10-1 0,2-5-1 16,2-13 0-16,7 3-1 0,4-5 0 16,-6-8 1-16,4 3 2 0,-1 2 2 15,2-2 0-15,-6 5 1 0,-2 9 0 16,0 1 1-16,-11-4-3 0,3 1 0 15,-8 0-2-15,-4 0-1 0,1 1-1 0,6 5-1 16,-4 4-1-16,0-7 1 0,-7 7-1 16,-8-2 0-16,2 12 1 0,-9-3 0 15,-1 3 1-15,0 1 0 0,8 12 0 16,-3 2 0-16,1 4 1 0,-1 1-1 16,0 4 0-16,-1-4 0 0,4-1 0 15,1-11 1-15,0 7-1 0,11-11 0 16,-2-4 0-16,5 1 1 0,2-8 1 15,13 19-1-15,3-4 1 0,5-15-1 0,-1 8 1 16,4-8-2-16,-6-2 0 0,3-16 0 16,5 10-2-16,10-6 1 0,-6 8-1 15,-2-12 0-15,-5 1 0 0,-4 2 0 16,-11-5-1-16,-7-3 1 0,1 6 0 16,-1-1 0-16,0 5-1 0,-1 13 1 15,-9-7-1-15,1 1 1 0,-2 7-1 16,-7 6 0-16,-4 4 0 0,-2-4 1 0,-6-5-1 15,6 3 1-15,3 13 0 0,-9-3 1 16,4 0-1-16,8 3 1 0,5 4 0 16,-2-3-1-16,12 0 1 0,2-9 0 15,0-5 0-15,3 1 0 0,3 1 0 16,0-7-1-16,5 7 1 0,2-7 0 16,2 4-1-16,-4-4 0 0,0 0 0 15,-1 2 0-15,0-15-1 0,3 6 0 16,0 2 0-16,-2-3-1 0,-2-5-5 15,-4 4-9-15,1 3-6 0,2 1-16 0,0-2 46 16,-20-1-230-16,15 3 114 0,-6-5-76 16,-6-2-787-16</inkml:trace>
  <inkml:trace contextRef="#ctx0" brushRef="#br0" timeOffset="410747.4665">8361 13755 380 0,'4'0'150'0,"3"-5"-39"16,-2-1 39-16,3-3-53 0,-1-9-31 15,3-2 2-15,-2 7 3 0,-4-5-9 16,-6 8-10-16,4 3-9 0,-4 1-7 16,-3 4-6-16,-10 4-4 0,2-2-6 0,-2 0-4 15,-2 13-3-15,-11-3-1 0,7 10 0 16,-8-2 0-16,-2 3 0 0,1 4-1 15,7-3-1-15,-4-4 1 0,6 9 0 16,14-8 1-16,-9-4-1 0,16 12 1 16,-4-9 1-16,6-3 0 0,3 2 0 15,6-4-1-15,-2 0-2 0,7-8-1 16,-2 0-2-16,10-3-1 0,-2-2-2 16,1-5-2-16,-3-15-1 0,3 3 0 0,-3-4-2 15,-2-6 1-15,-4-4 0 0,1 4-1 16,-9-1 1-16,-1 8 0 0,0 0 0 15,-5 2 0-15,-3 10 0 0,-2-1 0 16,-5 5-1-16,-2 2 1 0,-6 4 0 16,-2 2 0-16,-8 3 0 0,8 0 0 15,-3 8 1-15,3-2-1 0,2 5 1 16,6-3 0-16,-3 5 0 0,9-10 0 16,2 13 1-16,4-8-1 0,-5 0 0 15,10 2 1-15,-3-4-1 0,6-10 1 16,1 7 0-16,-1-2 0 0,8 1 0 0,3 4 0 15,-6-11-1-15,4-2 0 0,-1-7-1 16,-6 0 0-16,2-8-1 0,3 0 1 16,-4-4 0-16,6 4-1 0,-1-4 1 15,-2-7 0-15,-4 4 0 0,-4 7 1 16,-6-3-2-16,3 5 1 0,-3 6 0 0,-5 7 0 16,4 0 0-16,-6 0 0 0,1 0 0 15,1 12 0-15,-10-4 0 0,0-1 1 16,0 1-1-16,2 0 1 0,-1 4-1 15,6 0 0-15,0 2 1 0,3 1 0 16,0 2-5-16,0-9-8 0,0-8-7 16,-3-5-8-16,4 10 86 0,-2-11-292 15,6-8 143-15,5 3-54 0,3-4-1017 16</inkml:trace>
  <inkml:trace contextRef="#ctx0" brushRef="#br0" timeOffset="412028.877">6869 14017 262 0,'3'8'103'0,"-6"-14"-5"15,5 6 24-15,-2-9-43 0,1 3-9 16,3-4 3-16,-3 2 1 0,-1 3-8 0,0 3-6 16,5-6-7-16,0 3 2 0,-6-2-3 15,-1-6-2-15,-5 6-5 0,2 2-5 16,5 5-5-16,-10 4-4 0,-3-14-6 15,1 15-4-15,-1 0-5 0,-10 1-4 16,6-6-3-16,-2 13-1 0,-1-6-2 16,-2 10-2-16,7-6 0 0,0 9 1 0,2 0-1 15,0-5 2-15,1-2 1 16,2 5 0-16,10-8 1 0,-10 4 0 16,15 4 0-16,-6-3-1 0,1-4-2 0,1-4-1 15,8 0-1-15,-9-14 0 0,13 7-2 16,-8-7 0-16,15-1-1 0,9-4 0 15,-5-6-1-15,4 2 1 0,-2-9-1 16,-2 8 1-16,-3-3 0 0,-1 7 0 16,-10-5 0-16,-2 5 0 0,-1 1 0 15,-7 4 0-15,-2-10 1 0,-6 9-1 16,0 3 1-16,-4 4-1 0,-1-10 0 0,-9 2 1 16,6 10 0-16,-1 2-1 0,2 0 0 15,0-4 1-15,2 4 0 0,1 9 0 16,4 4 1-16,-4-6-1 0,3 2 1 15,0-6 0-15,-2 5 0 0,-3 2 0 16,8 3 0-16,-6-4 0 0,15 9 0 16,-11-12-1-16,15 9 1 0,3-9-1 15,1 0 0-15,4-1 0 0,2-7 0 0,-6-2-1 16,6-1 1-16,-5 0-1 0,-4-5 0 16,-1-2-1-16,-2 1 0 0,-2 3 1 15,-6-1-1-15,9 7 1 0,-8-7-1 16,-2 2 1-16,-5 2 0 0,8 3-1 15,-6-10 1-15,0 4 0 0,-8-1 0 16,7 10 0-16,-2 7 0 0,-5-10 0 16,0 5 0-16,0 7 1 0,7-4-1 15,2 4 1-15,-4-2-1 0,5 3 1 16,1 0 0-16,1 5-1 0,-4-11 1 0,-3 1-1 16,7-3 0-16,-4-8 1 0,9 1-1 15,10 7 0-15,-9-8-1 0,9 1 1 16,3-4 0-16,-9-1 0 0,16 7 0 15,-6-5 0-15,3-10 0 0,4 2 0 16,0 3 0-16,-7-8 0 0,-1-1 0 16,7 11 4-16,-7 2-3 0,-2-6-6 15,-5 9-9-15,1-7-12 0,-4 3 8 16,0 0-204-16,5-3-7 0,3-1 31 16,2 3-181-16,3-4-115 0</inkml:trace>
  <inkml:trace contextRef="#ctx0" brushRef="#br0" timeOffset="413114.3421">9968 13659 242 0,'13'-5'110'16,"-1"-5"-14"-16,0 0 31 0,-2-1-25 16,-1-1-18-16,3 4 3 0,0-5 1 15,-4 4-6-15,4-2-14 0,-6-3-15 16,-4 1-12-16,-2 6-6 0,3 3-5 0,-5 2-6 15,2 2-4-15,-9 0-3 0,-1 0-4 16,-5 2-1-16,-4 9-3 0,-9-4-1 16,2 4-1-16,-2 4-2 0,4 12 0 15,0-2-1-15,4 4 0 0,5 5 0 16,1-8 0-16,1-1-1 0,7-8 1 16,2-1 1-16,4-1 0 0,2-2 0 15,5-9 0-15,2-4 0 0,11 3 0 16,5-8-1-16,0-8 0 0,7-1 0 15,-1-7-2-15,-4-6 1 0,2-1-1 16,1 2 1-16,-12-6-1 0,-3 4 1 0,-3 6 0 16,-9-1 0-16,-1 3 0 0,-2 7 1 15,-5 5-1-15,-2 8 0 0,-3 0 0 16,-3 5 0-16,-3-2-1 0,-4 9-1 16,-3-1 1-16,-4-1-1 0,0 2 1 15,-1 1-1-15,2 0 0 0,4-4 0 16,6 4 1-16,2 5-1 0,1-3 2 15,8 0-1-15,-3 8 1 0,6-6 0 0,1-4 2 16,1 4 1-16,8-4 1 0,0-6-1 16,7-4 1-16,2 0 0 0,6-3-1 15,-3 2-1-15,8-7-1 0,-8 2-1 16,1-4-1-16,-2 0 0 0,-3-3-1 16,-8 14-1-16,6-16 1 0,-9 5-1 15,-2-4 0-15,-3-2-1 0,0 4 0 16,-2-2 1-16,-6 2-1 0,-7-4-1 15,0 5 1-15,0 0 1 0,-1 1-1 0,-4-3 1 16,3 3-1-16,1-1 1 0,-6 6 1 16,1-3-1-16,1 4 0 0,3 1 1 15,6-5 0-15,4 10 0 0,2 3 0 16,3-3 1-16,4 3 0 0,3 6 0 16,0 0 1-16,1 0-1 0,8 6 1 15,1-7-1-15,3 0 0 0,0-5-1 16,-1 2 0-16,-1-8 0 0,-1 0-1 0,-3-2 1 15,-1-2 0-15,-6-10-5 0,-5 4-9 16,0 0-10-16,-5-4-10 0,-14-1-192 16,-1 0 104-16,-7-2-117 0,4 0-682 15</inkml:trace>
  <inkml:trace contextRef="#ctx0" brushRef="#br0" timeOffset="414301.9892">8445 10601 243 0,'2'4'257'15,"4"7"-126"-15,6-4 19 0,-14 0-1 16,6-1-81-16,-3 1-25 0,3-7-5 16,-3 5-1-16,-2-4-3 0,-1 6-7 15,2-7-6-15,2 7-2 0,-4-6 1 16,0 4 2-16,-4 0 1 0,-1-1 1 16,12 2 0-16,-8 3 1 0,3 0 0 15,6-5-2-15,-6 1-2 0,7 1-4 16,-4-6-4-16,-3 0-2 0,5 0-3 15,0 0-1-15,2 0-2 0,4-6 1 0,1 6 1 16,-4-2 1-16,2-1 0 0,2-4 1 16,-4 6-1-16,0-9 1 0,-1-4-2 15,3-4 0-15,-2-2-2 0,2 0-1 16,2-6 0-16,1 4-1 0,-3-4-1 16,-2 1 0-16,-4 2 0 0,2 9-1 15,-4 3 1-15,0 3-1 0,1 3 1 16,-5-4-1-16,1 11 0 0,-3-2-1 0,-4-2 1 15,-5-3-1-15,1 5 1 0,-1 0-1 16,0 7 1-16,4-5-1 0,1 11 2 16,-2-2-1-16,3 3 2 0,-3 1 2 15,2-2 2-15,2-3 1 0,1 0 1 16,1 0 2-16,6-2 1 0,-2 0-1 16,2 1 0-16,3 1-1 0,1-2 0 15,2-2-2-15,1-6-1 0,1 0-1 16,3-1-2-16,2-9 0 0,1 2-1 0,3 1-1 15,1-6-1-15,-1-1 0 0,0 4 0 16,-1-8 0-16,-5 3 0 0,-3 2-1 16,-8-4 1-16,-2-4-1 0,-5 8 0 15,8 1 0-15,-11 2 0 0,1 2 0 16,1 1 0-16,-3 2 0 0,3 5 1 16,-9 2-1-16,3 3 1 0,1 3-1 15,2 12 1-15,-1 0 1 0,4 0-1 16,-4-5 0-16,1 1 0 0,0-6 0 0,4 8 1 15,0-4-1-15,5 2 1 0,5 8 0 16,1-8 1-16,1 1-1 0,1-2 1 16,0-4-1-16,4-4 0 0,1-6 0 15,-3-1-1-15,3 0 1 0,4 0-2 16,1-5 1-16,-1 2 0 0,1-3-1 16,-8-6 0-16,3-1-1 0,-13 1 1 15,9-1 0-15,-4 0 0 0,-10 3 0 16,1-4 0-16,6 8 0 0,-7-3-1 15,5-2 1-15,-3 4 0 0,-1 6-1 0,1-4 1 16,-4 0 0-16,2 5 0 0,-3 0 0 16,-4 6 1-16,-1 1-1 0,0 4 1 15,8 8-1-15,-5-3 1 0,2 4-2 16,-6 0-3-16,6-5-5 0,-5 3-7 0,8-5-6 16,-3-6-6-16,1 0 69 15,9-2-292-15,-2-5 155 0,-4 0-75 0,8 3-1034 16</inkml:trace>
  <inkml:trace contextRef="#ctx0" brushRef="#br0" timeOffset="415942.8183">12510 7111 281 0,'10'13'139'0,"-10"-13"-30"16,4 7 27-16,-3-4-41 0,6-4-28 0,-5-6-6 16,-1 12-1-16,1-10-3 0,-2 7-7 15,-2-4-7-15,6 0 3 0,-6 6 1 16,0 1-1-16,-4-5-4 0,6 0-7 15,3 1-7-15,0 4-4 0,-9-3-5 16,-4-2-3-16,5 5-4 0,-2-3-2 16,-4 3-3-16,-6 8-1 0,12-5-1 15,-3 10 0-15,-6-3 1 0,3 0 1 16,-1-2 1-16,-3 4 2 0,5-2 1 16,4-2 1-16,4-6-1 0,2-1 1 15,0-6-1-15,5 0 0 0,5-8-1 0,5-5-2 16,1 0 0-16,6-4-2 0,3 0-1 15,-5-2 1-15,5-6-1 0,-5-3 0 16,-4-1 0-16,-1 4-1 0,2-3 0 16,-9 5-1-16,3 7 0 0,-7-4-1 15,-1 6-2-15,-6 6 0 0,-1-3 1 16,-5 4-1-16,0 7 1 0,-2 0-1 0,2 0 1 16,-9 0-1-16,0 7 1 0,-4-1 0 15,-7 6 0-15,-1-4 1 0,13 5-1 16,-1 9 1-16,3-2 0 0,5 6 0 15,2 2 1-15,-6 4 0 0,8-6 0 16,4 8 1-16,2-6 2 0,4-7-1 16,0 2 1-16,6-8 0 0,7-3 0 15,1-5-1-15,-1-2-1 0,4 0 0 16,4-5-1-16,-7 0-1 0,4-2 0 16,0-3-1-16,-3 2-1 0,-5-7 0 0,-6 0 0 15,-1-7-1-15,-4 2 0 0,-5 2 0 16,-4-7 0-16,-4 7 0 0,-4-5 0 15,3 4 1-15,-9-2 0 0,-2 3-1 16,4-1 1-16,-3 3 0 0,4 4 1 16,-1-1-1-16,6 1 0 0,-3 7 0 15,2-2 1-15,3 4-1 0,-2 6 1 16,-4 4 0-16,3 3-1 0,-1 3 1 0,-1-3 0 16,4-2 0-16,9 2 0 0,1 8 1 15,1-1-1-15,1-4 0 0,9 2 0 16,2 2 1-16,-2-7-1 0,-2-2-1 15,0-2 1-15,7-1-1 0,-2-5 0 16,-1-5 0-16,3 7 0 0,-2-7-1 0,0-2 1 16,-1-3-1-16,3-3 1 0,-2 1 0 15,5 1-1-15,-8-4 1 0,-3 3-1 16,0-1 1-16,-7-2 0 0,8-2-3 16,-8 4-6-16,-7-3-6 0,-1 2-9 15,5-2-8-15,-9-1 81 0,-1-3-293 16,10 2 150-16,-7 1-62 0,3-3-1019 15</inkml:trace>
  <inkml:trace contextRef="#ctx0" brushRef="#br0" timeOffset="417640.1492">14368 10837 75 0,'2'-4'40'0,"0"1"1"0,-2-5 9 16,0-2-3-16,1 2 10 0,-1-4 11 16,4-1 10-16,-4-1 8 0,1 6 5 15,-1-5 3-15,5-2 0 0,-3 2-8 16,1-4-10-16,-3 6-10 0,2-1-12 15,-5-1-9-15,3 8-11 0,-4 1-8 16,-2 1-6-16,-6 3-5 0,-1 5-4 16,-1-5-2-16,-2 2-2 0,-1 3 0 15,1 1 1-15,-4 1 3 0,2 0 4 0,6 6 3 16,-1-5 3-16,-1 5 0 0,5 6 0 16,-3-4-1-16,-1 4 0 0,4 1-1 15,-1 0-2-15,7 0-1 0,-2 2 0 16,4-2-1-16,-3-1 1 0,8 1-2 15,0-6-2-15,5-6-1 0,-4-5-2 16,15-3-1-16,1-5-2 0,1-1-2 16,6-6-1-16,2-3-1 0,-5-5-1 15,-2-6 0-15,-2 4-1 0,-4-4 1 0,-9-3-1 16,-1 5 1-16,1 4-1 0,-5-2 0 16,-6 6 1-16,0 1-1 0,-9 5 0 15,6-2 1-15,-8 5-1 0,-6 1 1 16,4 6 0-16,-2 0 0 0,-2 5 0 15,0-2 0-15,3 7-1 0,-1 0 2 16,-2 2-1-16,2 3 1 0,0 4 0 16,3 1-1-16,2 2 3 0,3 3 1 15,1-5 2-15,1 1 0 0,8-1 2 16,-3 5 2-16,1-4-1 0,5-1 0 0,2-6-2 16,9-1-2-16,-3-2-1 0,1-9-2 15,4-2-1-15,-1 0 0 0,8-8-2 16,1 1 0-16,-3-13 0 0,7 0-1 15,-1 1 1-15,-7-5-1 0,-7 8 1 16,0 1-1-16,-11-3 1 0,-4 4-1 16,4 3 1-16,-5 2 0 0,-7 3-1 15,3-1 1-15,-5 7-1 0,-6-5 1 0,0 5 0 16,0 4 0-16,-4-3 0 0,6-1 0 16,1 7 0-16,0-1 1 0,5-1-2 15,0 4 2-15,-2-1 0 0,1 4-1 16,1 1 1-16,0-3-1 0,3 8 1 15,2-5 0-15,4 1 0 0,-6-6-1 16,0 5 1-16,9-8 0 0,-2 0-2 16,3-3-2-16,4 3-5 0,8-4-8 0,1-1-7 15,-1-1 25-15,5-13-161 0,0-2-84 16,7-1 78-16,1-3-153 0,0-5-458 16</inkml:trace>
  <inkml:trace contextRef="#ctx0" brushRef="#br0" timeOffset="418593.3733">15881 10278 111 0,'10'2'87'16,"-13"-9"10"-16,10 14 8 0,-4-14 2 0,7 14-16 16,-10-14 4-16,3 7 7 0,2 7-7 15,-5-7-12-15,-3-7-15 0,1 7-8 16,2 0-4-16,-1 0-8 0,-3-1-11 16,-4-4-6-16,1 5-8 0,-3 0-1 15,-1 0-6-15,-2 0-3 0,1 1-3 16,-6 9-3-16,3-6-1 0,-3 2-2 15,1 9-1-15,-1 3 1 0,3 1 1 16,3 4 1-16,4-3 3 0,-2 0 1 16,7-9 2-16,3 2 2 0,-4-4 1 15,6-9-1-15,0 5-1 0,11-2-2 0,2-5-1 16,3 2-1-16,4-11-2 0,7-8 0 16,-5 8 0-16,-3-9-1 0,2 0 0 15,-4-5 0-15,-6 4-1 0,-3 2 0 16,10 6-2-16,-14 2 0 0,-2 6-1 15,-1-7 0-15,-3 5-1 0,2 4 0 16,-16-14-1-16,6 9 0 0,0 2 0 16,1 4 0-16,-3-3 1 0,-5 5-1 15,2-2 1-15,0 6 0 0,0-4 0 0,-2 10 0 16,6-4 1-16,-4 4 0 0,-2 7 2 16,0 4 1-16,2-4 1 0,0 1 2 15,6 2 2-15,2 6 0 0,4-7 2 16,-3-4-1-16,6-2 0 0,0-5-2 15,7-3 0-15,10-7-2 0,-1-3-2 16,3 5 0-16,9-6-2 0,-8-1 0 16,1-6-1-16,0 0 0 0,-3 1-1 15,-3-3 0-15,-1 2 0 0,-6-2-1 0,0-2 0 16,-2 1 0-16,-8 3 0 0,2-1-1 16,-2 8 1-16,-5-8-1 0,-1 14 0 15,-4 0 1-15,-2-5-1 0,-6 9 0 16,0-8 1-16,-6 9 0 0,1-3 0 15,-10-2 0-15,11 5 1 0,3 3 0 16,4 4 0-16,-2 0 0 0,9 4 0 16,1-8 0-16,4 6 1 0,3 4-1 0,0-10 1 15,8 15 0-15,4-14 0 0,-1-8 0 16,4 4-1-16,3 4 1 0,7 2-1 16,-2-9 0-16,6 5 0 0,1-1-1 15,-9-6 1-15,-6-6-1 0,-2-3 0 16,-3-2-1-16,-5-4 2 0,-2 1-3 15,2 8-2-15,-5-1-5 0,0 1 1 16,-11-6 54-16,-2 4-292 0,-2 1 159 0,-9 0-90 16,6 1-1059-16</inkml:trace>
  <inkml:trace contextRef="#ctx0" brushRef="#br0" timeOffset="419894.9398">16747 13666 71 0,'-12'-4'82'0,"4"-9"3"0,8 7 6 16,6-3 10-16,-7-7-4 0,4 1-1 15,-5 2 0-15,6-7-4 0,-4 0-7 0,0 5-10 16,0 2-11-16,1 1-8 0,-1 5-5 16,-6 6-4-16,-4 1-5 0,-4 6-7 15,-2 1-5-15,-1 1-5 0,4 12-2 16,1 2-5-16,-3-4-2 0,2 8-1 16,0-1 0-16,0-8 2 0,1 3 2 15,12 1 1-15,3 4 0 0,-6-7 1 16,11-1 0-16,6 1-2 0,6-5-3 15,-4-8-1-15,-1-3-2 0,2-2-3 16,-2 3-3-16,4-4 0 0,0-1-3 16,-4-5-1-16,9 6-1 0,0-11-1 0,-16 1-1 15,0-9-1-15,2-2 1 0,-10 4-1 16,-6-4 0-16,2 1 0 0,-2 1 1 16,-3 7-1-16,-2-6 0 0,-4 11 1 15,-3 0-1-15,-6 1 1 0,4 2 0 16,6-1 0-16,-6 4 0 0,11 2 0 15,-6 2 1-15,5-2-1 0,1 11 1 16,-8 2 0-16,0-3 0 0,11 4 0 0,-1 9 1 16,2-10 0-16,2 10 1 0,5-1 1 15,4 8 0-15,-1-7 1 0,2 2-1 16,3-5 1-16,3 0 0 0,0-6-1 16,2-2 0-16,3 1-1 0,7-4 0 15,-3-1-1-15,-1-3 0 0,7 2-1 16,-11-7 0-16,1 0-1 0,-11-15-1 15,6 3 1-15,-10-6-1 0,2-5 0 16,-14 4-1-16,9 3 1 0,-17-7 0 16,4 1 0-16,-12 2 0 0,7-1 1 0,-6 2 0 15,6 8 0-15,-2 4 0 0,5-1 0 16,-1 6 1-16,9 2-1 0,-1 0 1 16,3 0 0-16,2 2 0 0,3 4 0 15,1 1 0-15,-1 0 1 0,2-1-1 16,9 3 0-16,1 1 0 0,-2-2 0 15,-2-3 0-15,4 3 0 0,-7-6 0 16,2 3 0-16,1 1-1 0,0-1 2 16,2-1-1-16,-3 2-2 0,3-6-7 0,3 0-10 15,0-1-10-15,4-6 5 0,-1 2-30 16,6 2-188-16,-6-11 105 0,8 3-95 16,4 3-715-16</inkml:trace>
  <inkml:trace contextRef="#ctx0" brushRef="#br0" timeOffset="420937.9803">18424 13820 251 0,'5'0'138'16,"-2"-2"-46"-16,4 2 33 0,-1-6-21 16,4 4-29-16,-1-1-4 0,-5-4 6 15,1-1-2-15,4-1-10 0,-8-5-13 16,6 2-8-16,-7-8-5 0,-2 12-6 0,2-4-6 16,-1 1-5-16,-6 4-4 0,-3 4-4 15,-1-4-4-15,-3 9-4 0,1-2-1 16,-4 1-1-16,-1 9 0 0,2-1 0 15,-4 2 2-15,3 11 0 0,-4-2 2 16,-1 1 1-16,9-1 2 0,6 11 1 16,1-9 0-16,-4-4 0 0,15 4-1 15,-2-7 0-15,9 0-2 0,-1-12-1 16,-1-1-2-16,3-9 0 0,7 7-2 16,3-13 1-16,4 11 0 0,9-5-1 0,-2 1 0 15,-1-14 1-15,3 5-1 0,-9-5 1 16,-6-5-2-16,1-1 1 0,-7 9-2 15,-10-1 0-15,-2 0-2 0,-3 1 0 16,-5 1 0-16,-8 2-1 0,1 1 0 16,-6 5 0-16,-7 1 1 0,2 0-1 15,-4 6 1-15,-3 1 0 0,2 0 0 16,8 1 1-16,-8 6 0 0,7 1 0 16,6 9 1-16,0 3-1 0,3-4 1 15,7 4 1-15,5-1-1 0,5 0 2 0,-1-4 0 16,-3 4 1-16,8-3 1 0,2 2 2 15,4-6-1-15,5-10 1 0,1 11-1 16,6-20-1-16,-4 14-1 0,-3-7-2 16,2-8-2-16,-2 1-1 0,-4-3 0 15,4-7-1-15,-7-1 0 0,-6-17 0 16,1 2 0-16,-3 5 0 0,-5-2 1 16,-8 9-1-16,0 6 0 0,-6 3 1 0,-1 4-1 15,-8 3 0-15,5 5 1 0,-4 5-1 16,-4-3 1-16,3 3 0 0,-7 1 1 15,5-1-1-15,2 3 1 0,5 1 0 16,4 4 0-16,4 9 1 0,4 2 0 16,6-2 0-16,-5 11 1 0,13 0 0 15,2-13 1-15,-3 2 0 0,16 4 1 16,-3-6-1-16,1-7 0 0,4 1-1 16,-2-1 0-16,-3-8 0 0,2-4 1 15,-11-2 4-15,1-12 2 0,1 8 48 16,-13-9-292-16,0-7 171 0,-3-7-107 0,-4-2-1081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29:59.3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2-08T17:34:12.848"/>
    </inkml:context>
  </inkml:definitions>
  <inkml:trace contextRef="#ctx0" brushRef="#br0">2270 15583 174 0,'7'-11'170'0,"-7"2"-72"0,-4 1 12 0,3 3 1 16,1 5-42-16,0 0-1 0,-2 0 8 15,-1 12 8-15,3-2 5 0,-7 3-1 16,2 10-6-16,0-1-11 0,-2 4-9 16,-1 2-11-16,1 12-13 0,-1-5-8 15,5 8-5-15,3 7-2 0,-5 3-2 16,2-8-4-16,-1 9-4 0,4-4-1 16,0-4-2-16,-6-1-2 0,1-3-2 0,0-11-3 15,-2-3-1-15,-5-6-1 0,4-9-4 16,0 5-5-16,0-9-8 0,-4-5-14 15,0-4-14-15,4-4-26 0,-4-1-43 16,3-5-115-16,4-9 59 0,3 4-116 16,2-4-361-16</inkml:trace>
  <inkml:trace contextRef="#ctx0" brushRef="#br0" timeOffset="421.9306">2230 15650 211 0,'3'-22'123'16,"-3"-8"-33"-16,4 4 18 0,-3 1-22 15,4 8-6-15,5 11 1 0,4-3 2 16,-6-4 0-16,2 0-3 0,-4 1-8 16,3-3-7-16,-4 4-11 0,5-4-12 0,6 2-9 15,-4-2-6-15,6 3-2 0,0 2-1 16,2 3-3-16,2-4 0 0,1 11-3 15,0-5 0-15,0-2-3 0,4 11-3 16,-2-1-2-16,-4 8-3 0,-3 1-1 16,-1-10-2-16,1 13 0 0,-4-2-1 15,-3 0-1-15,-3 12 0 0,-3 2-1 16,-5-6 0-16,-6 12 0 0,-4 0 0 0,-3-3-1 16,-4 10 0-16,-5-2-1 0,-2-3 1 15,-10 0 0-15,3-4-1 0,-7-4 1 16,0 1 0-16,6-2-1 0,6-6 1 15,-1 7 0-15,4-12 0 0,3-4-3 16,-3-4-4-16,5 0-3 0,-1-6-5 16,8-2-8-16,4 1-12 0,4-5-14 15,-2 3-10-15,2-5-12 0,3 1-20 16,-5-3-110-16,8 4 57 0,-3-1-68 16,2 1-379-16</inkml:trace>
  <inkml:trace contextRef="#ctx0" brushRef="#br0" timeOffset="843.8566">2722 16071 554 0,'-5'21'162'0,"2"-8"-56"0,0-4 67 16,3-4-107-16,-2 3-12 0,-3-15-12 16,-5 6 15-16,0-11-12 0,-1 14-12 15,-4 3-10-15,3-10-1 0,5 3-3 16,1-5-2-16,3 1-4 0,-1-9-2 16,-1-3-3-16,2 3-1 0,0-7-1 0,3-9-2 15,0 12 0-15,0-2-2 0,5-1 1 16,1 11 0-16,2 2 0 0,-1-4 0 15,3 0-1-15,5 0 1 0,3-6-1 16,0 5 0-16,4 0 0 0,0-1-1 16,-1 4 1-16,-3 2-1 0,6 3 1 15,-1-2 0-15,-3 3 0 0,4-2 0 16,-2 5 0-16,-5 2 1 0,2 0-4 0,1 4-4 16,-3 6-10-16,9-9-10 0,-1 6-15 15,-3-1-28-15,-1-1-54 0,3 2-86 16,-9 1 44-16,-2-1-115 0,2 3-262 15</inkml:trace>
  <inkml:trace contextRef="#ctx0" brushRef="#br0" timeOffset="1176.3675">3208 15892 185 0,'10'1'119'0,"1"-2"-8"0,1-1 11 0,1-3-19 16,6-2-11-16,-3-1-3 0,6-4-6 16,3-1-6-16,-1-5-13 0,3 1-8 15,-4-3-6-15,-1-6-6 0,-4 1-5 16,-2 5-6-16,-4-6-6 0,-2-3-5 15,-7 13-6-15,-3-2-3 0,-3 3-3 16,-5 5-4-16,-6 10-2 0,0 3 0 16,-8-3 0-16,-1 8-1 0,-7 1 1 15,3 9-1-15,-6 3 1 0,0 6-1 16,5 0 0-16,5 6 0 0,1 5 0 0,7-3-1 16,5-6 1-16,0 8-1 0,7-7 0 15,5-5 0-15,3 8 0 0,3-3-1 16,9-4 0-16,6-1 0 0,2-7-1 15,-2-10 0-15,0 1 0 0,10-9-1 16,-1 5 0-16,3-4 1 0,-4-1-1 16,2-1 2-16,-11-6-2 0,1-1-6 15,-5 3-14-15,0-8-17 0,-3-6-36 16,0 3-127-16,-3-2 63 0,-2-7-114 0,-4-4-429 16</inkml:trace>
  <inkml:trace contextRef="#ctx0" brushRef="#br0" timeOffset="1383.5873">3839 15481 244 0,'7'-17'267'0,"-2"9"-116"0,3-4 26 0,7 4 1 15,-3 9-77-15,-6-7-31 0,-6-2-2 16,0 1-4-16,9 7-17 0,-9-3-19 15,3 4-12-15,-11-14-5 0,6 11 0 16,10 12-5-16,-8-11-6 0,-5-4-14 16,9 11-4-16,-9-6-188 0,5 7 106 15,5 0-121-15,-9 6-659 0</inkml:trace>
  <inkml:trace contextRef="#ctx0" brushRef="#br0" timeOffset="1554.2116">3853 15892 612 0,'0'18'185'0,"13"-12"-88"16,3-2 81-16,-9-4-111 0,1-9-38 15,1 3-3-15,-1-1 3 0,-1 1-1 16,-2-6-21-16,-4 9-18 0,1-2 5 16,-2-2-173-16,-12 2 97 0,4 5-104 15,-4 0-608-15</inkml:trace>
  <inkml:trace contextRef="#ctx0" brushRef="#br0" timeOffset="2407.4931">2134 17294 203 0,'5'-7'115'0,"-2"2"1"0,1-2 16 0,6 4-23 16,-4-7-5-16,-6 7 0 0,3-2-2 16,1 0-7-16,-1 5-13 0,0 3-11 15,1-3-7-15,-3 4-7 0,3 7-6 16,-6-3-9-16,5 6-6 0,-3 6-5 16,2 1-4-16,-4 2-4 0,4 5-5 15,-4 6-3-15,7-1-4 0,-8 2-3 16,5-1-2-16,3 11-1 0,-4-3-2 15,3-3-1-15,-1 1 0 0,-3-5 0 0,3-7-3 16,-6-3-4-16,1 0-5 0,4-5-9 16,-2 0-12-16,2-6-14 0,-1 1-24 15,6-8-14-15,3 0-146 0,-2-7 74 16,5 0-100-16,12-7-479 0</inkml:trace>
  <inkml:trace contextRef="#ctx0" brushRef="#br0" timeOffset="2673.1488">2484 17890 425 0,'-17'2'202'0,"7"5"-86"16,-1-7 57-16,2-7-53 0,-4 7-39 16,-4-8-9-16,4-2 5 0,-3 1 2 15,-9 8-10-15,8-4-13 0,-6 5-10 16,-10-2-7-16,3 2-6 0,3 2-6 15,-6 3-7-15,-3-5-6 0,6 1-4 0,-5 6-3 16,-8-7-1-16,0 0-3 0,-2-7-2 16,4 1-5-16,4 1-4 0,8-5-6 15,0-8-10-15,8 4-15 0,4-7-8 16,4-6 100-16,8 1-288 0,5-1 141 16,13-6-36-16,4 12-1004 0</inkml:trace>
  <inkml:trace contextRef="#ctx0" brushRef="#br0" timeOffset="2938.9399">2596 16864 461 0,'-5'-8'214'0,"-1"-4"-61"15,-4 4 44-15,-3 2-64 0,1 6-40 16,-11 1-10-16,3-7-5 0,-7 6-12 0,-1 6-17 15,-8 1-13-15,4 6-10 0,-3 2-5 16,6-3-6-16,-6 6-3 0,3-8-4 16,-2 1-2-16,2-9 0 0,-1 6-4 15,3 2-4-15,5 0-5 0,5-11-10 16,-3 7-5-16,10-7-9 0,3 2 85 16,3-2-291-16,1 2 147 0,6-1-53 15,3 13-1021-15</inkml:trace>
  <inkml:trace contextRef="#ctx0" brushRef="#br0" timeOffset="3423.2434">2638 17471 573 0,'-4'31'213'0,"9"-4"-100"0,5 4 80 16,4-6-85-16,-3 13-48 0,-2 1-4 16,-1-6 4-16,-2-5-1 0,-4-7-15 15,-2-12-13-15,2 4-10 0,-2 0-5 16,0-1-2-16,-2-11-3 0,4 4-2 16,1-3-1-16,-1-4-3 0,-4-6-1 15,0-3-3-15,1-3 0 0,1-6-2 16,0-4 1-16,0 0 0 0,5-9 0 15,1 8-1-15,4-8 0 0,-1 5-1 16,2 0 0-16,-1-5-1 0,2-7-1 0,1 13-1 16,7-1 1-16,0 2-1 0,0 6 1 15,0 7 0-15,4 1 1 0,-4 4 1 16,-6 3 1-16,5 5 1 0,5 11 1 16,-9 4 0-16,0 2 0 0,3 4 1 15,-2 6 0-15,-2-6 0 0,0 6 0 16,0 1 0-16,2 4 1 0,-1-1 0 0,-3 6-1 15,-2-11 0-15,1 12 0 0,1-8-1 16,-5-3 0-16,-4-9 0 0,2-3-3 16,0-7-6-16,-5 2-8 0,5-8-16 15,1-2-19-15,-2 0-52 0,2-12-124 16,1-3 65-16,6-3-126 0,1-12-409 16</inkml:trace>
  <inkml:trace contextRef="#ctx0" brushRef="#br0" timeOffset="3626.5133">3427 17118 446 0,'5'-5'212'0,"3"5"-77"0,-3-13 50 16,3 4-51-16,-1-2-59 0,-2-1-10 0,3 4 0 15,2 6-11-15,-3-1-15 0,-1 3-15 16,1 3-14-16,-4-1 3 0,2 3-6 15,-5 3-13-15,0-1-5 0,4 4 42 16,-3-1-240-16,-1 0 124 0,-1 7-81 16,-1 1-852-16</inkml:trace>
  <inkml:trace contextRef="#ctx0" brushRef="#br0" timeOffset="3803.0201">3506 17536 530 0,'10'34'213'16,"7"-14"-127"-16,-2-5 61 0,-4-10-53 16,-2 2-54-16,2-7-11 0,-3-7 2 15,1 7 4-15,-4-6-2 0,3 6-4 16,-8 0 83-16,0 0 0 0,-2 0-293 16,-3 5 191-16,-1-4 34 0,7 7-1408 15</inkml:trace>
  <inkml:trace contextRef="#ctx0" brushRef="#br0" timeOffset="6500.772">15225 13389 23 0,'8'-10'196'0,"-8"-2"-68"0,0 4-19 16,0 3 10-16,7-1 20 0,-5-1-62 15,6 2-1-15,-8-2-2 0,5 1-8 16,5 11 2-16,-10-10-13 0,3 3-6 15,2 9-2-15,-8-7-5 0,9 6-4 16,-6 8-5-16,-4-1-5 0,10 8-3 16,-6 13-2-16,2 4-2 0,-2-5-3 15,-8 10-2-15,9 5-3 0,1-2 0 16,-2 14-2-16,10 11 1 0,0-8-3 16,0-8 0-16,0-4-1 0,-2-3-1 0,-8-21-2 15,-3-7-1-15,1 0-7 0,-1-7-8 16,-4-8-7-16,-3-3-19 0,2-2-22 15,-2-14 128-15,-3 1-293 0,-1-5 132 16,-1-10-30-16,0 1-942 0</inkml:trace>
  <inkml:trace contextRef="#ctx0" brushRef="#br0" timeOffset="6829.0544">15164 13550 328 0,'5'-18'154'0,"0"1"-48"16,-5-3 29-16,3-5-50 0,7 4-22 0,-2-12-9 15,2 6-8-15,2-3-3 0,8-1-4 16,3 6-3-16,-3 3-3 0,5 1 0 16,0-1 1-16,-1-3-1 0,-2 0-3 15,3 12-3-15,5 3-3 0,-1 5-1 0,0 5-3 16,2 0-2-16,-3 0-1 0,-9 5-1 16,5 4-1-16,-5 4-3 0,-3 0 1 15,-4 2-2-15,3 3-1 0,-7-6-2 16,-6 11-2-16,1 2-1 0,-1 3-2 15,-6 4-1-15,1 1 0 0,-10-12-2 16,-6 1 1-16,3-1-1 0,-1 6 0 16,-3 3 0-16,-8-7 1 0,3 8 0 15,-4-2-1-15,-5-10-4 0,0 1-10 16,9 2-11-16,5-7-13 0,-2-4-15 16,7-2-27-16,7 2-34 0,-3 1-94 0,6-2 48 15,-2 8-90-15,-1-5-291 0</inkml:trace>
  <inkml:trace contextRef="#ctx0" brushRef="#br0" timeOffset="7195.5501">15717 13676 233 0,'17'-5'445'15,"-1"-2"-371"-15,1-1 78 0,-10 6-3 16,-2-1-62-16,-4 3-68 0,-1 0-67 15,-5 5 101-15,0 3-6 0,-3 5-11 0,-5 1-11 16,-5 7-7-16,-2 11-5 0,1 1 0 16,1 2-1-16,7 16-3 0,4-3 0 15,-3-8 0-15,8-4 0 0,-1 9 2 16,5-17 0-16,-1 0-2 0,3-3-1 16,9-12-1-16,5-6-2 0,-1-7-2 15,6 0-4-15,0-11-1 0,7 2 0 16,-8-12-1-16,1-7 0 0,-7-6 1 15,8 8 2-15,-10-1 1 0,1 2 2 16,-5 6 0-16,4-8 2 0,-8 1-1 0,1-3 1 16,-9 8-2-16,2-4 0 0,-6 2 0 15,6-2-3-15,-9-2-5 0,8 1-11 16,-4 4-14-16,-2 2-15 0,0 1-24 16,4 4-24-16,-2 1-37 0,5 1-69 15,-2 2 30-15,6 4-71 0,4 0-199 16</inkml:trace>
  <inkml:trace contextRef="#ctx0" brushRef="#br0" timeOffset="7608.2101">16135 13508 482 0,'5'2'211'0,"-3"-2"-103"0,1 3 63 16,-3-1-68-16,0 0-49 0,0 4-11 0,-5 1-1 16,-5 1 0-16,0-1-8 0,-8-2-11 0,-5 1-7 15,3 1-3-15,-7-2-1 0,4 3 0 16,5-1-2-16,3 4-1 0,2 3 0 15,9 2-2-15,1 1 1 0,1-4 0 16,-3-3 0-16,9-3 1 0,-1 1 0 16,-1-3 1-16,-7-5-1 0,13 7 0 15,4 1-2-15,4-1-1 0,2-7-1 16,-3 0-2-16,17 6-1 0,-4-3-1 16,7 4-1-16,-4 0-1 0,1-4-1 15,-1 2-1-15,1 2-1 0,-12-1 1 16,1 1-1-16,6 6 0 0,-6 2 1 0,-6 0 1 15,3 3 0-15,-11 4 1 0,-4-4-1 16,2 2 0-16,-8 6 1 0,0 3-1 16,-6-10 0-16,-1 8 0 0,-1-5 1 15,-4-4 0-15,-3-3 0 0,-1 3 0 16,6-3 2-16,2-2-2 0,-4-6-4 16,8 1-6-16,4 4-10 0,-2-12-12 0,0-5-12 15,1-4-12-15,3-4-11 0,2-8-14 16,1-6-9-16,0-4-25 0,-1 2-58 15,6-10 34-15,0 5-59 0,1-14-210 16</inkml:trace>
  <inkml:trace contextRef="#ctx0" brushRef="#br0" timeOffset="7866.482">16395 13333 227 0,'12'-19'164'0,"3"8"-50"0,-2-4 14 0,5 3-21 15,2-3-27 1,-3-8-9-16,-2 12-11 0,-1-11 2 15,-4 12-2-15,-1 8-4 0,-1 2-5 0,2 19-1 16,0 2-4-16,0 7-3 0,-5 6-8 16,3 5-7-16,-1 1-6 0,-4 13-5 15,0 2-2-15,1 4-4 0,-3 4-3 16,4 5 1-16,2-3 0 0,0 10-1 16,4-1 0-16,1-3-1 0,-6-8-1 15,-1-5-1-15,2-23-2 0,-9-2-4 16,-3-8-6-16,-1-10-13 0,-3-2-16 15,8-13-13-15,-1-6 118 0,-5-12-284 0,4-9 124 16,-2-6-13-16,2-15-952 0</inkml:trace>
  <inkml:trace contextRef="#ctx0" brushRef="#br0" timeOffset="8069.6389">16612 13623 281 0,'-1'-5'212'0,"-6"-2"-67"16,0-1 20-16,-6 1-19 0,2 1-44 15,-3-1-13-15,1 7-9 0,0 0-8 16,-2 0-10-16,0 5-11 0,0-10-13 0,-5 7-10 16,-3 4-6-16,8-7-6 0,3 5-3 15,-1-7-5-15,2-3-10 0,1 6-6 16,1-4-15-16,4 1 1 0,2 1 92 16,8 1-291-16,0-4 143 0,7 5-34 15,-4 6-1022-15</inkml:trace>
  <inkml:trace contextRef="#ctx0" brushRef="#br0" timeOffset="8273.1425">16793 13551 526 0,'7'5'294'0,"1"0"-153"0,2 2 63 16,1-5-66-16,-6-2-82 0,7 0-23 15,-7 6-4-15,0-11-1 0,-2 4-7 0,1 1-14 16,1 5-12-16,-10-4 0 0,3 8 60 16,-5-4-266-16,6 8 141 0,1 5-70 15,1-1-961-15</inkml:trace>
  <inkml:trace contextRef="#ctx0" brushRef="#br0" timeOffset="8393.3392">16891 13919 568 0,'6'15'224'0,"3"-3"-126"0,-1-6 65 16,5-6-96-16,-3 14-40 0,2-9 0 0,-12-10-188 0,1 0 111 16,-1-5-66-16,0-3-731 0</inkml:trace>
  <inkml:trace contextRef="#ctx0" brushRef="#br0" timeOffset="155425.8508">5154 15307 323 0,'15'8'176'0,"-10"7"-52"16,-15-12 32-16,11 10-34 0,4-3-33 0,2 8-6 15,-2 2-1-15,-4-5-4 0,-1 18-10 16,0-6-8-16,0 4-9 0,2 6-5 15,1 8-3-15,-9-2-4 0,1 13-4 16,8-5-4-16,7 6-2 0,0 7-4 16,-5-6-3-16,-2 4-4 0,6-4-2 15,2-4-4-15,-6-5-2 0,-5 4-3 16,3-12-3-16,-1-3-1 0,5-5-2 16,-2-18-8-16,0-7-9 0,-9-8-16 0,6-1-20 15,3-11-17-15,2-8-182 0,-2-6 91 16,3-16-119-16,8 8-608 0</inkml:trace>
  <inkml:trace contextRef="#ctx0" brushRef="#br0" timeOffset="155651.0412">5389 15817 338 0,'-17'-7'178'16,"4"7"-63"-16,2-6 37 0,-14 1-38 15,-5-4-32-15,2 3-9 0,-7-1 0 16,-2-1-6-16,13 1-6 0,-5 2-14 15,0 4-11-15,2-3-7 0,-3 4-4 16,-1 4-6-16,-4-4-5 0,0 3-5 16,4 2 0-16,-6 0-1 0,2-3-4 15,7 4-7-15,2 1-10 0,-1-7-17 16,14 0-14-16,8-7-164 0,5 6 85 0,7-11-116 16,6-3-554-16</inkml:trace>
  <inkml:trace contextRef="#ctx0" brushRef="#br0" timeOffset="155947.8745">5850 15335 520 0,'8'20'233'16,"-3"1"-103"-16,3 11 64 0,2-4-74 16,-3 5-50-16,-2 13-13 0,-5-4 3 15,-2-2-3-15,-5 6-11 0,11-5-11 0,-3-1-8 16,-1 8-5-16,7-3-3 0,6 3-5 16,6 5-3-16,-9-7-4 0,-1-4-2 15,3-2-2-15,-4-7-5 0,-3-5-8 16,-5-8-9-16,4 0-14 0,6-5-14 15,-5-10-187-15,-5-10 101 0,6 5-116 16,4-9-654-16</inkml:trace>
  <inkml:trace contextRef="#ctx0" brushRef="#br0" timeOffset="156182.3463">6057 15726 483 0,'-32'-2'202'16,"6"0"-81"-16,1 2 65 0,-2-3-69 0,-2 6-35 16,2-3-10-16,-6 0 1 0,3 2-5 15,4 0-15-15,-3 3-16 0,-2-4-14 16,-5 4-7-16,2 0-3 0,1 2-2 16,2-5-3-16,1 4-2 0,5 1-16 15,0-2-13-15,4-5-22 0,6 0 113 16,5-5-294-16,10-2 126 0,3-4-35 15,10 2-965-15</inkml:trace>
  <inkml:trace contextRef="#ctx0" brushRef="#br0" timeOffset="156481.6689">6569 15295 526 0,'20'31'248'0,"-5"-1"-126"16,3 0 70-16,2 7-71 0,-13-13-55 0,-6 5-16 16,4-1 0-16,-3 12 0 0,-1-7-9 15,-6 6-13-15,4 8-11 0,-1 1-6 16,4-2-2-16,1 2-3 0,2-1 0 15,5-1-2-15,0-4-2 0,2-4-6 16,-7-10-4-16,3-8-12 0,0 1 91 16,4-4-293-16,-1-15 147 0,1-2-65 15,8-5-1011-15</inkml:trace>
  <inkml:trace contextRef="#ctx0" brushRef="#br0" timeOffset="156674.2906">6808 15742 477 0,'-22'-10'244'0,"5"7"-140"0,4-7 77 16,-12 2-61-16,5 3-40 0,2 3-21 15,-3 2-15-15,-6 2 17 0,11-4-13 16,-4 4-18-16,-2 3-13 0,4-3-12 0,-2 1-4 16,-1-1-7-16,-1-7-24 0,4 5 113 0,-2-2-294 15,7-5 138-15,1 2-60 0,7 4-968 16</inkml:trace>
  <inkml:trace contextRef="#ctx0" brushRef="#br0" timeOffset="157142.9836">7184 15247 522 0,'30'11'232'16,"4"-11"-133"-16,-2 4 71 0,1-4-74 15,-3-4-55-15,0-2-10 0,-4 7-4 16,4-2 3-16,-5 4-1 0,-5-3-11 0,3 10-7 16,-6-2-4-16,-4 2-2 0,2 9 2 15,-5 9-1-15,-4 3-1 0,-11 4-1 16,-3 3-1-16,-7-1-1 0,-6 1 0 15,-1 8-2-15,-11 2 0 0,3 5 1 16,0 2-1-16,-1-2 0 0,-7-7 1 16,8 1-1-16,7 1 1 0,-2-8 0 15,5-4-1-15,5-4 1 0,0-11-1 16,3-4 0-16,12 4 0 0,0-8 0 16,9 1 3-16,6-8 4 0,-2 3 4 15,10-3 3-15,2-11 3 0,-3-3 3 16,-3-7 2-16,15 3 0 0,2 6-3 0,1-4-3 15,7 5-1-15,6 0-3 0,-12 3-2 16,-1-3-3-16,-9 2-1 0,-3-9-2 16,-7 6-2-16,2-1-3 0,1 2-8 15,-3-3-10-15,-1-4-11 0,1 4 9 16,-4 8-203-16,-6-7 106 0,-3-4-97 0,1 2-707 16</inkml:trace>
  <inkml:trace contextRef="#ctx0" brushRef="#br0" timeOffset="157539.5009">7935 15500 420 0,'26'-11'187'0,"-4"4"-69"15,-7-11 49-15,1-4-57 0,4-2-40 16,-3 5-7-16,12-1-1 0,0 2-9 15,5-2-11-15,6 5-12 0,5-1-9 16,-7 13-6-16,12-9-3 0,-10 4-2 16,-6 3-2-16,-5 10-2 0,0 3-2 15,-7-6-2-15,-2-2 1 0,-14 13-2 0,1 0 0 16,-7 12-1-16,-10 3 0 0,-11 5 0 16,-3 19-1-16,-4 1 1 0,-2-4-1 15,-4 3 1-15,0-4 0 0,1-2 0 16,3 1 1-16,7-6-1 0,0 1 1 15,6-4 0-15,7-12 0 0,7-3 0 16,3 1 1-16,2-8 0 0,11-1 0 16,7-2 0-16,8-8-1 0,2 2 0 15,10-7 0-15,1 8 0 0,16-9-1 0,-3 1 1 16,8-7-3-16,-9 2-5 0,8-10-12 16,-15 13-18-16,7-9-140 0,-11 9-26 15,9-3 28-15,-8 3-178 0,-5 4-95 16</inkml:trace>
  <inkml:trace contextRef="#ctx0" brushRef="#br0" timeOffset="158226.9049">9345 15124 469 0,'10'4'196'0,"-2"-4"-57"0,0-4 51 0,6 4-68 15,-3 2-32-15,-1-2-4 0,-1 2-3 16,-1 2-7-16,-5 3-11 0,4 15-12 16,-2-1-9-16,1 11-7 0,6 7-5 15,1 15-6-15,5 5-6 0,-13 9-5 16,9-2-5-16,1 9-4 0,-2-5-2 15,-3-11-3-15,-10 1-4 0,0-4-4 16,10-6-9-16,-9-17-5 0,1-3 61 16,-9-20-293-16,11-10 156 0,4-5-88 15,-5-17-1037-15</inkml:trace>
  <inkml:trace contextRef="#ctx0" brushRef="#br0" timeOffset="158406.4884">9587 15570 465 0,'-3'0'191'15,"3"2"-85"-15,-2-2 65 0,-13-9-59 16,-3 3-45-16,-10-3-7 0,-2 1-3 16,0-2-2-16,-6 0-2 0,-3-3-19 0,10 10-20 0,-5 6 5 15,6-3-1-15,5 0-4 0,1 8-7 16,1-1-13-16,1-7-16 0,-3-2 33 16,1-8-218-16,14 14 109 0,11-14-93 15,-8 10-739-15</inkml:trace>
  <inkml:trace contextRef="#ctx0" brushRef="#br0" timeOffset="158812.6869">9935 15167 587 0,'23'7'225'0,"9"0"-92"0,-3-7 67 16,5-2-96-16,-6-3-42 0,0-2-10 15,-8-6-5-15,-7 0-6 0,-5-2-12 16,9 3-10-16,5 4-6 0,1 8-2 16,3 0-2-16,-1 7-1 0,-3 4-2 15,-14 6 0-15,-3-2-1 0,-5 5-2 16,-2 4-1-16,-4 5-1 0,-9 0-1 16,-2 10-1-16,-3 4 1 0,-1-2-1 15,2 7 1-15,1 7 0 0,3-5 1 0,2-6 0 16,1 6 0-16,-2-14 1 0,0-1-1 15,-2 2 0-15,1-7 0 0,2-6 0 16,9 3-1-16,3-10 0 0,1-6 1 16,10 1 1-16,8-9 1 0,5-3 2 15,2 0 1-15,5-7 1 0,3-1 0 16,5-5-1-16,-2-2-1 0,-4 2-1 0,8-1-1 16,-6 0 0-16,-2 2 0 0,-1-1-3 15,6 4-6-15,-11-7-8 0,-1 1-18 16,-3 2 20-16,1-2-221 0,-5-4 113 15,-1 5-108-15,-2-5-752 0</inkml:trace>
  <inkml:trace contextRef="#ctx0" brushRef="#br0" timeOffset="159172.0219">10739 15268 404 0,'21'5'230'0,"9"-5"-107"0,0-6 55 16,-5 4-44-16,8-10-51 0,-2-2-17 15,-9-5-1-15,1 1 3 0,14 3-10 16,-4-6-13-16,2 4-11 0,6 5-4 16,5-4-5-16,-14 8-1 0,1 3-5 15,-10 1-3-15,-3 4-5 0,-16 7-3 16,0 0-3-16,-4 3-2 0,-6 9-1 16,-6 1-2-16,-4 8-1 0,-3 6-1 15,-4 4-1-15,3 3 1 0,-8 1 1 0,3-3-1 16,5 13 2-16,4-4 0 0,-2-3 1 15,11-2 0-15,5 3 0 0,-3-13-1 16,7-5 1-16,-2-1-1 0,8-1 1 16,2-11-2-16,2-3-1 0,6 0-1 15,7-6 0-15,5-6-1 0,8 0-2 16,5-5-1-16,-5-1-7 0,4-3-8 16,7-2-11-16,-7 2-13 0,-8-4-11 0,5 2 6 15,-8-3-173-15,-9-4 88 0,7 6-71 16,-2 9-602-16</inkml:trace>
  <inkml:trace contextRef="#ctx0" brushRef="#br0" timeOffset="159718.8269">12043 15040 236 0,'0'5'282'16,"0"3"-132"-16,3 5 23 0,1-1 8 16,-6 3-83-16,5 5-29 0,-3-1-4 15,-3 10 0-15,5 9-10 0,-2-8-15 16,-2 16-12-16,4 0-6 0,1-6-4 16,4 7-5-16,-2 2-2 0,1-4-4 15,-1 8-1-15,-3 2-2 0,0-7 1 0,-1 0-2 16,-1-10-6-16,4-6-5 0,0-16 8 15,3-3-199-15,0-8-19 0,1-5 42 16,0-6-196-16,1-3-183 0</inkml:trace>
  <inkml:trace contextRef="#ctx0" brushRef="#br0" timeOffset="159874.5506">12209 15441 335 0,'-7'-5'184'16,"-8"6"-76"-16,-1-9 37 0,-9 15-40 15,7 4-36-15,-14 3-17 0,4-6-6 16,-7 4-4-16,4-16-11 0,-9 9-10 16,10 0-7-16,4-3-7 0,4-4-13 15,-1-3-6-15,5-1-153 0,4 6 92 16,3-5-113-16,11-2-531 0</inkml:trace>
  <inkml:trace contextRef="#ctx0" brushRef="#br0" timeOffset="160378.786">12399 15093 552 0,'22'0'207'16,"-7"0"-86"-16,10-7 70 0,1 0-91 15,4 2-37-15,5-1-10 0,8-1-2 16,-2 4-1-16,-1-7-20 0,-7 2-11 16,-8 1-7-16,2 7-2 0,-6 2-3 15,1-2-3-15,-4 0-1 0,-5 11-1 16,-9-2-2-16,-4 4 0 0,-2 0 0 16,-6 7-1-16,-1-2 0 0,-2 2 0 15,-3-3 1-15,1 8-1 0,-3-11 0 0,-4 5 1 16,3 1-1-16,1-1 1 0,-3-5 0 15,4 1-1-15,4-2 1 0,-4-1 0 16,3-4-1-16,6 5 2 0,2-6-1 16,4 4 0-16,5-7 1 0,-5-4-1 15,5 5 1-15,4 0 0 0,4 1 0 16,7 2 0-16,-4-1-1 0,13 6 2 16,0 1-1-16,5 1-1 0,-8-1 1 15,4-4 0-15,-4 12-1 0,-4 3 1 16,-7-2-2-16,-5 8 1 0,-4 4-1 0,-6-8 0 15,-3-1-1-15,-7 1 1 0,0 1-1 16,-6-6 1-16,-4 1 0 0,0-2 0 16,2 6 3-16,-1-7-5 0,1 1-4 15,5-1-9-15,-9-5-11 0,7-3-9 16,1-6 38-16,4 1-214 0,0-7 106 16,10-13-62-16,0 1-729 0</inkml:trace>
  <inkml:trace contextRef="#ctx0" brushRef="#br0" timeOffset="160863.1956">13134 15147 483 0,'13'-3'227'16,"2"5"-81"-16,10 1 46 0,4-3-72 15,0 3-41-15,-1-9-15 0,3-1-7 16,-9 7-11-16,4-7-12 0,-1 3-10 16,0-5-8-16,-2 4-4 0,4 2-4 15,-6 0-2-15,-2 3-2 0,-6-2 0 16,3 9-2-16,-11-1-1 0,-5 3-1 16,0 2 0-16,-3-1 0 0,-7 15-1 0,0-4-1 15,-8 4 1-15,-9-5 0 0,4 8 1 16,0-8-1-16,0-5 1 15,5-3 0-15,3 8 0 0,-2-15 1 0,2-2-1 16,9 2 1-16,6 7 0 0,-2 9 0 16,0-13 0-16,7-1 0 0,3 5 1 15,-3 1-1-15,12 2 1 0,-2-10 0 16,10 5 0-16,5 15-1 0,-1-4 1 16,5-8 0-16,4 4-1 0,2 13 1 15,1-4-1-15,0-1-1 0,-9 3 1 16,-11 5-1-16,-6-16 1 0,-6 1-1 0,-3 2-1 15,-2 2 0-15,-4 3 0 0,-4 1-1 16,-6 1-2-16,-6 2-6 0,-7 1-6 16,-7-10-13-16,-7 3-7 0,2 4 108 15,-1-7-291-15,-2-7 140 0,5 0-30 16,-2-4-1001-16</inkml:trace>
  <inkml:trace contextRef="#ctx0" brushRef="#br0" timeOffset="180490.7895">4537 17300 310 0,'7'2'210'0,"-1"5"-71"15,-1-7 25-15,4 0-23 0,-3-7-60 16,4 0-2-16,-3 1-13 0,-1-3-4 16,-2-2-4-16,-1 2-7 0,-1 3-7 15,6-6-4-15,4 6-5 0,1-3 1 16,0-2-5-16,2 2-6 0,-3-10-4 15,4 0-4-15,6 3-2 0,4-4-4 16,6 5-2-16,-1 2-2 0,-1-6-2 0,0 8-2 16,1 4 0-16,-4 1 0 0,-1 6-1 15,-7 0 1-15,-1 11 0 0,-11 2-1 16,-7 9 0-16,-2 5-1 0,2 11 0 16,-5 1 0-16,-12 5-1 0,-1 9 0 15,-2 6 0-15,-11 1 0 0,-4-5 0 16,0-1 0-16,0 6 0 0,-4-9 0 0,2-4-1 15,7 2 1-15,2-1 0 0,0-11 0 16,6-2-1-16,7-5 1 0,-1-11-1 16,1-12 0-16,7-2 1 0,8-5-1 15,0-2 1-15,8-4 0 0,7-6 0 16,11-3 0-16,11-3 1 0,8 3 0 16,-6-5 0-16,14 7 0 0,-3 1 0 15,0 4 0-15,-5 1 0 0,3 2 0 16,-9 2 0-16,-4-2-1 0,2 0 1 0,-7 2-1 15,-2-2-2-15,-5 5-2 0,2-5-5 16,-5 10-8-16,1-5-7 0,-8-2-12 16,1 4-24-16,-6-4-9 0,-8 2-167 15,5-5 89-15,0 4-114 0,-2-4-560 16</inkml:trace>
  <inkml:trace contextRef="#ctx0" brushRef="#br0" timeOffset="180757.6857">5699 17111 497 0,'18'2'209'0,"-3"11"-89"16,0 0 68-16,-8 7-72 0,1 2-45 0,-3 9-10 15,-5 4 3-15,-3 3-3 0,3-1-14 16,-4 4-17-16,8-4-8 0,-6-1-4 15,2 12-4-15,3-3-2 0,2 3-3 16,5-3-2-16,-3 1-2 0,-6-11 0 16,3-7 0-16,-1-1-3 0,-1-1-9 15,1-14-17-15,-8-11 94 0,2-1-293 16,-4-1 145-16,-1-12-77 0,8-6-991 16</inkml:trace>
  <inkml:trace contextRef="#ctx0" brushRef="#br0" timeOffset="180960.7852">5933 17368 463 0,'-9'2'206'15,"3"1"-104"-15,-4-8 64 0,6 5-64 16,-7-6-43-16,-1-1-10 0,1 0 3 16,1 2 5-16,-2 4-8 0,-3-1-12 0,0-3-8 15,-10 10-5-15,-1-5-5 0,-1 0-4 16,7 2-2-16,-3 4-6 0,8-6-7 15,-6 2-14-15,3 5-13 0,-1-1-164 16,-1-1-16-16,4-11 25 0,6-3-188 16,7 3-88-16</inkml:trace>
  <inkml:trace contextRef="#ctx0" brushRef="#br0" timeOffset="181335.7374">6163 17053 579 0,'26'-6'221'0,"8"-1"-105"0,4-3 76 15,-2 3-88-15,-1 1-46 0,3-1-11 16,-3 2 2-16,-4-3-2 0,-6 3-12 16,5 5-13-16,-7 7-13 0,-3-7 1 15,-2 0-4-15,-1 5-1 0,-7 8-4 0,-5 2 1 16,-5 6 0-16,2 1-2 0,-2 14-1 15,-2-3-1-15,-3 4 0 0,-12-4-1 16,-3 7 1-16,4 1-1 0,-6 6 0 16,-3-8 2-16,9 8-1 0,4 6 1 15,-6-18 0-15,3 3 0 0,5 13 1 16,9-6 0-16,2-10 1 0,-1 3-1 16,8-12 1-16,6-17-1 0,9-1 0 0,5-8 0 15,2-3 1-15,5-2 0 0,5-14 0 16,-4 6 0-16,10-2 2 0,11 2 0 15,-9-2 0-15,0 8-4 0,-3 1 80 16,-21-1-292-16,-9 7 158 0,-1 0-76 16,-6 18-1046-16</inkml:trace>
  <inkml:trace contextRef="#ctx0" brushRef="#br0" timeOffset="182166.3232">7543 17012 447 0,'12'-15'264'0,"-7"5"-111"0,-2 8-42 15,6-11 47-15,-4 13 74 0,-4 13-120 16,-1 9-56-16,0 6-19 0,0 12-4 16,2 5-11-16,0 1-8 0,-2 9-8 15,1 3-8-15,-1 0 7 0,0-7 5 16,2 2-11-16,-5-10-4 0,4-5-8 16,3-5-7-16,-1 2-12 0,3-13 65 15,3-6-269-15,-3-1 138 0,6-15-74 16,1 0-942-16</inkml:trace>
  <inkml:trace contextRef="#ctx0" brushRef="#br0" timeOffset="182353.9768">7752 17315 577 0,'-1'8'216'0,"-3"-3"-107"16,-6 2 77-16,2-7-90 0,-10-2-40 15,0 4-9-15,-12-7 2 0,-2 10-2 16,1-3-10-16,-7 1-12 0,-7 5-9 0,10-3-6 15,-5 2-1-15,-1-5-5 0,9-2-5 16,9 1-11-16,0-1-11 0,8-1-86 16,5-1-104-16,2-8 64 0,3-3-150 15,5-2-379-15</inkml:trace>
  <inkml:trace contextRef="#ctx0" brushRef="#br0" timeOffset="182751.3571">8056 16972 645 0,'39'-2'206'15,"-1"2"-97"-15,-1-6 86 0,-2 3-112 16,5 1-36 0,-6-3-6-16,-9 8 2 0,10-8-5 15,-7 5-11-15,-6 2-12 0,-2 3-6 0,1 1-4 16,-14 8-1-16,-4-3-1 0,-3 11-2 15,-2 4-1-15,-8-2-3 0,-13 2 0 16,0 6-1-16,0 1 0 0,-5 2 0 16,0-1 0-16,-1 4 3 0,4-4 0 15,1 5 1-15,5-2 0 0,1 1 1 16,3-2-1-16,2 3 1 0,5-6 0 16,6 5-1-16,-1-8 1 0,4-2 0 15,11-3 0-15,3-5 2 0,5-12 0 16,6 3 1-16,7-9 1 0,2-2 0 15,15-7 0-15,-4 6 0 0,11-12-1 0,-3-1-1 16,9-4-1-16,-13-2 0 0,0-1 0 16,-12 11-3-16,7-7-3 0,-12 4-8 15,-3 5-12-15,-9-7 11 0,4 10 13 16,-10 0-215-16,0-5 114 0,1-2-58 16,3 1-808-16</inkml:trace>
  <inkml:trace contextRef="#ctx0" brushRef="#br0" timeOffset="182982.5254">9355 16818 409 0,'10'7'265'0,"0"6"-134"15,-2 8 50-15,4 11-39 0,1 3-66 0,4 6-22 16,-1 11-5-16,-13 2-1 0,1-14-7 0,-3 13-15 31,3-5-12-31,-13 0-7 0,6-6-2 16,3 9-2-16,8-6-2 0,-4-1-2 0,-1-5-18 15,2-1-189-15,2-4 116 0,-2 0-122 16,0-8-704-16</inkml:trace>
  <inkml:trace contextRef="#ctx0" brushRef="#br0" timeOffset="183201.2482">9653 17206 14 0,'-10'-17'337'15,"0"4"-171"-15,-3 3-14 0,-7-8 9 16,5 3 18-16,0 8-109 0,-5-4-4 16,1 9 0-16,-10 2-6 0,1 0-14 15,-3 5-14-15,-4 8-12 0,3-5-6 16,3 6-5-16,-3-6-2 0,-4 5-15 15,12-13-21-15,1 7 55 0,5-7-226 16,10-5 111-16,4 3-90 0,3 2-741 16</inkml:trace>
  <inkml:trace contextRef="#ctx0" brushRef="#br0" timeOffset="183879.4542">9869 16743 531 0,'6'15'225'16,"8"-15"-117"-16,2-1 73 0,4 9-79 15,8-25-49-15,-1 11-13 0,3-11-1 0,-2 2 1 16,-2 4-10-16,-6 2-14 0,0 3-7 15,-5 4-4-15,5 2-2 0,-2 3 0 16,2 9-1-16,-12 1-1 0,1 2-3 16,-9 2-2-16,-4-2-2 0,-2 1-3 15,-3 16-3-15,4 7-1 0,-1 13 1 16,-8-4 1-16,1 8 3 0,-8 2 1 16,-1-10 3-16,-4 4 3 0,4-3 5 15,-3 0 3-15,9-5 3 0,4 3 3 16,5-8 3-16,7-2 0 0,4-6 0 15,1-7-2-15,11-6-3 0,6-3-3 0,3-5-3 16,1-10-2-16,4 1-2 0,-2-2 1 16,4-4 1-16,4-9-9 0,2 0-12 15,5 7-1-15,5-5 108 0,-6-3-292 16,1 10 136-16,-2-3-25 0,-3 10-1020 16</inkml:trace>
  <inkml:trace contextRef="#ctx0" brushRef="#br0" timeOffset="184863.7029">11422 17045 176 0,'-62'0'176'0,"-14"8"9"31,-20 1 0-31,18-9 316 16,51 0-736-1</inkml:trace>
  <inkml:trace contextRef="#ctx0" brushRef="#br0" timeOffset="185689.2024">11632 16642 709 0,'15'4'203'16,"0"-6"-70"-16,1 9 79 16,-4-7-136-16,-2-5-22 0,-2 5-4 0,9 5-8 15,1 0-12-15,-1-2-13 0,-1 7-8 16,-11-7-4-16,5 4-2 0,-13-9-1 15,9 7 0-15,-14-10-1 0,2 5 1 0,-4-7 0 16,11 9-1-16,-11-4 1 0,2 1-1 16,-4-2 0-16,6 3 0 0,4 3 0 15,4 3-1-15,-14-12 0 0,7 6 0 16,4 0 0-16,2 1 0 0,1-1 1 16,-5 0 0-16,-4-6 2 0,10 8 1 15,-6-2 1-15,8 4 0 0,-8-4 3 16,-1 0 0-16,-2-6-2 0,16 11-1 15,-10-12-1-15,3 7 0 0,-6-10-1 0,1 7-1 16,9-4-2-16,-1 11 2 0,-11-8 1 16,9 6 1-16,7-2 1 0,-9 0 0 15,4-2 0-15,-6 2 1 0,-3-5-1 16,13 7-1-16,-8-2-1 0,-7-2-1 16,10 2 0-16,1 5-1 0,-2-3 0 15,4 5 0-15,-3-14 0 0,2 7 0 16,3 7 0-16,8-1 0 0,-7-7 0 15,4 2 0-15,-1-7 0 0,10 12 0 0,-4 1 0 16,2-7 0-16,1 0 0 0,-1 6 0 16,-6 1-1-16,-1-5 1 0,-2 3-1 15,4-5 1-15,-1 0-1 0,1 6 0 16,-2 6 0-16,3-4 0 0,-10 6-1 16,2-6 0-16,-5 3 0 0,-5 3 0 15,-1 6-1-15,-4-1 0 0,-4 8 1 16,-5 3-1-16,-6 6 1 0,-5-6-1 15,-5 8 2-15,0-3-1 0,4 0 0 16,-3-9 0-16,6 1 0 0,-2-2 1 16,-1-15-1-16,8 1 0 0,3 2 0 0,-4-8 0 15,11-1 0-15,-2-4 0 0,2-4 0 16,15 6 0-16,-9-10 0 0,2 1 0 16,8-3 1-16,15 2-1 0,1 0 1 15,-1-4 0-15,3 5 0 0,11 7 1 16,-9-1 0-16,0 1 0 0,4 1 0 15,1 6 0-15,-3 5-1 0,-6-2 0 0,6 8-1 16,-5-3 0-16,-5 10 0 0,-7-4-1 16,-4 7 0-16,-9 2 0 0,-5-3-1 15,-2 3 0-15,-6-4 1 0,-5 1-1 16,-2-3 1-16,1 5 0 0,-7-10-1 16,-1 10-2-16,2-8-1 0,-1-3-1 15,-1-4-10-15,11-1-6 0,-4-6-9 16,5-1-12-16,2-7-10 0,5-4-17 15,4 5-18-15,4-7-128 0,5 0 69 0,10-19-86 16,7-1-449-16</inkml:trace>
  <inkml:trace contextRef="#ctx0" brushRef="#br0" timeOffset="186017.2835">12966 16684 406 0,'18'8'285'15,"2"12"-163"-15,-1-8 56 0,-13 1-28 16,2-2-83-16,-3-2-20 0,0-1 1 0,2 7 7 15,-4 18-4-15,-1 0-15 0,5 12-11 16,3 11-9-16,-9 4-5 0,-1-7-3 16,0 0-2-16,-3-7-1 0,-2-3-5 15,5 2-5-15,-2-5-5 0,6-4-14 16,2-4-16-16,3-4-2 0,-6-16-176 16,7-12 92-16,5-2-102 0,0-10-595 15</inkml:trace>
  <inkml:trace contextRef="#ctx0" brushRef="#br0" timeOffset="186193.0566">13190 17010 471 0,'-18'-10'169'15,"-6"2"-81"-15,1 0 73 0,2 8-68 0,-6-5-29 16,-3 5 2-16,-1 6-3 0,3-4 2 16,-4-2-15-16,6 5-17 0,-1-3-12 15,1 1-7-15,-1 0-13 0,7-4-4 16,-3 2-7-16,5 4-177 0,8 4-7 15,0-3 29-15,7 1-192 0,3-2-86 16</inkml:trace>
  <inkml:trace contextRef="#ctx0" brushRef="#br0" timeOffset="186585.269">13405 16549 709 0,'37'-1'166'16,"4"-6"-49"-16,1-3 81 0,-3 0-140 0,3 4-10 16,-1-4 2-16,-6 6-4 15,-5 1-12-15,-3 3-12 0,-14 7-9 0,-5-2-5 16,0 6-2-16,-3 6-3 0,0 8-1 16,-5 3-2-16,-10 2-1 0,-1 1-2 15,-7 2-1-15,-16-3 1 0,-2-13-1 0,1 9 1 16,2 1 1-16,3-1 0 0,2-1 2 15,3 3 0-15,4-9 1 0,2-9 0 16,-1 3 0-16,15 0 0 0,5 0 1 16,-1 1 0-16,2-1 0 0,16 0 0 15,8-5 0-15,0 4 0 0,3-4 0 16,10 11 0-16,-8-11-1 0,0 5 0 16,3 0 0-16,-3 2 0 0,-4-2-1 15,-6 1 0-15,-7 4-1 0,-3-5-9 16,0-4-5-16,-10 2-2 0,-8-4-12 15,0-1-15-15,-1 8 68 0,-7 1-235 0,-7-1 124 16,-7 5-66-16,-5-6-786 0</inkml:trace>
  <inkml:trace contextRef="#ctx0" brushRef="#br0" timeOffset="187085.2067">11309 16607 486 0,'-12'22'195'16,"2"-7"-108"-16,5 5 67 0,-3-5-69 15,0-4-39-15,3 8-10 0,-2-3 6 16,-3 2 11-16,5 4 4 0,0 4-3 0,0 8-5 16,-1 17-7-16,6 5 2 0,3 17-5 15,0 3-10-15,-1 2-9 0,0-8-6 16,-2 10-6-16,1-22-5 0,-4-4-6 15,0-12 76-15,1 2-293 0,-3-22 157 16,2 3-81-16,4-17-1042 0</inkml:trace>
  <inkml:trace contextRef="#ctx0" brushRef="#br0" timeOffset="192381.4077">17343 13483 454 0,'7'-6'216'16,"1"3"-122"-16,2-9 75 0,0 0-64 0,-3 4-35 15,-2-5-8-15,1 0-8 0,11 1 11 16,4 4 10-16,4-2-21 0,-3-9-6 16,11 6-3-16,-10 0-8 0,5-7-3 15,0 5-4-15,6 2-5 0,0 0-4 16,3 1-6-16,-7 14-6 0,-1-2 1 16,1-2-3-16,-8 4-2 0,-2 4-1 0,-5 4-1 15,-7 5-2-15,-8-3-1 0,7 3-1 16,-11 13-1-16,-9 3 0 0,-9-1 0 15,-1 15-1-15,-8-4 0 0,-7 12 0 16,-2 0 0-16,2 2 0 0,-7-7 1 16,7 22-1-16,8-14 1 0,5 5 1 15,4-6 1-15,-4-10 0 0,7-5 0 16,3-4 1-16,0-3 0 0,10-1 0 16,1 1 0-16,9-12 0 0,4-6 0 0,1 2 0 15,13-4 0-15,0-5 1 0,10-6 0 16,5-2 1-16,-3-6-1 0,5 4 1 15,10-10 0-15,-4-1-1 0,-1 3 0 16,6-3-1-16,-6 0 1 0,-9-7-2 16,-7 0-4-16,-5 0-7 0,-7 7-8 15,-5-2-10-15,-6 5-18 0,2 1-18 16,-4-5 16-16,-4 0-191 0,-4 8 97 16,-4-9-84-16,0 10-651 0</inkml:trace>
  <inkml:trace contextRef="#ctx0" brushRef="#br0" timeOffset="192901.3379">18104 13477 522 0,'18'-3'220'16,"-5"-4"-71"-16,-3-5 57 0,5 4-77 16,-3-5-43-16,-2-4-8 0,13 9 0 15,5 1-10-15,-3-1-16 0,3 1-12 16,0-1-9-16,-6 3-6 0,4-2-4 16,6 1-5-16,-2 7-4 0,6-4-3 15,1 3-3-15,-9 7-1 0,-5-4-2 0,4 2 0 16,-8 10-1-16,-2-3 0 0,-9 11-2 15,-3 2-1-15,-10 1-1 0,2 9-1 16,-12 3-2-16,-10 4 0 0,-1 6-2 16,-6 5 1-16,4-5-1 0,-12 3 0 15,9 2 1-15,1-5 1 0,-7-6 1 16,8-3 2-16,5-1 1 0,8-9 0 16,-1-4 2-16,17-4 0 0,-3-4 0 15,3-1 0-15,2-6 0 0,8 2 1 16,8-11-1-16,3 3 0 0,4-1 0 15,10 0 0-15,3-8-1 0,-1-3 1 16,1-4 0-16,8 1-1 0,-4-2 0 0,-1-4 0 16,5 0 1-16,1 1-1 0,-12 3 1 15,3-6 1-15,-2 5-5 0,-11 0-8 16,2 6-6-16,-1-5-9 0,-6 9-14 16,3 4-16-16,-5-8-14 0,-6 1-172 15,-4 1 97-15,6 8-107 0,-11-4-604 16</inkml:trace>
  <inkml:trace contextRef="#ctx0" brushRef="#br0" timeOffset="193419.823">19382 13175 459 0,'10'-3'186'0,"-4"-2"-71"0,3 12 68 15,-3-7-66-15,1 6-39 0,-6 6-3 16,3-9 4-16,4 29-4 0,-5-14-4 15,1-2-24-15,-6 18-5 0,5 7-4 16,4-10-3-16,-7 9-4 0,3-5-5 16,4 5-7-16,-5 0-3 0,-1 1-3 0,1-1-4 15,1 11-3-15,4-6-2 0,-2-5 0 16,0 9-3-16,-2-7-3 0,2-9-7 16,0-3-8-16,-7-12-13 0,2-6-18 15,4 3-25-15,-11-15-104 0,10 1-67 16,-8-9 42-16,2-4-152 0,6 4-219 15</inkml:trace>
  <inkml:trace contextRef="#ctx0" brushRef="#br0" timeOffset="193612.5074">19579 13525 475 0,'-13'-2'204'0,"6"2"-84"0,-6 7 65 16,-2-7-64-16,-5 6-43 0,-3 1-9 15,-7-2 2-15,-3 3-5 0,-9-1-18 16,4 0-17-16,2-2-11 0,-2-5-9 0,-4-5-10 16,9-9-7-16,5 8 85 0,0-3-294 0,-5 3 152 15,16 6-71-15,4 10-1027 0</inkml:trace>
  <inkml:trace contextRef="#ctx0" brushRef="#br0" timeOffset="194632.0015">19861 13245 1278 0,'3'-5'-852'0,"7"6"1295"0,-2-4-381 16,4-8 261-16,-2 6-212 0,3 3 127 16,0-10-215-16,4 11-5 0,6-8-3 0,-1-2-3 15,-3-2-2-15,3-6-2 0,4 11 0 16,1 0-2-16,0 3-1 0,6 0-1 16,-3 3 0-16,-6 2 0 0,-2 7-2 15,-2-1 0-15,-10 6 0 0,-7 10-2 16,2 4-1-16,-5 9 0 0,-7 10-2 15,-8 3-1-15,-1 6 1 0,-9 14 1 16,-6-10-1-16,-6 4 2 0,4 6 0 0,0-9 1 16,1-4 0-16,4 0 0 0,7-11 0 15,4-5 1-15,2-1 0 0,10-9 0 16,5 0 1-16,3-3 0 0,2-13 0 16,7-1 1-16,8-5 0 0,1-7 0 15,3-7-1-15,9 0 0 0,8-3-1 16,-6-4 0-16,-2-6 0 0,10 0-1 15,-8 0 1-15,-5-3-1 0,-2-1 1 16,2 10-2-16,-9 0-3 0,-1-1-3 16,-5-1-4-16,-1 7-4 0,-1-4-15 0,-7-2-19 15,1-5 95-15,-2 7-290 0,7-2 145 16,-14 4-74-16,9-8-974 0</inkml:trace>
  <inkml:trace contextRef="#ctx0" brushRef="#br0" timeOffset="195071.0193">20441 13296 280 0,'3'-1'304'0,"10"1"-142"0,5-7 27 16,2 7 7-16,7 7-94 0,1-12-30 16,-3-5-5-16,3-4-2 0,4-1-11 15,-4-1-15-15,-2-7-17 0,6 11-3 0,-4 5-4 16,3-1-2-16,-4 8-3 0,3 7-1 15,-5-6-2-15,-7 6-1 0,-3 6-2 16,0 6 0-16,-5 2-2 0,-7 1-1 16,0 4-1-16,-3 2-1 0,-6 4-1 15,-4 3-1-15,-7-7 1 0,1 17-1 16,-6-1 0-16,0-2 0 0,-4-1 1 16,1 6 0-16,-6-6 1 0,1-1 0 15,0 6 0-15,5 9 1 0,0-9 0 0,5-6 0 16,5-3 1-16,2-11-1 0,10-8 0 15,1-4 2-15,2-3 0 0,7-8 0 16,3-3 2-16,5 0 0 0,5-3 1 16,1-2 0-16,14-1 0 0,6 4 0 15,-3-5 0-15,7-6-1 0,2 3-1 16,4-3 0-16,-13 3-1 0,10-3-1 16,-8 3 1-16,-5-7-2 0,-4-3-4 0,1 0-3 15,-7 9-5-15,1-4-10 0,1 8-15 16,-3 0-10-16,0 1 71 0,-8-6-259 15,-4 6 126-15,1-9-52 0,-5-5-902 16</inkml:trace>
  <inkml:trace contextRef="#ctx0" brushRef="#br0" timeOffset="196469.9772">22168 13147 397 0,'0'-8'179'0,"5"9"-26"0,3 1 25 16,-5 1-58-16,2 4-13 0,2-4-6 15,-1-3-11-15,3 12-13 0,1 3-7 16,0-4-8-16,3 11-9 0,0 8-11 16,2 6-4-16,-2 4-8 0,2 8-7 15,-2-6-6-15,-3 4-5 0,2 7-4 16,-2-2-2-16,-2-3-2 0,1 7-2 0,-8-7-3 15,1-5-5-15,-7-8-5 0,3-8-1 16,1-13-13-16,-4-2 22 0,3-17-250 16,2 5 140-16,-2-8-117 0,2-22-885 15</inkml:trace>
  <inkml:trace contextRef="#ctx0" brushRef="#br0" timeOffset="196641.8371">22400 13523 350 0,'-2'-8'230'0,"7"6"-99"15,-7 4 39-15,-3-4-28 0,-1 4-55 0,-9-2-19 16,-2 0-4-16,-4 2-5 0,-6-2-11 16,-1 0-14-16,1 5-15 0,-1 3-5 15,0 3-1-15,-2-4-4 0,0 1-9 16,1-1-13-16,0 0-12 0,6-2 8 16,-2-4-189-16,5 4 92 0,6-3-91 15,14 5-653-15</inkml:trace>
  <inkml:trace contextRef="#ctx0" brushRef="#br0" timeOffset="196985.5374">22603 13046 155 0,'5'20'321'0,"4"-7"-156"15,-8 0 9-15,4-1-55 0,-1-4 74 16,-1 1-129-16,0-3 4 0,1 6 1 16,-1-4-10-16,-3 5-11 0,8 14-8 15,2 1-5-15,-2 5-5 0,4 12-5 16,5 3-5-16,-4 0-6 0,0 7-3 15,2 1-4-15,0-5-2 0,-8-1-3 0,-1 3-3 16,-2-11-3-16,4-3-2 0,-5-4-4 16,0-8 13-16,2-14-236 0,-8-11 136 15,3-2-110-15,5-19-862 0</inkml:trace>
  <inkml:trace contextRef="#ctx0" brushRef="#br0" timeOffset="197158.172">22781 13455 628 0,'-7'0'150'16,"-4"-1"-50"-16,-3-4 80 16,-9-2-120-16,-5 0-15 0,1 1 3 0,-1 6 3 15,2 5-9-15,4-4-14 0,6 8-10 16,-1 2-3-16,2 3 0 0,0-8-13 16,4-4-10-16,-11 1 9 0,5 0-198 15,6 1 110-15,-2-4-112 0,1 0-693 0</inkml:trace>
  <inkml:trace contextRef="#ctx0" brushRef="#br0" timeOffset="197642.4857">22985 13053 20 0,'23'0'437'0,"-3"1"-228"0,0-1-20 16,0-3 7-16,-1 3 16 0,-2 2-152 16,5-2-4-16,-3 5 0 0,-2-4-12 15,8 7-12-15,-9-3-16 0,-4 0-7 16,0-1-3-16,4 12-3 0,-9-2-2 16,-7-3-1-16,-3 6-2 0,-1 3 0 15,-2 0 0-15,-13-6 0 0,-4 5 0 0,-2 2 1 16,7 7-1-16,-2-8 2 0,0 0 0 15,5 0 0-15,-1-7 0 0,-1-6 1 16,7 0 0-16,2 6 0 0,1-5 0 16,7 2 1-16,0-7 0 0,4 6 0 15,7-4 0-15,1-10 0 0,4 3 0 16,9 2 0-16,0 5 1 0,5-3-1 16,0 3 0-16,-2-4 0 0,-10 8 0 15,7-3 0-15,-5 6 0 0,2-1-1 16,-1 4-1-16,-1-1 1 0,-3 0-1 0,-13 6-1 15,1 0-1-15,-5 2 1 0,-3 4-2 16,-7-1 1-16,-3-3-1 0,-9 3 0 16,3-6 2-16,4 5 0 0,-2 7-2 15,0-9-2-15,3 3-2 0,-1-1-4 16,1-15-2-16,-9-8-16 0,7 1-29 16,7-2 24-16,3-2-183 0,1-13 92 0,5 2-109 15,11-7-581-15</inkml:trace>
  <inkml:trace contextRef="#ctx0" brushRef="#br0" timeOffset="198186.4085">23556 13053 591 0,'7'6'227'16,"3"-1"-101"-16,3-10 81 0,1-1-90 0,-1-1-55 16,-2 14-9-16,8-14 9 0,-3 0-6 15,1 6-19-15,8 4-15 0,1-3-8 16,-8 3-3-16,6-3-2 0,0 4-3 16,1 7-2-16,-11-4 0 0,4-1-2 15,-2 8 0-15,-12-1-1 0,-4 0-2 16,-7 2 0-16,-5-2-1 0,9 21-2 15,-7-15 1-15,-8 6 0 0,-2-2 0 16,0 12 1-16,-1-10 0 0,-3-7 0 16,5 4 1-16,2-1 0 0,0-11 0 15,-2-1 0-15,-1-8 0 0,10 6 1 0,1 1 0 16,3-14 1-16,6 6-1 0,6-2 1 16,4-1 0-16,2 8 0 0,-2-9 1 15,3-2-1-15,0 12 1 0,4-6-1 16,3 4 1-16,1 6-1 0,3-4 1 15,5 9-1-15,0-2 0 0,-5 1 0 16,3-1 0-16,-1 2-1 0,-11-2 0 16,2 0 1-16,-2 7-1 0,-10 0-1 0,5-7 0 15,-9 1 0-15,1 6-1 0,3-9-1 16,-10 6 0-16,-1 6 0 0,-6 0-1 16,-8-1-2-16,-2 3 0 0,3-1-2 15,-10-4-4-15,14 2-3 0,-8-2-8 16,3-7-7-16,-3-5-9 0,12 5-24 15,-4-11-32-15,11 3-121 0,-1-5 67 16,5-18-117-16,4 1-393 0</inkml:trace>
  <inkml:trace contextRef="#ctx0" brushRef="#br0" timeOffset="198442.5949">24103 13054 442 0,'5'5'197'0,"4"-3"-88"16,-8-2 64-16,9 5-54 0,0 6-51 16,0 4-8-16,2 7 10 0,1 6-1 15,-6 5-15-15,-1 4-16 0,2-3-9 16,-3 10-6-16,0 5-3 0,2-2-6 0,-2 2-3 16,3 6-3-16,-3-13-4 0,-1-4-2 15,2-5-4-15,-1 0-3 0,2-15-12 16,-5-1 94-16,4-4-295 0,-1-13 154 15,3 0-71-15,-1-12-1011 0</inkml:trace>
  <inkml:trace contextRef="#ctx0" brushRef="#br0" timeOffset="198611.3119">24306 13402 341 0,'-9'-11'186'15,"-2"1"-89"-15,-3 3 50 0,-2 5-37 0,-7-4-37 16,-6-1-12-16,0 2 1 0,-8 5 2 15,2 7-12-15,4-6-14 0,3 3-13 16,4 6-8-16,0 0-2 16,-3 1 0-16,1-4-14 0,1-4-15 15,16 1 122-15,-1-8-292 0,-1 1 143 16,21 6-54-16,0-6-983 0</inkml:trace>
  <inkml:trace contextRef="#ctx0" brushRef="#br0" timeOffset="198854.5215">24448 13024 314 0,'15'24'233'16,"0"0"-109"-16,-3 1 41 0,-4-5-17 15,0 3-70-15,0 9-17 0,2 11 2 16,5 3 2-16,-2-1-12 0,2 5-17 0,-1-2-11 15,-3-2-7-15,-2-1-4 0,-3-2-4 16,2-10-3-16,-4 5-2 0,7-11-7 16,-7-4-11-16,4-5-9 0,-5 1 75 15,4-16-255-15,-14-3 122 0,6-2-58 16,1-18-877-16</inkml:trace>
  <inkml:trace contextRef="#ctx0" brushRef="#br0" timeOffset="199010.6177">24773 13348 448 0,'-10'-14'181'0,"2"13"-79"0,-1-4 56 15,-9 5-68-15,-5 6-41 0,0-4-10 16,-9 1 1-16,-11 1 0 0,0-4-13 0,-7 6-6 16,-6 4-186-16,-5-7 110 0,14 11-96 15,1 6-673-15</inkml:trace>
  <inkml:trace contextRef="#ctx1" brushRef="#br0">13197 12089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39:29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4454 14012 163 0,'10'0'141'0,"-2"0"-12"16,4 0 3-16,0 0-10 0,-4 2-13 15,-6-4-6-15,-4 2-10 0,2 5-9 16,-3-5-11-16,-2 3-10 0,0 2-9 16,-2-5-7-16,-3 7-6 0,-1-2-6 15,-4-2-3-15,-12 4-4 0,-6-2-1 0,-12-5-2 16,-11 0-2-16,-22 8-1 0,-3-9-3 16,-14 6-1-16,-3-10-2 0,-13 5-1 15,2 8-2-15,-10 0-3 0,-4-8 0 16,-11 7-2-16,5-4-1 0,-7-3-1 15,5 0-2-15,-5-5 0 0,7-2-1 16,-2-1-1-16,13 2 1 0,5-3 0 16,20-2-4-16,16 2-4 0,12-2-5 15,5 4-9-15,9-4-12 0,11 1-12 16,5 0-27-16,15 6 9 0,12-7-174 16,8-1 87-16,13 2-99 0,9-6-570 0</inkml:trace>
  <inkml:trace contextRef="#ctx0" brushRef="#br0" timeOffset="578.189">4297 13899 177 0,'21'10'150'0,"9"-10"-37"0,0-3 9 16,0 3-10-16,-2 5-26 0,2-17-9 15,-10 9-3-15,1-2-4 0,-4 10-3 16,-11-10-1-16,3 0-4 0,-13-5-2 15,8 12-2-15,-8-2-2 0,-4-12-3 16,-7 4-5-16,0 1-8 0,-11-8-5 16,-14-3-4-16,-8-2-4 0,-12-8-4 15,-6 2-3-15,-15-1-2 0,5 7-1 16,-6-5-1-16,-4 9-2 0,10 3-1 16,3-6-2-16,15 11-2 0,-5-4-1 0,12 9-1 15,-11 3-2-15,19 3 0 0,-11-4-2 16,12 6-5-16,4-4-6 0,11-1-9 15,-2 0-12-15,12 0-18 0,12-6-24 16,5 4 110-16,7-3-286 0,6 3 130 16,17 2-41-16,3 4-938 0</inkml:trace>
  <inkml:trace contextRef="#ctx0" brushRef="#br0" timeOffset="878.5871">4736 13830 340 0,'-12'26'238'0,"-1"-4"-87"0,-3 4 27 0,-1 16-34 16,-10-1-47-16,-17 4-21 0,-11 11-10 15,-18 16-6-15,-20-3-11 0,-13 16-12 16,-2 9-9-16,-8 7-8 0,2 5-4 16,-9-4-4-16,4-8-2 0,11 0-3 15,9-7-4-15,8-13-6 0,20-12-3 16,9-9-212-16,18-20 124 0,22-2-124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39:4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 14256 410 0,'23'3'166'0,"3"-3"-49"15,6-7 39-15,8-6-69 0,9 3-12 16,9 0-6-16,14-1-4 0,4-3-7 16,13 0-6-16,21 0-5 0,6 6-3 15,16-4-3-15,16-1-5 0,1 0-2 0,2-2-2 16,3-3-2-16,-5-2-3 0,-11 7-4 16,7-4-5-16,-19-1-5 0,-10 5-3 15,-21-2-3-15,-6-2-3 0,-16 9-1 16,-6 8-1-16,-8-5 0 0,-12 3-1 15,-18 0-5-15,-9 4-7 0,-16-9-8 16,-4 7-12-16,-5 0-16 0,-5-4-20 16,-7 8-28-16,4 1-46 0,-10-10-81 15,-7 14 38-15,-5 2-98 0,2-11-244 16</inkml:trace>
  <inkml:trace contextRef="#ctx0" brushRef="#br0" timeOffset="404.915">4274 13871 368 0,'3'9'190'0,"-3"2"-68"0,-7-19 38 16,9 23-47-16,-2-15-40 0,-8-13-10 16,1 1-3-16,-3 9-5 0,2-9-7 15,-14-3-5-15,-3 3-3 0,-8-7 1 0,-16 5-1 16,-16-9 1-16,4 5 0 0,-14 5-3 15,-18-1-5-15,2 13-5 0,2 1-4 16,-14-4-4-16,8-2-5 0,9 6-3 16,12 10-4-16,4-7-6 0,7-6-4 15,7-1-8-15,14 9-7 0,4-3-15 16,0 3-19-16,13-12 10 0,5 2-198 16,9 4 104-16,4-8-105 0,7 5-671 15</inkml:trace>
  <inkml:trace contextRef="#ctx0" brushRef="#br0" timeOffset="635.3833">4438 13672 656 0,'6'19'171'0,"-6"1"-48"16,-6 4 74-16,2 10-128 0,-12 4-11 15,-6 25-4-15,-13-9-3 0,-9 23-14 16,-18 9-12-16,-16 7-10 0,-6-6-5 15,-9 14-2-15,-3-9 0 0,2-5-4 16,6 3-5-16,-5-6-5 0,7-12 35 16,-2-13-241-16,8-11 132 0,9-16-94 15</inkml:trace>
  <inkml:trace contextRef="#ctx0" brushRef="#br0" timeOffset="7019.5184">9889 13222 465 0,'14'-22'181'0,"5"-6"-54"0,-1-4 47 16,-3-11-75-16,-7-3-27 0,-5-4-7 16,-3 0-6-16,-5 6-9 0,-8 14-8 15,-12-3-7-15,-6 15-5 0,-14 9-3 16,-8 9-1-16,-13 2 2 0,-9 5-4 16,1 11-1-16,-11 10-2 0,-1 7-2 15,-4 9 0-15,6 11-1 0,-9 18-2 16,7 8 0-16,-4 10-3 0,9 6 1 0,-3 10-1 15,2 1-1-15,6 5-1 0,15 4 0 16,5 14-1-16,14-1 0 0,12 2-1 16,12-4 0-16,18-2-1 0,7-10-2 15,16-9-1-15,18-12-2 0,19-7-1 16,16-17-2-16,20-28-1 0,24-10-2 16,31-18 0-16,16-15 0 0,20-8 0 15,-5-9-1-15,7-19 0 0,-21-32 2 16,-11-15 0-16,-14-15 0 0,-4-13-1 15,-28-33 2-15,-10 2-1 0,-18-11 1 0,-27-4 0 16,-36-11 0-16,-20 7 1 0,0 14-4 16,-30-1-3-16,-21 8-7 0,-22 19-17 15,-6 21-22-15,-28 19-12 0,3 30-12 16,-19 29-168-16,-1 22 75 0,-15 0-76 16,10 18-578-16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8-02-08T17:40:08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8-02-08T17:40:08.902"/>
    </inkml:context>
  </inkml:definitions>
  <inkml:trace contextRef="#ctx0" brushRef="#br0">3829 4204 0,'0'0'15</inkml:trace>
  <inkml:trace contextRef="#ctx1" brushRef="#br0">4656 13755 447 0,'-3'9'228'0,"5"-1"-82"0,-1-3 41 15,-2-5-63-15,-4-8-38 0,-7-9-14 16,1 2-8-16,-13 0-7 0,-2 4-8 16,-9-8-8-16,-10 3-7 0,-11-4-4 15,10 0-4-15,-11-5-2 0,-1 5-4 16,-8-3-1-16,-9-4-1 0,-8 3-2 16,4-3-3-16,-6 4-1 0,14 3-3 15,0 2 0-15,-2 0-3 0,3 4-30 16,9 4 27-16,-10-3-4 0,8 1-4 0,10 6-8 15,0 4-7-15,6-4-11 0,14 4 14 16,3 2-42-16,9-7-20 0,6 2-164 16,7 5 89-16,8-5-104 0,5 9-578 15</inkml:trace>
  <inkml:trace contextRef="#ctx1" brushRef="#br0" timeOffset="546.9171">4646 13711 477 0,'17'18'206'0,"0"-5"-61"15,4-5 47-15,1 7-75 0,-4-2-38 0,0 7-5 16,-5 12-6-16,-8 4-12 0,-3-3-11 15,-2 14-13-15,-3 6-4 0,-11-5-5 16,-2 5-6-16,-6 13-6 0,2-4-3 16,-4-9-3-16,5 1-2 0,-2-9 0 15,6-4-2-15,5-2-3 0,3-10-4 16,-1-7-14-16,-2-5-15 0,7-7-21 16,-10-10-172-16,4-2 94 0,-1-10-125 15,10-9-591-15</inkml:trace>
  <inkml:trace contextRef="#ctx1" brushRef="#br0" timeOffset="902.9389">4690 13785 170 0,'-5'15'360'0,"0"2"-170"0,3-11 2 16,0-4-63-16,-6-4 81 0,-4 2-141 16,-9 2-2-16,-7-2 0 0,-15 5-6 15,-12-2-10-15,-13 15-7 0,-10 11-5 16,-30 2-5-16,-14-4-6 0,-22 1-6 15,-14-8-5-15,-24-9-5 0,4-4-4 16,6-5 0-16,-12 11-1 0,2-13-6 16,3-7 2-16,11 2 35 0,-4-3-293 0,13-5 168 15,16-1-117-15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1:16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 13843 416 0,'-14'10'200'0,"13"0"-63"16,1-3 37-16,5 1-63 0,3-3-26 15,4 2-11-15,7-6-10 0,6-1-8 0,7-6-5 16,11 17-7-16,18-21-5 0,4 22-2 16,21-6-4-16,13 1-2 0,17 0-2 15,9 3-5-15,31-7-5 16,4 0-3-16,18 2-4 0,-11 10-3 0,9-3-3 15,-30-4-2-15,-12 4 0 0,-17 3-2 16,1-6 0-16,-23 6 1 0,7-8-1 16,-11 5-3-16,-11-4-4 0,-14-3-7 15,-3 2-9-15,-8-3-8 0,0 3-13 16,-7 11-19-16,-2-6-3 0,-3-2-170 0,-10 1 92 16,-11-4-103-16,-2-2-583 0</inkml:trace>
  <inkml:trace contextRef="#ctx0" brushRef="#br0" timeOffset="522.144">4550 13992 277 0,'14'0'222'16,"-3"7"-68"-16,-7-19 14 0,2 6-24 15,4 2-37-15,-3-7-22 0,-6 4-7 16,-1-1-6-16,-8-4-12 0,11 12-6 15,-3-5-9-15,-15-6-8 0,-3-8-5 16,-3 1-5-16,-7 3-5 0,-16-10-5 16,5 4-2-16,-14 1-3 0,-5-3-1 0,-7-4-1 15,-5 1-3-15,-9-4-1 0,8 8-1 16,-7-1-1-16,10 0 1 0,15 8 0 16,5 3-2-16,1-1-2 0,19 12-12 15,-5-4-18-15,0 8-18 0,5-8 97 16,4 12-292-16,-2-9 130 0,8 5-50 15,11 2-970-15</inkml:trace>
  <inkml:trace contextRef="#ctx0" brushRef="#br0" timeOffset="743.9638">4529 13909 311 0,'28'14'189'16,"-10"-6"-62"-16,-6 0 30 0,-1 5-40 15,-9 2-30-15,-2-5-12 0,-5 4-4 16,-8 1-3-16,-5 9-4 0,-12 13-11 16,-3 9-7-16,-17 19-6 0,-11 6-6 15,-6 9-8-15,-9 12-8 0,-12-4-5 16,5 7-3-16,-4 3-1 0,5-9-12 16,-2-14 81-16,9-7-293 0,1-12 158 15,16-13-87-15,8-10-1030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8T17:41:39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15010 6819 1160 0,'-143'-149'0'0,"11"-99"1"0,-135 50-1 0,-23 24 0 0,78 82 0 15,38 25 1-15,-7 1-1 16,-1-4 0-16,-21-1 0 0,-7-3 1 0,-1 4 1 0,3 5 0 15,-21-1 1-15,-8 0 1 0,7 19 1 16,-14-1-1-16,0 7 1 0,-6 1-1 16,-9 4 0-16,-6-3 1 0,-2 11-2 15,-14 5 0-15,4 20-1 0,-1 3 0 16,-4 6 1-16,8 11-1 0,-7 19 1 16,9 21 1-16,-5-3 0 0,2 16 1 15,5 20 0-15,6 2 0 0,-8-5 1 16,22 20-2-16,10 11 1 0,5 1-1 0,17 7 1 15,11 17 0-15,10-2 0 0,8-2 0 16,10 3 0-16,18 13 0 0,19 0 2 16,8 6 4-16,13 1 4 0,10 9 0 15,18-15 2-15,5 6 0 0,23 12 0 16,12 5-2-16,10-3-3 0,3 13-5 16,25-10 2-16,9 2 0 0,6-12 1 15,10 6 0-15,21-1 0 0,14-11 1 16,11-4 1-16,14 8-3 0,21-11-2 0,17-10-3 15,18 8 0-15,10-5 0 0,21-1-2 16,12-7 0-16,12 6 1 0,19-3 0 16,21-11 0-16,11-4 1 0,20-1 0 15,13-6 0-15,13-7-1 0,7-8 0 16,14 3 0-16,1-9-2 0,13 5 1 16,13 8-1-16,19 7-1 0,0-18 0 15,16 10 1-15,5-5-1 0,12-16 0 16,-1-4 0-16,34 13 0 0,-4-10 0 0,16-1 0 15,-6-19-1-15,3 7 1 0,1-25-1 16,25 0 0-16,-7-15 2 0,13-3 0 16,17-13 0-16,-10-9 1 0,-5-13 1 15,-14-12 1-15,-6-4 2 0,-13-22 0 16,-15-6 1-16,-23-14 4 0,-7-9 2 16,-28-8 4-16,-30-13-2 0,-16-26 0 15,-34-7 0-15,-21-18-2 0,-21-14-1 16,-33-26-3-16,-22 0-2 0,-15-33-1 0,-27-20-2 15,-31-20 0-15,-22-6-1 0,-31-37-3 16,-45 13-1-16,-2-30-1 0,-42-13-1 16,-41-9 0-16,-31-3 0 0,-51-37 0 15,-29 44 1-15,-38-20-4 0,-32 27 1 16,-43-2-1-16,-30 27 0 0,-23-15-3 16,-31 36-2-16,-39-3-3 0,-21 3-4 15,-27 8-7-15,-37 22-7 0,-20 4-8 16,-15 6-1-16,-22 25 40 0,-4 26-228 15,-25 17 124-15,5 40-65 0</inkml:trace>
  <inkml:trace contextRef="#ctx0" brushRef="#br0" timeOffset="1374.9944">2639 14025 311 0,'4'-6'115'0,"2"6"-46"0,11-7 40 15,0 1-36-15,-3-1-18 0,5-6-4 16,2-1 8-16,-6-6 9 0,2 6 3 16,-2 9-6-16,5-2-3 0,-2 4-4 0,8-4 7 15,-1 2 0-15,3 3-7 0,4 6-11 16,9-4 0-16,16 0-10 0,7 5-9 15,16-4-4-15,21 14-6 0,12-8-6 16,3-7-2-16,13 5-4 0,27-5 0 16,3-2-1-16,10-3-1 0,13 0-2 15,12-1 2-15,-22 6-1 0,-13-10 0 16,-14 11-1-16,-23-2 1 0,-22-6-1 16,-16 7 0-16,-11 0 0 0,-16-5-4 15,-16 10-8-15,-18-13-10 0,-15 3-10 0,-8 3-6 16,-8-3-13-16,-10-3-27 0,-17 10-9 15,-5-2-136-15,-3-5 80 0,-23 11-108 16,-10-1-453-16</inkml:trace>
  <inkml:trace contextRef="#ctx0" brushRef="#br0" timeOffset="1771.7843">4849 13860 432 0,'6'18'222'0,"-6"-18"-75"16,10 12 38-16,-10-9-60 0,4-13-38 15,2 5-15-15,-6-7-9 0,-10-4-10 0,2 6-11 16,-10-7-9-16,-5 1-6 0,-19-3-6 16,-16 0-2-16,0-6-2 0,-12-2-1 15,-2 7-2-15,-3 0-1 0,2 7-2 16,2 5-2-16,-2 6-2 0,-3-3-1 15,11 0-1-15,7 5-4 0,8-1-5 16,7-6-9-16,7 0-8 0,11 2-10 16,5-3 89-16,5 0-292 0,15 3 147 15,7-2-54-15,21 12-1013 0</inkml:trace>
  <inkml:trace contextRef="#ctx0" brushRef="#br0" timeOffset="1975.0529">4998 13621 524 0,'28'17'256'0,"-6"9"-109"16,2-6 56-16,0 2-78 0,-11-4-45 16,-11 7-23-16,-2-5-10 0,-19 8-7 15,-2 0-11-15,-22 17-12 0,-29 9-11 0,-10 19-1 16,-28 8 0-16,-16 7 0 0,-5 8-6 16,-3-3-7-16,-10 5 10 15,1 0-134-15,12 9-89 0,-21-5 71 0,14 2-163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B, E, C, F, 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467640" y="5725080"/>
              <a:ext cx="632160" cy="731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712480"/>
                <a:ext cx="657360" cy="75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 B, F, C, D,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576160" y="5418360"/>
              <a:ext cx="651600" cy="1030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640" y="5405400"/>
                <a:ext cx="676440" cy="10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D, B, E, A, C, F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94040" y="1743840"/>
              <a:ext cx="7787520" cy="4578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360" y="1731960"/>
                <a:ext cx="7801560" cy="460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35760" y="4352040"/>
              <a:ext cx="8282880" cy="210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880" y="4342680"/>
                <a:ext cx="8300160" cy="21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72120" y="4893840"/>
              <a:ext cx="1033200" cy="594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4881960"/>
                <a:ext cx="1048680" cy="61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68160" y="4614120"/>
              <a:ext cx="3188520" cy="7891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760" y="4601520"/>
                <a:ext cx="3208680" cy="81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60320" y="1513440"/>
              <a:ext cx="960480" cy="3720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" y="1504080"/>
                <a:ext cx="984600" cy="37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83640" y="4889880"/>
              <a:ext cx="1032480" cy="534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40" y="4875840"/>
                <a:ext cx="1044000" cy="55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50040" y="1601280"/>
              <a:ext cx="6559920" cy="3750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360" y="1591920"/>
                <a:ext cx="6579000" cy="376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2200" y="855720"/>
              <a:ext cx="8567640" cy="365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846360"/>
                <a:ext cx="8583480" cy="36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4160" y="3219840"/>
              <a:ext cx="6002280" cy="2593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00" y="3205440"/>
                <a:ext cx="6028200" cy="26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3680" y="3405600"/>
              <a:ext cx="2406960" cy="3034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80" y="3395880"/>
                <a:ext cx="2432880" cy="30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56840" y="3713400"/>
              <a:ext cx="878760" cy="86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3880" y="3699720"/>
                <a:ext cx="905760" cy="8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7200" y="1255320"/>
              <a:ext cx="7163280" cy="296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80" y="1244520"/>
                <a:ext cx="7187400" cy="29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</a:t>
            </a:r>
            <a:r>
              <a:rPr lang="en-US" sz="2500" dirty="0" smtClean="0"/>
              <a:t>C, G</a:t>
            </a:r>
            <a:endParaRPr lang="en-US" sz="2500" dirty="0"/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50040" y="5054040"/>
              <a:ext cx="403200" cy="734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5039640"/>
                <a:ext cx="432000" cy="7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5840" y="1216440"/>
              <a:ext cx="7206480" cy="4435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213920"/>
                <a:ext cx="7230600" cy="44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8960" y="1147320"/>
              <a:ext cx="6996600" cy="444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00" y="1134360"/>
                <a:ext cx="7022160" cy="44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98080" y="4744440"/>
              <a:ext cx="573840" cy="85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760" y="4735440"/>
                <a:ext cx="597960" cy="8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160" y="4700880"/>
              <a:ext cx="1358640" cy="873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20" y="4698360"/>
                <a:ext cx="1378800" cy="8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4440" y="4706640"/>
              <a:ext cx="1761840" cy="1262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0" y="4696920"/>
                <a:ext cx="1787760" cy="12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20760" y="4481640"/>
              <a:ext cx="4400640" cy="1278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9600" y="4471200"/>
                <a:ext cx="4425120" cy="13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1480" y="5943600"/>
              <a:ext cx="1807560" cy="43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20" y="5932080"/>
                <a:ext cx="1833120" cy="4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7000" y="1135080"/>
              <a:ext cx="8017920" cy="484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20" y="1122840"/>
                <a:ext cx="804456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1093</Words>
  <Application>Microsoft Office PowerPoint</Application>
  <PresentationFormat>On-screen Show (4:3)</PresentationFormat>
  <Paragraphs>309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Adam Carter</cp:lastModifiedBy>
  <cp:revision>21</cp:revision>
  <dcterms:created xsi:type="dcterms:W3CDTF">2006-08-16T00:00:00Z</dcterms:created>
  <dcterms:modified xsi:type="dcterms:W3CDTF">2018-02-08T18:20:22Z</dcterms:modified>
</cp:coreProperties>
</file>