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A8E-7DB2-43CA-AFA1-77DC8FC21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5A9E-6EA6-4D58-9FF0-4356D6F04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44A6-3DC8-4EB9-B08E-63AB10E2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B669-1B82-4A20-B77F-8BA1860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2F4E-56E6-4FFE-A05D-2C6DC651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8846-D7C4-4DA5-A109-CAE322A7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26680-A5AF-4935-AFC0-F6ED84B5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D747-66D8-4048-BA37-BE69D45C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1F55-5208-4EB0-A8B2-175A6FCA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F6A6-668D-4CA5-8771-B75CE25B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2F3A-0916-4AD8-8823-88DE3FCD0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B31D-117E-4D7B-A49B-44916814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312D-28A8-4F8A-A833-903A570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2C9D-9E61-4200-93F3-9A2BB668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3BFB-545F-4CAB-8777-98CAF54E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21A3-03D2-491C-BF29-BA4618CD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7069-89D0-4156-B85D-37B47510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FD95-A805-495A-A11F-A278F5B5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3F13-A733-412E-B7FE-09F3B0E0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CC89-860C-40E4-BEF2-FE9FECFE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2527-C89A-405A-9983-E2110DF3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1345E-1D26-481F-BC09-F5BB0DAA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C00B-2BCA-444A-AF34-1ED77353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9C63-578E-4EB5-98F9-C1D026B5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B5943-1758-4221-A9CA-60028CB1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060-3453-4CDF-BBA9-A34B5F95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2A7C-98B9-4B58-B509-E15001880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8B696-D348-4A58-96A7-5097AB46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949DD-E76D-4EFF-8945-07CC5F6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DD24-A55A-40A1-99B1-4C55A64F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445E-994F-4854-85B1-D8D7A6F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242B-B20C-445C-9F1B-AB6475C1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F3D6-964C-4D95-8DA1-46D9E5DB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169E4-8CC2-456D-B15E-2C35EE78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2EBB8-AB3F-49A7-AAFA-0D967F16B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9E70C-1B6D-4663-8791-1CA820D7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AE233-7392-4A71-AF41-ED74882F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D3043-F6E6-4968-AEB2-5695063B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57E77-F3EA-4EDA-A446-B804A74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1A83-4884-4244-A138-8DA1767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6B413-A2D5-4BB4-9867-90F1FBE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0467D-1392-4D6E-ABBF-C7B6E0EE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8117C-B8A7-45FB-BB93-53F18323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3E551-CAF2-4356-B947-B75010A3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641C0-A0DB-410A-8AC6-E2D27A9D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F621-8FB0-4F8C-827B-CDA1A306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82E9-402B-406A-9D59-86C11B42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FEC4-00A1-496D-9594-43DAF5E2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ECCF1-BCE9-40D3-830D-8325090A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96C3-2C5C-4827-9A36-F1FAFD48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002C6-1347-46C7-8B77-DFAA60C9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F9E1-3BCF-4B63-87E8-AA855668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0E64-5EB6-4B62-BF99-61B44461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81140-61B4-40F3-B3B4-D1500B6D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6A0A5-A150-43FD-B4CB-919EE033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45C8-8893-412C-816F-7BE1897D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A01E-39F3-4D1B-B6BF-72EC2165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9D2F-9D06-428D-8467-AE221F5F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44D66-FE98-4BA8-B17C-17637DFD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61DFC-1C1C-4558-821E-7E121A3A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1E66-E6B7-403A-9D80-DC6B6B09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DFD9-083F-4259-8C6F-7915DD24FE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4163-E710-49EE-82B9-1668158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1CC4-13B1-48EB-A1F4-E58EA16BD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2A0E-8890-461F-9243-1BB08760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45C19-C480-4694-B85D-E4A1BA3B2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r="3174" b="5767"/>
          <a:stretch/>
        </p:blipFill>
        <p:spPr>
          <a:xfrm>
            <a:off x="504624" y="197777"/>
            <a:ext cx="11435137" cy="64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4AFC00-00B6-4C46-83D0-8522E2E4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2" r="10842" b="6068"/>
          <a:stretch/>
        </p:blipFill>
        <p:spPr>
          <a:xfrm>
            <a:off x="1787702" y="498754"/>
            <a:ext cx="8866599" cy="5984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32783-F944-4104-99B0-423252670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9" r="23989" b="5468"/>
          <a:stretch/>
        </p:blipFill>
        <p:spPr>
          <a:xfrm>
            <a:off x="8085729" y="636998"/>
            <a:ext cx="2568572" cy="258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04B89-DC73-4C6E-AE73-79252A275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74" r="23399" b="5468"/>
          <a:stretch/>
        </p:blipFill>
        <p:spPr>
          <a:xfrm>
            <a:off x="8052903" y="3488075"/>
            <a:ext cx="2601398" cy="25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DD3B5F-85C6-4553-9946-4EA47962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 r="3090" b="5319"/>
          <a:stretch/>
        </p:blipFill>
        <p:spPr>
          <a:xfrm>
            <a:off x="287676" y="184932"/>
            <a:ext cx="11527605" cy="64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79A8A4-1844-4449-A6A1-FC5854AA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" r="2752" b="8465"/>
          <a:stretch/>
        </p:blipFill>
        <p:spPr>
          <a:xfrm>
            <a:off x="476035" y="290245"/>
            <a:ext cx="11239930" cy="62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2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D6A8E-E6B8-4F52-9F17-B026CD314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" r="3680" b="6217"/>
          <a:stretch/>
        </p:blipFill>
        <p:spPr>
          <a:xfrm>
            <a:off x="414391" y="213189"/>
            <a:ext cx="11363218" cy="6431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263D67-69AE-4FA6-B8A5-1689BF2D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63" y="1756881"/>
            <a:ext cx="3247094" cy="32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Ashlesh Billady Shetty</dc:creator>
  <cp:lastModifiedBy>Ashlesh Billady Shetty</cp:lastModifiedBy>
  <cp:revision>2</cp:revision>
  <dcterms:created xsi:type="dcterms:W3CDTF">2018-05-05T16:29:06Z</dcterms:created>
  <dcterms:modified xsi:type="dcterms:W3CDTF">2018-05-05T16:38:25Z</dcterms:modified>
</cp:coreProperties>
</file>