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759650" cy="43919775"/>
  <p:notesSz cx="6858000" cy="9144000"/>
  <p:defaultTextStyle>
    <a:defPPr>
      <a:defRPr lang="en-US"/>
    </a:defPPr>
    <a:lvl1pPr marL="0" algn="l" defTabSz="4182466" rtl="0" eaLnBrk="1" latinLnBrk="0" hangingPunct="1">
      <a:defRPr sz="8233" kern="1200">
        <a:solidFill>
          <a:schemeClr val="tx1"/>
        </a:solidFill>
        <a:latin typeface="+mn-lt"/>
        <a:ea typeface="+mn-ea"/>
        <a:cs typeface="+mn-cs"/>
      </a:defRPr>
    </a:lvl1pPr>
    <a:lvl2pPr marL="2091233" algn="l" defTabSz="4182466" rtl="0" eaLnBrk="1" latinLnBrk="0" hangingPunct="1">
      <a:defRPr sz="8233" kern="1200">
        <a:solidFill>
          <a:schemeClr val="tx1"/>
        </a:solidFill>
        <a:latin typeface="+mn-lt"/>
        <a:ea typeface="+mn-ea"/>
        <a:cs typeface="+mn-cs"/>
      </a:defRPr>
    </a:lvl2pPr>
    <a:lvl3pPr marL="4182466" algn="l" defTabSz="4182466" rtl="0" eaLnBrk="1" latinLnBrk="0" hangingPunct="1">
      <a:defRPr sz="8233" kern="1200">
        <a:solidFill>
          <a:schemeClr val="tx1"/>
        </a:solidFill>
        <a:latin typeface="+mn-lt"/>
        <a:ea typeface="+mn-ea"/>
        <a:cs typeface="+mn-cs"/>
      </a:defRPr>
    </a:lvl3pPr>
    <a:lvl4pPr marL="6273698" algn="l" defTabSz="4182466" rtl="0" eaLnBrk="1" latinLnBrk="0" hangingPunct="1">
      <a:defRPr sz="8233" kern="1200">
        <a:solidFill>
          <a:schemeClr val="tx1"/>
        </a:solidFill>
        <a:latin typeface="+mn-lt"/>
        <a:ea typeface="+mn-ea"/>
        <a:cs typeface="+mn-cs"/>
      </a:defRPr>
    </a:lvl4pPr>
    <a:lvl5pPr marL="8364931" algn="l" defTabSz="4182466" rtl="0" eaLnBrk="1" latinLnBrk="0" hangingPunct="1">
      <a:defRPr sz="8233" kern="1200">
        <a:solidFill>
          <a:schemeClr val="tx1"/>
        </a:solidFill>
        <a:latin typeface="+mn-lt"/>
        <a:ea typeface="+mn-ea"/>
        <a:cs typeface="+mn-cs"/>
      </a:defRPr>
    </a:lvl5pPr>
    <a:lvl6pPr marL="10456164" algn="l" defTabSz="4182466" rtl="0" eaLnBrk="1" latinLnBrk="0" hangingPunct="1">
      <a:defRPr sz="8233" kern="1200">
        <a:solidFill>
          <a:schemeClr val="tx1"/>
        </a:solidFill>
        <a:latin typeface="+mn-lt"/>
        <a:ea typeface="+mn-ea"/>
        <a:cs typeface="+mn-cs"/>
      </a:defRPr>
    </a:lvl6pPr>
    <a:lvl7pPr marL="12547397" algn="l" defTabSz="4182466" rtl="0" eaLnBrk="1" latinLnBrk="0" hangingPunct="1">
      <a:defRPr sz="8233" kern="1200">
        <a:solidFill>
          <a:schemeClr val="tx1"/>
        </a:solidFill>
        <a:latin typeface="+mn-lt"/>
        <a:ea typeface="+mn-ea"/>
        <a:cs typeface="+mn-cs"/>
      </a:defRPr>
    </a:lvl7pPr>
    <a:lvl8pPr marL="14638630" algn="l" defTabSz="4182466" rtl="0" eaLnBrk="1" latinLnBrk="0" hangingPunct="1">
      <a:defRPr sz="8233" kern="1200">
        <a:solidFill>
          <a:schemeClr val="tx1"/>
        </a:solidFill>
        <a:latin typeface="+mn-lt"/>
        <a:ea typeface="+mn-ea"/>
        <a:cs typeface="+mn-cs"/>
      </a:defRPr>
    </a:lvl8pPr>
    <a:lvl9pPr marL="16729862" algn="l" defTabSz="4182466" rtl="0" eaLnBrk="1" latinLnBrk="0" hangingPunct="1">
      <a:defRPr sz="82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33" userDrawn="1">
          <p15:clr>
            <a:srgbClr val="A4A3A4"/>
          </p15:clr>
        </p15:guide>
        <p15:guide id="2" pos="103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630" y="-6306"/>
      </p:cViewPr>
      <p:guideLst>
        <p:guide orient="horz" pos="13833"/>
        <p:guide pos="1031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56974" y="13643610"/>
            <a:ext cx="27845703" cy="9414283"/>
          </a:xfrm>
        </p:spPr>
        <p:txBody>
          <a:bodyPr/>
          <a:lstStyle/>
          <a:p>
            <a:r>
              <a:rPr lang="en-US"/>
              <a:t>Click to edit Master title style</a:t>
            </a:r>
          </a:p>
        </p:txBody>
      </p:sp>
      <p:sp>
        <p:nvSpPr>
          <p:cNvPr id="3" name="Subtitle 2"/>
          <p:cNvSpPr>
            <a:spLocks noGrp="1"/>
          </p:cNvSpPr>
          <p:nvPr>
            <p:ph type="subTitle" idx="1"/>
          </p:nvPr>
        </p:nvSpPr>
        <p:spPr>
          <a:xfrm>
            <a:off x="4913948" y="24887875"/>
            <a:ext cx="22931755" cy="11223941"/>
          </a:xfrm>
        </p:spPr>
        <p:txBody>
          <a:bodyPr/>
          <a:lstStyle>
            <a:lvl1pPr marL="0" indent="0" algn="ctr">
              <a:buNone/>
              <a:defRPr>
                <a:solidFill>
                  <a:schemeClr val="tx1">
                    <a:tint val="75000"/>
                  </a:schemeClr>
                </a:solidFill>
              </a:defRPr>
            </a:lvl1pPr>
            <a:lvl2pPr marL="2027088" indent="0" algn="ctr">
              <a:buNone/>
              <a:defRPr>
                <a:solidFill>
                  <a:schemeClr val="tx1">
                    <a:tint val="75000"/>
                  </a:schemeClr>
                </a:solidFill>
              </a:defRPr>
            </a:lvl2pPr>
            <a:lvl3pPr marL="4054175" indent="0" algn="ctr">
              <a:buNone/>
              <a:defRPr>
                <a:solidFill>
                  <a:schemeClr val="tx1">
                    <a:tint val="75000"/>
                  </a:schemeClr>
                </a:solidFill>
              </a:defRPr>
            </a:lvl3pPr>
            <a:lvl4pPr marL="6081263" indent="0" algn="ctr">
              <a:buNone/>
              <a:defRPr>
                <a:solidFill>
                  <a:schemeClr val="tx1">
                    <a:tint val="75000"/>
                  </a:schemeClr>
                </a:solidFill>
              </a:defRPr>
            </a:lvl4pPr>
            <a:lvl5pPr marL="8108351" indent="0" algn="ctr">
              <a:buNone/>
              <a:defRPr>
                <a:solidFill>
                  <a:schemeClr val="tx1">
                    <a:tint val="75000"/>
                  </a:schemeClr>
                </a:solidFill>
              </a:defRPr>
            </a:lvl5pPr>
            <a:lvl6pPr marL="10135438" indent="0" algn="ctr">
              <a:buNone/>
              <a:defRPr>
                <a:solidFill>
                  <a:schemeClr val="tx1">
                    <a:tint val="75000"/>
                  </a:schemeClr>
                </a:solidFill>
              </a:defRPr>
            </a:lvl6pPr>
            <a:lvl7pPr marL="12162526" indent="0" algn="ctr">
              <a:buNone/>
              <a:defRPr>
                <a:solidFill>
                  <a:schemeClr val="tx1">
                    <a:tint val="75000"/>
                  </a:schemeClr>
                </a:solidFill>
              </a:defRPr>
            </a:lvl7pPr>
            <a:lvl8pPr marL="14189613" indent="0" algn="ctr">
              <a:buNone/>
              <a:defRPr>
                <a:solidFill>
                  <a:schemeClr val="tx1">
                    <a:tint val="75000"/>
                  </a:schemeClr>
                </a:solidFill>
              </a:defRPr>
            </a:lvl8pPr>
            <a:lvl9pPr marL="1621670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D53506A-678C-4E45-B7D1-D96F756EE4A9}"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45A30-60FD-4185-BED8-9145B255B43B}" type="slidenum">
              <a:rPr lang="en-US" smtClean="0"/>
              <a:t>‹#›</a:t>
            </a:fld>
            <a:endParaRPr lang="en-US"/>
          </a:p>
        </p:txBody>
      </p:sp>
    </p:spTree>
    <p:extLst>
      <p:ext uri="{BB962C8B-B14F-4D97-AF65-F5344CB8AC3E}">
        <p14:creationId xmlns:p14="http://schemas.microsoft.com/office/powerpoint/2010/main" val="381776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53506A-678C-4E45-B7D1-D96F756EE4A9}"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45A30-60FD-4185-BED8-9145B255B43B}" type="slidenum">
              <a:rPr lang="en-US" smtClean="0"/>
              <a:t>‹#›</a:t>
            </a:fld>
            <a:endParaRPr lang="en-US"/>
          </a:p>
        </p:txBody>
      </p:sp>
    </p:spTree>
    <p:extLst>
      <p:ext uri="{BB962C8B-B14F-4D97-AF65-F5344CB8AC3E}">
        <p14:creationId xmlns:p14="http://schemas.microsoft.com/office/powerpoint/2010/main" val="3756348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29973" y="1758837"/>
            <a:ext cx="7985167" cy="374741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74484" y="1758837"/>
            <a:ext cx="23409502" cy="3747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53506A-678C-4E45-B7D1-D96F756EE4A9}"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45A30-60FD-4185-BED8-9145B255B43B}" type="slidenum">
              <a:rPr lang="en-US" smtClean="0"/>
              <a:t>‹#›</a:t>
            </a:fld>
            <a:endParaRPr lang="en-US"/>
          </a:p>
        </p:txBody>
      </p:sp>
    </p:spTree>
    <p:extLst>
      <p:ext uri="{BB962C8B-B14F-4D97-AF65-F5344CB8AC3E}">
        <p14:creationId xmlns:p14="http://schemas.microsoft.com/office/powerpoint/2010/main" val="285439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53506A-678C-4E45-B7D1-D96F756EE4A9}"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45A30-60FD-4185-BED8-9145B255B43B}" type="slidenum">
              <a:rPr lang="en-US" smtClean="0"/>
              <a:t>‹#›</a:t>
            </a:fld>
            <a:endParaRPr lang="en-US"/>
          </a:p>
        </p:txBody>
      </p:sp>
    </p:spTree>
    <p:extLst>
      <p:ext uri="{BB962C8B-B14F-4D97-AF65-F5344CB8AC3E}">
        <p14:creationId xmlns:p14="http://schemas.microsoft.com/office/powerpoint/2010/main" val="212785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7788" y="28222530"/>
            <a:ext cx="27845703" cy="8722957"/>
          </a:xfrm>
        </p:spPr>
        <p:txBody>
          <a:bodyPr anchor="t"/>
          <a:lstStyle>
            <a:lvl1pPr algn="l">
              <a:defRPr sz="17735" b="1" cap="all"/>
            </a:lvl1pPr>
          </a:lstStyle>
          <a:p>
            <a:r>
              <a:rPr lang="en-US"/>
              <a:t>Click to edit Master title style</a:t>
            </a:r>
          </a:p>
        </p:txBody>
      </p:sp>
      <p:sp>
        <p:nvSpPr>
          <p:cNvPr id="3" name="Text Placeholder 2"/>
          <p:cNvSpPr>
            <a:spLocks noGrp="1"/>
          </p:cNvSpPr>
          <p:nvPr>
            <p:ph type="body" idx="1"/>
          </p:nvPr>
        </p:nvSpPr>
        <p:spPr>
          <a:xfrm>
            <a:off x="2587788" y="18615079"/>
            <a:ext cx="27845703" cy="9607449"/>
          </a:xfrm>
        </p:spPr>
        <p:txBody>
          <a:bodyPr anchor="b"/>
          <a:lstStyle>
            <a:lvl1pPr marL="0" indent="0">
              <a:buNone/>
              <a:defRPr sz="8867">
                <a:solidFill>
                  <a:schemeClr val="tx1">
                    <a:tint val="75000"/>
                  </a:schemeClr>
                </a:solidFill>
              </a:defRPr>
            </a:lvl1pPr>
            <a:lvl2pPr marL="2027088" indent="0">
              <a:buNone/>
              <a:defRPr sz="7981">
                <a:solidFill>
                  <a:schemeClr val="tx1">
                    <a:tint val="75000"/>
                  </a:schemeClr>
                </a:solidFill>
              </a:defRPr>
            </a:lvl2pPr>
            <a:lvl3pPr marL="4054175" indent="0">
              <a:buNone/>
              <a:defRPr sz="7094">
                <a:solidFill>
                  <a:schemeClr val="tx1">
                    <a:tint val="75000"/>
                  </a:schemeClr>
                </a:solidFill>
              </a:defRPr>
            </a:lvl3pPr>
            <a:lvl4pPr marL="6081263" indent="0">
              <a:buNone/>
              <a:defRPr sz="6207">
                <a:solidFill>
                  <a:schemeClr val="tx1">
                    <a:tint val="75000"/>
                  </a:schemeClr>
                </a:solidFill>
              </a:defRPr>
            </a:lvl4pPr>
            <a:lvl5pPr marL="8108351" indent="0">
              <a:buNone/>
              <a:defRPr sz="6207">
                <a:solidFill>
                  <a:schemeClr val="tx1">
                    <a:tint val="75000"/>
                  </a:schemeClr>
                </a:solidFill>
              </a:defRPr>
            </a:lvl5pPr>
            <a:lvl6pPr marL="10135438" indent="0">
              <a:buNone/>
              <a:defRPr sz="6207">
                <a:solidFill>
                  <a:schemeClr val="tx1">
                    <a:tint val="75000"/>
                  </a:schemeClr>
                </a:solidFill>
              </a:defRPr>
            </a:lvl6pPr>
            <a:lvl7pPr marL="12162526" indent="0">
              <a:buNone/>
              <a:defRPr sz="6207">
                <a:solidFill>
                  <a:schemeClr val="tx1">
                    <a:tint val="75000"/>
                  </a:schemeClr>
                </a:solidFill>
              </a:defRPr>
            </a:lvl7pPr>
            <a:lvl8pPr marL="14189613" indent="0">
              <a:buNone/>
              <a:defRPr sz="6207">
                <a:solidFill>
                  <a:schemeClr val="tx1">
                    <a:tint val="75000"/>
                  </a:schemeClr>
                </a:solidFill>
              </a:defRPr>
            </a:lvl8pPr>
            <a:lvl9pPr marL="16216701" indent="0">
              <a:buNone/>
              <a:defRPr sz="620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3506A-678C-4E45-B7D1-D96F756EE4A9}"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45A30-60FD-4185-BED8-9145B255B43B}" type="slidenum">
              <a:rPr lang="en-US" smtClean="0"/>
              <a:t>‹#›</a:t>
            </a:fld>
            <a:endParaRPr lang="en-US"/>
          </a:p>
        </p:txBody>
      </p:sp>
    </p:spTree>
    <p:extLst>
      <p:ext uri="{BB962C8B-B14F-4D97-AF65-F5344CB8AC3E}">
        <p14:creationId xmlns:p14="http://schemas.microsoft.com/office/powerpoint/2010/main" val="2986872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774484" y="10247956"/>
            <a:ext cx="15697332" cy="28985021"/>
          </a:xfrm>
        </p:spPr>
        <p:txBody>
          <a:bodyPr/>
          <a:lstStyle>
            <a:lvl1pPr>
              <a:defRPr sz="12414"/>
            </a:lvl1pPr>
            <a:lvl2pPr>
              <a:defRPr sz="10641"/>
            </a:lvl2pPr>
            <a:lvl3pPr>
              <a:defRPr sz="8867"/>
            </a:lvl3pPr>
            <a:lvl4pPr>
              <a:defRPr sz="7981"/>
            </a:lvl4pPr>
            <a:lvl5pPr>
              <a:defRPr sz="7981"/>
            </a:lvl5pPr>
            <a:lvl6pPr>
              <a:defRPr sz="7981"/>
            </a:lvl6pPr>
            <a:lvl7pPr>
              <a:defRPr sz="7981"/>
            </a:lvl7pPr>
            <a:lvl8pPr>
              <a:defRPr sz="7981"/>
            </a:lvl8pPr>
            <a:lvl9pPr>
              <a:defRPr sz="79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017810" y="10247956"/>
            <a:ext cx="15697332" cy="28985021"/>
          </a:xfrm>
        </p:spPr>
        <p:txBody>
          <a:bodyPr/>
          <a:lstStyle>
            <a:lvl1pPr>
              <a:defRPr sz="12414"/>
            </a:lvl1pPr>
            <a:lvl2pPr>
              <a:defRPr sz="10641"/>
            </a:lvl2pPr>
            <a:lvl3pPr>
              <a:defRPr sz="8867"/>
            </a:lvl3pPr>
            <a:lvl4pPr>
              <a:defRPr sz="7981"/>
            </a:lvl4pPr>
            <a:lvl5pPr>
              <a:defRPr sz="7981"/>
            </a:lvl5pPr>
            <a:lvl6pPr>
              <a:defRPr sz="7981"/>
            </a:lvl6pPr>
            <a:lvl7pPr>
              <a:defRPr sz="7981"/>
            </a:lvl7pPr>
            <a:lvl8pPr>
              <a:defRPr sz="7981"/>
            </a:lvl8pPr>
            <a:lvl9pPr>
              <a:defRPr sz="79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53506A-678C-4E45-B7D1-D96F756EE4A9}"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45A30-60FD-4185-BED8-9145B255B43B}" type="slidenum">
              <a:rPr lang="en-US" smtClean="0"/>
              <a:t>‹#›</a:t>
            </a:fld>
            <a:endParaRPr lang="en-US"/>
          </a:p>
        </p:txBody>
      </p:sp>
    </p:spTree>
    <p:extLst>
      <p:ext uri="{BB962C8B-B14F-4D97-AF65-F5344CB8AC3E}">
        <p14:creationId xmlns:p14="http://schemas.microsoft.com/office/powerpoint/2010/main" val="1427838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37983" y="1758826"/>
            <a:ext cx="29483685" cy="731996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37985" y="9831120"/>
            <a:ext cx="14474535" cy="4097144"/>
          </a:xfrm>
        </p:spPr>
        <p:txBody>
          <a:bodyPr anchor="b"/>
          <a:lstStyle>
            <a:lvl1pPr marL="0" indent="0">
              <a:buNone/>
              <a:defRPr sz="10641" b="1"/>
            </a:lvl1pPr>
            <a:lvl2pPr marL="2027088" indent="0">
              <a:buNone/>
              <a:defRPr sz="8867" b="1"/>
            </a:lvl2pPr>
            <a:lvl3pPr marL="4054175" indent="0">
              <a:buNone/>
              <a:defRPr sz="7981" b="1"/>
            </a:lvl3pPr>
            <a:lvl4pPr marL="6081263" indent="0">
              <a:buNone/>
              <a:defRPr sz="7094" b="1"/>
            </a:lvl4pPr>
            <a:lvl5pPr marL="8108351" indent="0">
              <a:buNone/>
              <a:defRPr sz="7094" b="1"/>
            </a:lvl5pPr>
            <a:lvl6pPr marL="10135438" indent="0">
              <a:buNone/>
              <a:defRPr sz="7094" b="1"/>
            </a:lvl6pPr>
            <a:lvl7pPr marL="12162526" indent="0">
              <a:buNone/>
              <a:defRPr sz="7094" b="1"/>
            </a:lvl7pPr>
            <a:lvl8pPr marL="14189613" indent="0">
              <a:buNone/>
              <a:defRPr sz="7094" b="1"/>
            </a:lvl8pPr>
            <a:lvl9pPr marL="16216701" indent="0">
              <a:buNone/>
              <a:defRPr sz="7094" b="1"/>
            </a:lvl9pPr>
          </a:lstStyle>
          <a:p>
            <a:pPr lvl="0"/>
            <a:r>
              <a:rPr lang="en-US"/>
              <a:t>Click to edit Master text styles</a:t>
            </a:r>
          </a:p>
        </p:txBody>
      </p:sp>
      <p:sp>
        <p:nvSpPr>
          <p:cNvPr id="4" name="Content Placeholder 3"/>
          <p:cNvSpPr>
            <a:spLocks noGrp="1"/>
          </p:cNvSpPr>
          <p:nvPr>
            <p:ph sz="half" idx="2"/>
          </p:nvPr>
        </p:nvSpPr>
        <p:spPr>
          <a:xfrm>
            <a:off x="1637985" y="13928261"/>
            <a:ext cx="14474535" cy="25304707"/>
          </a:xfrm>
        </p:spPr>
        <p:txBody>
          <a:bodyPr/>
          <a:lstStyle>
            <a:lvl1pPr>
              <a:defRPr sz="10641"/>
            </a:lvl1pPr>
            <a:lvl2pPr>
              <a:defRPr sz="8867"/>
            </a:lvl2pPr>
            <a:lvl3pPr>
              <a:defRPr sz="7981"/>
            </a:lvl3pPr>
            <a:lvl4pPr>
              <a:defRPr sz="7094"/>
            </a:lvl4pPr>
            <a:lvl5pPr>
              <a:defRPr sz="7094"/>
            </a:lvl5pPr>
            <a:lvl6pPr>
              <a:defRPr sz="7094"/>
            </a:lvl6pPr>
            <a:lvl7pPr>
              <a:defRPr sz="7094"/>
            </a:lvl7pPr>
            <a:lvl8pPr>
              <a:defRPr sz="7094"/>
            </a:lvl8pPr>
            <a:lvl9pPr>
              <a:defRPr sz="70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41448" y="9831120"/>
            <a:ext cx="14480224" cy="4097144"/>
          </a:xfrm>
        </p:spPr>
        <p:txBody>
          <a:bodyPr anchor="b"/>
          <a:lstStyle>
            <a:lvl1pPr marL="0" indent="0">
              <a:buNone/>
              <a:defRPr sz="10641" b="1"/>
            </a:lvl1pPr>
            <a:lvl2pPr marL="2027088" indent="0">
              <a:buNone/>
              <a:defRPr sz="8867" b="1"/>
            </a:lvl2pPr>
            <a:lvl3pPr marL="4054175" indent="0">
              <a:buNone/>
              <a:defRPr sz="7981" b="1"/>
            </a:lvl3pPr>
            <a:lvl4pPr marL="6081263" indent="0">
              <a:buNone/>
              <a:defRPr sz="7094" b="1"/>
            </a:lvl4pPr>
            <a:lvl5pPr marL="8108351" indent="0">
              <a:buNone/>
              <a:defRPr sz="7094" b="1"/>
            </a:lvl5pPr>
            <a:lvl6pPr marL="10135438" indent="0">
              <a:buNone/>
              <a:defRPr sz="7094" b="1"/>
            </a:lvl6pPr>
            <a:lvl7pPr marL="12162526" indent="0">
              <a:buNone/>
              <a:defRPr sz="7094" b="1"/>
            </a:lvl7pPr>
            <a:lvl8pPr marL="14189613" indent="0">
              <a:buNone/>
              <a:defRPr sz="7094" b="1"/>
            </a:lvl8pPr>
            <a:lvl9pPr marL="16216701" indent="0">
              <a:buNone/>
              <a:defRPr sz="7094" b="1"/>
            </a:lvl9pPr>
          </a:lstStyle>
          <a:p>
            <a:pPr lvl="0"/>
            <a:r>
              <a:rPr lang="en-US"/>
              <a:t>Click to edit Master text styles</a:t>
            </a:r>
          </a:p>
        </p:txBody>
      </p:sp>
      <p:sp>
        <p:nvSpPr>
          <p:cNvPr id="6" name="Content Placeholder 5"/>
          <p:cNvSpPr>
            <a:spLocks noGrp="1"/>
          </p:cNvSpPr>
          <p:nvPr>
            <p:ph sz="quarter" idx="4"/>
          </p:nvPr>
        </p:nvSpPr>
        <p:spPr>
          <a:xfrm>
            <a:off x="16641448" y="13928261"/>
            <a:ext cx="14480224" cy="25304707"/>
          </a:xfrm>
        </p:spPr>
        <p:txBody>
          <a:bodyPr/>
          <a:lstStyle>
            <a:lvl1pPr>
              <a:defRPr sz="10641"/>
            </a:lvl1pPr>
            <a:lvl2pPr>
              <a:defRPr sz="8867"/>
            </a:lvl2pPr>
            <a:lvl3pPr>
              <a:defRPr sz="7981"/>
            </a:lvl3pPr>
            <a:lvl4pPr>
              <a:defRPr sz="7094"/>
            </a:lvl4pPr>
            <a:lvl5pPr>
              <a:defRPr sz="7094"/>
            </a:lvl5pPr>
            <a:lvl6pPr>
              <a:defRPr sz="7094"/>
            </a:lvl6pPr>
            <a:lvl7pPr>
              <a:defRPr sz="7094"/>
            </a:lvl7pPr>
            <a:lvl8pPr>
              <a:defRPr sz="7094"/>
            </a:lvl8pPr>
            <a:lvl9pPr>
              <a:defRPr sz="70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53506A-678C-4E45-B7D1-D96F756EE4A9}" type="datetimeFigureOut">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545A30-60FD-4185-BED8-9145B255B43B}" type="slidenum">
              <a:rPr lang="en-US" smtClean="0"/>
              <a:t>‹#›</a:t>
            </a:fld>
            <a:endParaRPr lang="en-US"/>
          </a:p>
        </p:txBody>
      </p:sp>
    </p:spTree>
    <p:extLst>
      <p:ext uri="{BB962C8B-B14F-4D97-AF65-F5344CB8AC3E}">
        <p14:creationId xmlns:p14="http://schemas.microsoft.com/office/powerpoint/2010/main" val="152502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53506A-678C-4E45-B7D1-D96F756EE4A9}" type="datetimeFigureOut">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545A30-60FD-4185-BED8-9145B255B43B}" type="slidenum">
              <a:rPr lang="en-US" smtClean="0"/>
              <a:t>‹#›</a:t>
            </a:fld>
            <a:endParaRPr lang="en-US"/>
          </a:p>
        </p:txBody>
      </p:sp>
    </p:spTree>
    <p:extLst>
      <p:ext uri="{BB962C8B-B14F-4D97-AF65-F5344CB8AC3E}">
        <p14:creationId xmlns:p14="http://schemas.microsoft.com/office/powerpoint/2010/main" val="3383190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3506A-678C-4E45-B7D1-D96F756EE4A9}" type="datetimeFigureOut">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545A30-60FD-4185-BED8-9145B255B43B}" type="slidenum">
              <a:rPr lang="en-US" smtClean="0"/>
              <a:t>‹#›</a:t>
            </a:fld>
            <a:endParaRPr lang="en-US"/>
          </a:p>
        </p:txBody>
      </p:sp>
    </p:spTree>
    <p:extLst>
      <p:ext uri="{BB962C8B-B14F-4D97-AF65-F5344CB8AC3E}">
        <p14:creationId xmlns:p14="http://schemas.microsoft.com/office/powerpoint/2010/main" val="749081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37985" y="1748658"/>
            <a:ext cx="10777700" cy="7441963"/>
          </a:xfrm>
        </p:spPr>
        <p:txBody>
          <a:bodyPr anchor="b"/>
          <a:lstStyle>
            <a:lvl1pPr algn="l">
              <a:defRPr sz="8867" b="1"/>
            </a:lvl1pPr>
          </a:lstStyle>
          <a:p>
            <a:r>
              <a:rPr lang="en-US"/>
              <a:t>Click to edit Master title style</a:t>
            </a:r>
          </a:p>
        </p:txBody>
      </p:sp>
      <p:sp>
        <p:nvSpPr>
          <p:cNvPr id="3" name="Content Placeholder 2"/>
          <p:cNvSpPr>
            <a:spLocks noGrp="1"/>
          </p:cNvSpPr>
          <p:nvPr>
            <p:ph idx="1"/>
          </p:nvPr>
        </p:nvSpPr>
        <p:spPr>
          <a:xfrm>
            <a:off x="12808116" y="1748671"/>
            <a:ext cx="18313552" cy="37484313"/>
          </a:xfrm>
        </p:spPr>
        <p:txBody>
          <a:bodyPr/>
          <a:lstStyle>
            <a:lvl1pPr>
              <a:defRPr sz="14188"/>
            </a:lvl1pPr>
            <a:lvl2pPr>
              <a:defRPr sz="12414"/>
            </a:lvl2pPr>
            <a:lvl3pPr>
              <a:defRPr sz="10641"/>
            </a:lvl3pPr>
            <a:lvl4pPr>
              <a:defRPr sz="8867"/>
            </a:lvl4pPr>
            <a:lvl5pPr>
              <a:defRPr sz="8867"/>
            </a:lvl5pPr>
            <a:lvl6pPr>
              <a:defRPr sz="8867"/>
            </a:lvl6pPr>
            <a:lvl7pPr>
              <a:defRPr sz="8867"/>
            </a:lvl7pPr>
            <a:lvl8pPr>
              <a:defRPr sz="8867"/>
            </a:lvl8pPr>
            <a:lvl9pPr>
              <a:defRPr sz="8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37985" y="9190627"/>
            <a:ext cx="10777700" cy="30042350"/>
          </a:xfrm>
        </p:spPr>
        <p:txBody>
          <a:bodyPr/>
          <a:lstStyle>
            <a:lvl1pPr marL="0" indent="0">
              <a:buNone/>
              <a:defRPr sz="6207"/>
            </a:lvl1pPr>
            <a:lvl2pPr marL="2027088" indent="0">
              <a:buNone/>
              <a:defRPr sz="5320"/>
            </a:lvl2pPr>
            <a:lvl3pPr marL="4054175" indent="0">
              <a:buNone/>
              <a:defRPr sz="4434"/>
            </a:lvl3pPr>
            <a:lvl4pPr marL="6081263" indent="0">
              <a:buNone/>
              <a:defRPr sz="3990"/>
            </a:lvl4pPr>
            <a:lvl5pPr marL="8108351" indent="0">
              <a:buNone/>
              <a:defRPr sz="3990"/>
            </a:lvl5pPr>
            <a:lvl6pPr marL="10135438" indent="0">
              <a:buNone/>
              <a:defRPr sz="3990"/>
            </a:lvl6pPr>
            <a:lvl7pPr marL="12162526" indent="0">
              <a:buNone/>
              <a:defRPr sz="3990"/>
            </a:lvl7pPr>
            <a:lvl8pPr marL="14189613" indent="0">
              <a:buNone/>
              <a:defRPr sz="3990"/>
            </a:lvl8pPr>
            <a:lvl9pPr marL="16216701" indent="0">
              <a:buNone/>
              <a:defRPr sz="3990"/>
            </a:lvl9pPr>
          </a:lstStyle>
          <a:p>
            <a:pPr lvl="0"/>
            <a:r>
              <a:rPr lang="en-US"/>
              <a:t>Click to edit Master text styles</a:t>
            </a:r>
          </a:p>
        </p:txBody>
      </p:sp>
      <p:sp>
        <p:nvSpPr>
          <p:cNvPr id="5" name="Date Placeholder 4"/>
          <p:cNvSpPr>
            <a:spLocks noGrp="1"/>
          </p:cNvSpPr>
          <p:nvPr>
            <p:ph type="dt" sz="half" idx="10"/>
          </p:nvPr>
        </p:nvSpPr>
        <p:spPr/>
        <p:txBody>
          <a:bodyPr/>
          <a:lstStyle/>
          <a:p>
            <a:fld id="{4D53506A-678C-4E45-B7D1-D96F756EE4A9}"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45A30-60FD-4185-BED8-9145B255B43B}" type="slidenum">
              <a:rPr lang="en-US" smtClean="0"/>
              <a:t>‹#›</a:t>
            </a:fld>
            <a:endParaRPr lang="en-US"/>
          </a:p>
        </p:txBody>
      </p:sp>
    </p:spTree>
    <p:extLst>
      <p:ext uri="{BB962C8B-B14F-4D97-AF65-F5344CB8AC3E}">
        <p14:creationId xmlns:p14="http://schemas.microsoft.com/office/powerpoint/2010/main" val="228926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21121" y="30743842"/>
            <a:ext cx="19655790" cy="3629487"/>
          </a:xfrm>
        </p:spPr>
        <p:txBody>
          <a:bodyPr anchor="b"/>
          <a:lstStyle>
            <a:lvl1pPr algn="l">
              <a:defRPr sz="8867" b="1"/>
            </a:lvl1pPr>
          </a:lstStyle>
          <a:p>
            <a:r>
              <a:rPr lang="en-US"/>
              <a:t>Click to edit Master title style</a:t>
            </a:r>
          </a:p>
        </p:txBody>
      </p:sp>
      <p:sp>
        <p:nvSpPr>
          <p:cNvPr id="3" name="Picture Placeholder 2"/>
          <p:cNvSpPr>
            <a:spLocks noGrp="1"/>
          </p:cNvSpPr>
          <p:nvPr>
            <p:ph type="pic" idx="1"/>
          </p:nvPr>
        </p:nvSpPr>
        <p:spPr>
          <a:xfrm>
            <a:off x="6421121" y="3924311"/>
            <a:ext cx="19655790" cy="26351865"/>
          </a:xfrm>
        </p:spPr>
        <p:txBody>
          <a:bodyPr/>
          <a:lstStyle>
            <a:lvl1pPr marL="0" indent="0">
              <a:buNone/>
              <a:defRPr sz="14188"/>
            </a:lvl1pPr>
            <a:lvl2pPr marL="2027088" indent="0">
              <a:buNone/>
              <a:defRPr sz="12414"/>
            </a:lvl2pPr>
            <a:lvl3pPr marL="4054175" indent="0">
              <a:buNone/>
              <a:defRPr sz="10641"/>
            </a:lvl3pPr>
            <a:lvl4pPr marL="6081263" indent="0">
              <a:buNone/>
              <a:defRPr sz="8867"/>
            </a:lvl4pPr>
            <a:lvl5pPr marL="8108351" indent="0">
              <a:buNone/>
              <a:defRPr sz="8867"/>
            </a:lvl5pPr>
            <a:lvl6pPr marL="10135438" indent="0">
              <a:buNone/>
              <a:defRPr sz="8867"/>
            </a:lvl6pPr>
            <a:lvl7pPr marL="12162526" indent="0">
              <a:buNone/>
              <a:defRPr sz="8867"/>
            </a:lvl7pPr>
            <a:lvl8pPr marL="14189613" indent="0">
              <a:buNone/>
              <a:defRPr sz="8867"/>
            </a:lvl8pPr>
            <a:lvl9pPr marL="16216701" indent="0">
              <a:buNone/>
              <a:defRPr sz="8867"/>
            </a:lvl9pPr>
          </a:lstStyle>
          <a:p>
            <a:endParaRPr lang="en-US"/>
          </a:p>
        </p:txBody>
      </p:sp>
      <p:sp>
        <p:nvSpPr>
          <p:cNvPr id="4" name="Text Placeholder 3"/>
          <p:cNvSpPr>
            <a:spLocks noGrp="1"/>
          </p:cNvSpPr>
          <p:nvPr>
            <p:ph type="body" sz="half" idx="2"/>
          </p:nvPr>
        </p:nvSpPr>
        <p:spPr>
          <a:xfrm>
            <a:off x="6421121" y="34373329"/>
            <a:ext cx="19655790" cy="5154468"/>
          </a:xfrm>
        </p:spPr>
        <p:txBody>
          <a:bodyPr/>
          <a:lstStyle>
            <a:lvl1pPr marL="0" indent="0">
              <a:buNone/>
              <a:defRPr sz="6207"/>
            </a:lvl1pPr>
            <a:lvl2pPr marL="2027088" indent="0">
              <a:buNone/>
              <a:defRPr sz="5320"/>
            </a:lvl2pPr>
            <a:lvl3pPr marL="4054175" indent="0">
              <a:buNone/>
              <a:defRPr sz="4434"/>
            </a:lvl3pPr>
            <a:lvl4pPr marL="6081263" indent="0">
              <a:buNone/>
              <a:defRPr sz="3990"/>
            </a:lvl4pPr>
            <a:lvl5pPr marL="8108351" indent="0">
              <a:buNone/>
              <a:defRPr sz="3990"/>
            </a:lvl5pPr>
            <a:lvl6pPr marL="10135438" indent="0">
              <a:buNone/>
              <a:defRPr sz="3990"/>
            </a:lvl6pPr>
            <a:lvl7pPr marL="12162526" indent="0">
              <a:buNone/>
              <a:defRPr sz="3990"/>
            </a:lvl7pPr>
            <a:lvl8pPr marL="14189613" indent="0">
              <a:buNone/>
              <a:defRPr sz="3990"/>
            </a:lvl8pPr>
            <a:lvl9pPr marL="16216701" indent="0">
              <a:buNone/>
              <a:defRPr sz="3990"/>
            </a:lvl9pPr>
          </a:lstStyle>
          <a:p>
            <a:pPr lvl="0"/>
            <a:r>
              <a:rPr lang="en-US"/>
              <a:t>Click to edit Master text styles</a:t>
            </a:r>
          </a:p>
        </p:txBody>
      </p:sp>
      <p:sp>
        <p:nvSpPr>
          <p:cNvPr id="5" name="Date Placeholder 4"/>
          <p:cNvSpPr>
            <a:spLocks noGrp="1"/>
          </p:cNvSpPr>
          <p:nvPr>
            <p:ph type="dt" sz="half" idx="10"/>
          </p:nvPr>
        </p:nvSpPr>
        <p:spPr/>
        <p:txBody>
          <a:bodyPr/>
          <a:lstStyle/>
          <a:p>
            <a:fld id="{4D53506A-678C-4E45-B7D1-D96F756EE4A9}"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45A30-60FD-4185-BED8-9145B255B43B}" type="slidenum">
              <a:rPr lang="en-US" smtClean="0"/>
              <a:t>‹#›</a:t>
            </a:fld>
            <a:endParaRPr lang="en-US"/>
          </a:p>
        </p:txBody>
      </p:sp>
    </p:spTree>
    <p:extLst>
      <p:ext uri="{BB962C8B-B14F-4D97-AF65-F5344CB8AC3E}">
        <p14:creationId xmlns:p14="http://schemas.microsoft.com/office/powerpoint/2010/main" val="1396984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37983" y="1758826"/>
            <a:ext cx="29483685" cy="73199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637983" y="10247956"/>
            <a:ext cx="29483685" cy="289850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37983" y="40707139"/>
            <a:ext cx="7643918" cy="2338322"/>
          </a:xfrm>
          <a:prstGeom prst="rect">
            <a:avLst/>
          </a:prstGeom>
        </p:spPr>
        <p:txBody>
          <a:bodyPr vert="horz" lIns="91440" tIns="45720" rIns="91440" bIns="45720" rtlCol="0" anchor="ctr"/>
          <a:lstStyle>
            <a:lvl1pPr algn="l">
              <a:defRPr sz="5320">
                <a:solidFill>
                  <a:schemeClr val="tx1">
                    <a:tint val="75000"/>
                  </a:schemeClr>
                </a:solidFill>
              </a:defRPr>
            </a:lvl1pPr>
          </a:lstStyle>
          <a:p>
            <a:fld id="{4D53506A-678C-4E45-B7D1-D96F756EE4A9}" type="datetimeFigureOut">
              <a:rPr lang="en-US" smtClean="0"/>
              <a:t>11/27/2022</a:t>
            </a:fld>
            <a:endParaRPr lang="en-US"/>
          </a:p>
        </p:txBody>
      </p:sp>
      <p:sp>
        <p:nvSpPr>
          <p:cNvPr id="5" name="Footer Placeholder 4"/>
          <p:cNvSpPr>
            <a:spLocks noGrp="1"/>
          </p:cNvSpPr>
          <p:nvPr>
            <p:ph type="ftr" sz="quarter" idx="3"/>
          </p:nvPr>
        </p:nvSpPr>
        <p:spPr>
          <a:xfrm>
            <a:off x="11192881" y="40707139"/>
            <a:ext cx="10373889" cy="2338322"/>
          </a:xfrm>
          <a:prstGeom prst="rect">
            <a:avLst/>
          </a:prstGeom>
        </p:spPr>
        <p:txBody>
          <a:bodyPr vert="horz" lIns="91440" tIns="45720" rIns="91440" bIns="45720" rtlCol="0" anchor="ctr"/>
          <a:lstStyle>
            <a:lvl1pPr algn="ctr">
              <a:defRPr sz="5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477749" y="40707139"/>
            <a:ext cx="7643918" cy="2338322"/>
          </a:xfrm>
          <a:prstGeom prst="rect">
            <a:avLst/>
          </a:prstGeom>
        </p:spPr>
        <p:txBody>
          <a:bodyPr vert="horz" lIns="91440" tIns="45720" rIns="91440" bIns="45720" rtlCol="0" anchor="ctr"/>
          <a:lstStyle>
            <a:lvl1pPr algn="r">
              <a:defRPr sz="5320">
                <a:solidFill>
                  <a:schemeClr val="tx1">
                    <a:tint val="75000"/>
                  </a:schemeClr>
                </a:solidFill>
              </a:defRPr>
            </a:lvl1pPr>
          </a:lstStyle>
          <a:p>
            <a:fld id="{E8545A30-60FD-4185-BED8-9145B255B43B}" type="slidenum">
              <a:rPr lang="en-US" smtClean="0"/>
              <a:t>‹#›</a:t>
            </a:fld>
            <a:endParaRPr lang="en-US"/>
          </a:p>
        </p:txBody>
      </p:sp>
    </p:spTree>
    <p:extLst>
      <p:ext uri="{BB962C8B-B14F-4D97-AF65-F5344CB8AC3E}">
        <p14:creationId xmlns:p14="http://schemas.microsoft.com/office/powerpoint/2010/main" val="2275565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54175" rtl="0" eaLnBrk="1" latinLnBrk="0" hangingPunct="1">
        <a:spcBef>
          <a:spcPct val="0"/>
        </a:spcBef>
        <a:buNone/>
        <a:defRPr sz="19508" kern="1200">
          <a:solidFill>
            <a:schemeClr val="tx1"/>
          </a:solidFill>
          <a:latin typeface="+mj-lt"/>
          <a:ea typeface="+mj-ea"/>
          <a:cs typeface="+mj-cs"/>
        </a:defRPr>
      </a:lvl1pPr>
    </p:titleStyle>
    <p:bodyStyle>
      <a:lvl1pPr marL="1520316" indent="-1520316" algn="l" defTabSz="4054175" rtl="0" eaLnBrk="1" latinLnBrk="0" hangingPunct="1">
        <a:spcBef>
          <a:spcPct val="20000"/>
        </a:spcBef>
        <a:buFont typeface="Arial" panose="020B0604020202020204" pitchFamily="34" charset="0"/>
        <a:buChar char="•"/>
        <a:defRPr sz="14188" kern="1200">
          <a:solidFill>
            <a:schemeClr val="tx1"/>
          </a:solidFill>
          <a:latin typeface="+mn-lt"/>
          <a:ea typeface="+mn-ea"/>
          <a:cs typeface="+mn-cs"/>
        </a:defRPr>
      </a:lvl1pPr>
      <a:lvl2pPr marL="3294017" indent="-1266930" algn="l" defTabSz="4054175" rtl="0" eaLnBrk="1" latinLnBrk="0" hangingPunct="1">
        <a:spcBef>
          <a:spcPct val="20000"/>
        </a:spcBef>
        <a:buFont typeface="Arial" panose="020B0604020202020204" pitchFamily="34" charset="0"/>
        <a:buChar char="–"/>
        <a:defRPr sz="12414" kern="1200">
          <a:solidFill>
            <a:schemeClr val="tx1"/>
          </a:solidFill>
          <a:latin typeface="+mn-lt"/>
          <a:ea typeface="+mn-ea"/>
          <a:cs typeface="+mn-cs"/>
        </a:defRPr>
      </a:lvl2pPr>
      <a:lvl3pPr marL="5067719" indent="-1013544" algn="l" defTabSz="4054175" rtl="0" eaLnBrk="1" latinLnBrk="0" hangingPunct="1">
        <a:spcBef>
          <a:spcPct val="20000"/>
        </a:spcBef>
        <a:buFont typeface="Arial" panose="020B0604020202020204" pitchFamily="34" charset="0"/>
        <a:buChar char="•"/>
        <a:defRPr sz="10641" kern="1200">
          <a:solidFill>
            <a:schemeClr val="tx1"/>
          </a:solidFill>
          <a:latin typeface="+mn-lt"/>
          <a:ea typeface="+mn-ea"/>
          <a:cs typeface="+mn-cs"/>
        </a:defRPr>
      </a:lvl3pPr>
      <a:lvl4pPr marL="7094807" indent="-1013544" algn="l" defTabSz="4054175" rtl="0" eaLnBrk="1" latinLnBrk="0" hangingPunct="1">
        <a:spcBef>
          <a:spcPct val="20000"/>
        </a:spcBef>
        <a:buFont typeface="Arial" panose="020B0604020202020204" pitchFamily="34" charset="0"/>
        <a:buChar char="–"/>
        <a:defRPr sz="8867" kern="1200">
          <a:solidFill>
            <a:schemeClr val="tx1"/>
          </a:solidFill>
          <a:latin typeface="+mn-lt"/>
          <a:ea typeface="+mn-ea"/>
          <a:cs typeface="+mn-cs"/>
        </a:defRPr>
      </a:lvl4pPr>
      <a:lvl5pPr marL="9121894" indent="-1013544" algn="l" defTabSz="4054175" rtl="0" eaLnBrk="1" latinLnBrk="0" hangingPunct="1">
        <a:spcBef>
          <a:spcPct val="20000"/>
        </a:spcBef>
        <a:buFont typeface="Arial" panose="020B0604020202020204" pitchFamily="34" charset="0"/>
        <a:buChar char="»"/>
        <a:defRPr sz="8867" kern="1200">
          <a:solidFill>
            <a:schemeClr val="tx1"/>
          </a:solidFill>
          <a:latin typeface="+mn-lt"/>
          <a:ea typeface="+mn-ea"/>
          <a:cs typeface="+mn-cs"/>
        </a:defRPr>
      </a:lvl5pPr>
      <a:lvl6pPr marL="11148982" indent="-1013544" algn="l" defTabSz="4054175" rtl="0" eaLnBrk="1" latinLnBrk="0" hangingPunct="1">
        <a:spcBef>
          <a:spcPct val="20000"/>
        </a:spcBef>
        <a:buFont typeface="Arial" panose="020B0604020202020204" pitchFamily="34" charset="0"/>
        <a:buChar char="•"/>
        <a:defRPr sz="8867" kern="1200">
          <a:solidFill>
            <a:schemeClr val="tx1"/>
          </a:solidFill>
          <a:latin typeface="+mn-lt"/>
          <a:ea typeface="+mn-ea"/>
          <a:cs typeface="+mn-cs"/>
        </a:defRPr>
      </a:lvl6pPr>
      <a:lvl7pPr marL="13176070" indent="-1013544" algn="l" defTabSz="4054175" rtl="0" eaLnBrk="1" latinLnBrk="0" hangingPunct="1">
        <a:spcBef>
          <a:spcPct val="20000"/>
        </a:spcBef>
        <a:buFont typeface="Arial" panose="020B0604020202020204" pitchFamily="34" charset="0"/>
        <a:buChar char="•"/>
        <a:defRPr sz="8867" kern="1200">
          <a:solidFill>
            <a:schemeClr val="tx1"/>
          </a:solidFill>
          <a:latin typeface="+mn-lt"/>
          <a:ea typeface="+mn-ea"/>
          <a:cs typeface="+mn-cs"/>
        </a:defRPr>
      </a:lvl7pPr>
      <a:lvl8pPr marL="15203157" indent="-1013544" algn="l" defTabSz="4054175" rtl="0" eaLnBrk="1" latinLnBrk="0" hangingPunct="1">
        <a:spcBef>
          <a:spcPct val="20000"/>
        </a:spcBef>
        <a:buFont typeface="Arial" panose="020B0604020202020204" pitchFamily="34" charset="0"/>
        <a:buChar char="•"/>
        <a:defRPr sz="8867" kern="1200">
          <a:solidFill>
            <a:schemeClr val="tx1"/>
          </a:solidFill>
          <a:latin typeface="+mn-lt"/>
          <a:ea typeface="+mn-ea"/>
          <a:cs typeface="+mn-cs"/>
        </a:defRPr>
      </a:lvl8pPr>
      <a:lvl9pPr marL="17230245" indent="-1013544" algn="l" defTabSz="4054175" rtl="0" eaLnBrk="1" latinLnBrk="0" hangingPunct="1">
        <a:spcBef>
          <a:spcPct val="20000"/>
        </a:spcBef>
        <a:buFont typeface="Arial" panose="020B0604020202020204" pitchFamily="34" charset="0"/>
        <a:buChar char="•"/>
        <a:defRPr sz="8867" kern="1200">
          <a:solidFill>
            <a:schemeClr val="tx1"/>
          </a:solidFill>
          <a:latin typeface="+mn-lt"/>
          <a:ea typeface="+mn-ea"/>
          <a:cs typeface="+mn-cs"/>
        </a:defRPr>
      </a:lvl9pPr>
    </p:bodyStyle>
    <p:otherStyle>
      <a:defPPr>
        <a:defRPr lang="en-US"/>
      </a:defPPr>
      <a:lvl1pPr marL="0" algn="l" defTabSz="4054175" rtl="0" eaLnBrk="1" latinLnBrk="0" hangingPunct="1">
        <a:defRPr sz="7981" kern="1200">
          <a:solidFill>
            <a:schemeClr val="tx1"/>
          </a:solidFill>
          <a:latin typeface="+mn-lt"/>
          <a:ea typeface="+mn-ea"/>
          <a:cs typeface="+mn-cs"/>
        </a:defRPr>
      </a:lvl1pPr>
      <a:lvl2pPr marL="2027088" algn="l" defTabSz="4054175" rtl="0" eaLnBrk="1" latinLnBrk="0" hangingPunct="1">
        <a:defRPr sz="7981" kern="1200">
          <a:solidFill>
            <a:schemeClr val="tx1"/>
          </a:solidFill>
          <a:latin typeface="+mn-lt"/>
          <a:ea typeface="+mn-ea"/>
          <a:cs typeface="+mn-cs"/>
        </a:defRPr>
      </a:lvl2pPr>
      <a:lvl3pPr marL="4054175" algn="l" defTabSz="4054175" rtl="0" eaLnBrk="1" latinLnBrk="0" hangingPunct="1">
        <a:defRPr sz="7981" kern="1200">
          <a:solidFill>
            <a:schemeClr val="tx1"/>
          </a:solidFill>
          <a:latin typeface="+mn-lt"/>
          <a:ea typeface="+mn-ea"/>
          <a:cs typeface="+mn-cs"/>
        </a:defRPr>
      </a:lvl3pPr>
      <a:lvl4pPr marL="6081263" algn="l" defTabSz="4054175" rtl="0" eaLnBrk="1" latinLnBrk="0" hangingPunct="1">
        <a:defRPr sz="7981" kern="1200">
          <a:solidFill>
            <a:schemeClr val="tx1"/>
          </a:solidFill>
          <a:latin typeface="+mn-lt"/>
          <a:ea typeface="+mn-ea"/>
          <a:cs typeface="+mn-cs"/>
        </a:defRPr>
      </a:lvl4pPr>
      <a:lvl5pPr marL="8108351" algn="l" defTabSz="4054175" rtl="0" eaLnBrk="1" latinLnBrk="0" hangingPunct="1">
        <a:defRPr sz="7981" kern="1200">
          <a:solidFill>
            <a:schemeClr val="tx1"/>
          </a:solidFill>
          <a:latin typeface="+mn-lt"/>
          <a:ea typeface="+mn-ea"/>
          <a:cs typeface="+mn-cs"/>
        </a:defRPr>
      </a:lvl5pPr>
      <a:lvl6pPr marL="10135438" algn="l" defTabSz="4054175" rtl="0" eaLnBrk="1" latinLnBrk="0" hangingPunct="1">
        <a:defRPr sz="7981" kern="1200">
          <a:solidFill>
            <a:schemeClr val="tx1"/>
          </a:solidFill>
          <a:latin typeface="+mn-lt"/>
          <a:ea typeface="+mn-ea"/>
          <a:cs typeface="+mn-cs"/>
        </a:defRPr>
      </a:lvl6pPr>
      <a:lvl7pPr marL="12162526" algn="l" defTabSz="4054175" rtl="0" eaLnBrk="1" latinLnBrk="0" hangingPunct="1">
        <a:defRPr sz="7981" kern="1200">
          <a:solidFill>
            <a:schemeClr val="tx1"/>
          </a:solidFill>
          <a:latin typeface="+mn-lt"/>
          <a:ea typeface="+mn-ea"/>
          <a:cs typeface="+mn-cs"/>
        </a:defRPr>
      </a:lvl7pPr>
      <a:lvl8pPr marL="14189613" algn="l" defTabSz="4054175" rtl="0" eaLnBrk="1" latinLnBrk="0" hangingPunct="1">
        <a:defRPr sz="7981" kern="1200">
          <a:solidFill>
            <a:schemeClr val="tx1"/>
          </a:solidFill>
          <a:latin typeface="+mn-lt"/>
          <a:ea typeface="+mn-ea"/>
          <a:cs typeface="+mn-cs"/>
        </a:defRPr>
      </a:lvl8pPr>
      <a:lvl9pPr marL="16216701" algn="l" defTabSz="4054175" rtl="0" eaLnBrk="1" latinLnBrk="0" hangingPunct="1">
        <a:defRPr sz="798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02913" y="3667047"/>
            <a:ext cx="24852794" cy="1729704"/>
          </a:xfrm>
          <a:prstGeom prst="rect">
            <a:avLst/>
          </a:prstGeom>
          <a:gradFill>
            <a:gsLst>
              <a:gs pos="0">
                <a:schemeClr val="bg1"/>
              </a:gs>
              <a:gs pos="74000">
                <a:schemeClr val="accent6">
                  <a:lumMod val="40000"/>
                  <a:lumOff val="60000"/>
                </a:schemeClr>
              </a:gs>
              <a:gs pos="100000">
                <a:schemeClr val="bg1">
                  <a:lumMod val="95000"/>
                </a:schemeClr>
              </a:gs>
            </a:gsLst>
            <a:lin ang="5400000" scaled="1"/>
          </a:gradFill>
        </p:spPr>
        <p:txBody>
          <a:bodyPr wrap="square">
            <a:spAutoFit/>
          </a:bodyPr>
          <a:lstStyle/>
          <a:p>
            <a:pPr algn="ctr"/>
            <a:r>
              <a:rPr lang="en-US" sz="5320" dirty="0"/>
              <a:t>Boosting the efficiency of Solar PV power management system for charging of EV &amp; HEV by using U-Cap Technology</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003" y="11623537"/>
            <a:ext cx="12050222" cy="6613693"/>
          </a:xfrm>
          <a:prstGeom prst="rect">
            <a:avLst/>
          </a:prstGeom>
          <a:noFill/>
          <a:ln w="9525">
            <a:no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7243" y="18607423"/>
            <a:ext cx="12261789" cy="60106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AutoShape 54"/>
          <p:cNvSpPr>
            <a:spLocks noChangeArrowheads="1"/>
          </p:cNvSpPr>
          <p:nvPr/>
        </p:nvSpPr>
        <p:spPr bwMode="auto">
          <a:xfrm>
            <a:off x="17287279" y="11689682"/>
            <a:ext cx="14183883" cy="17890080"/>
          </a:xfrm>
          <a:prstGeom prst="roundRect">
            <a:avLst>
              <a:gd name="adj" fmla="val 2181"/>
            </a:avLst>
          </a:prstGeom>
          <a:blipFill>
            <a:blip r:embed="rId4" cstate="print">
              <a:alphaModFix amt="70000"/>
            </a:blip>
            <a:stretch>
              <a:fillRect/>
            </a:stretch>
          </a:blip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30593" dirty="0"/>
          </a:p>
        </p:txBody>
      </p:sp>
      <p:pic>
        <p:nvPicPr>
          <p:cNvPr id="16" name="Picture 3" descr="C:\Users\1309041\Desktop\Ultra Solar Vehicle.png"/>
          <p:cNvPicPr>
            <a:picLocks noChangeAspect="1" noChangeArrowheads="1"/>
          </p:cNvPicPr>
          <p:nvPr/>
        </p:nvPicPr>
        <p:blipFill>
          <a:blip r:embed="rId5" cstate="print"/>
          <a:srcRect l="13431" t="8395" r="5981" b="21091"/>
          <a:stretch>
            <a:fillRect/>
          </a:stretch>
        </p:blipFill>
        <p:spPr bwMode="auto">
          <a:xfrm>
            <a:off x="17686746" y="11689682"/>
            <a:ext cx="7870046" cy="7770426"/>
          </a:xfrm>
          <a:prstGeom prst="rect">
            <a:avLst/>
          </a:prstGeom>
          <a:noFill/>
        </p:spPr>
      </p:pic>
      <p:sp>
        <p:nvSpPr>
          <p:cNvPr id="17" name="TextBox 16"/>
          <p:cNvSpPr txBox="1"/>
          <p:nvPr/>
        </p:nvSpPr>
        <p:spPr>
          <a:xfrm>
            <a:off x="25081780" y="12859306"/>
            <a:ext cx="5959377" cy="5509200"/>
          </a:xfrm>
          <a:prstGeom prst="rect">
            <a:avLst/>
          </a:prstGeom>
          <a:noFill/>
        </p:spPr>
        <p:txBody>
          <a:bodyPr wrap="square" rtlCol="0">
            <a:spAutoFit/>
          </a:bodyPr>
          <a:lstStyle/>
          <a:p>
            <a:pPr algn="r" defTabSz="18262437">
              <a:defRPr/>
            </a:pPr>
            <a:r>
              <a:rPr lang="en-US" sz="3200" kern="0" dirty="0">
                <a:solidFill>
                  <a:srgbClr val="1F497D">
                    <a:lumMod val="75000"/>
                  </a:srgbClr>
                </a:solidFill>
                <a:latin typeface="Times New Roman" panose="02020603050405020304" pitchFamily="18" charset="0"/>
                <a:cs typeface="Times New Roman" pitchFamily="18" charset="0"/>
              </a:rPr>
              <a:t>Test Vehicle Specification :</a:t>
            </a:r>
          </a:p>
          <a:p>
            <a:pPr algn="r" defTabSz="18262437">
              <a:defRPr/>
            </a:pPr>
            <a:endParaRPr lang="en-US" sz="3200" kern="0" dirty="0">
              <a:solidFill>
                <a:prstClr val="black"/>
              </a:solidFill>
              <a:latin typeface="Times New Roman" panose="02020603050405020304" pitchFamily="18" charset="0"/>
              <a:cs typeface="Times New Roman" panose="02020603050405020304" pitchFamily="18" charset="0"/>
            </a:endParaRPr>
          </a:p>
          <a:p>
            <a:pPr algn="r" defTabSz="18262437">
              <a:defRPr/>
            </a:pPr>
            <a:r>
              <a:rPr lang="en-US" sz="3200" kern="0" dirty="0">
                <a:solidFill>
                  <a:prstClr val="black"/>
                </a:solidFill>
                <a:latin typeface="Times New Roman" panose="02020603050405020304" pitchFamily="18" charset="0"/>
                <a:cs typeface="Times New Roman" panose="02020603050405020304" pitchFamily="18" charset="0"/>
              </a:rPr>
              <a:t>Motor  Power  = 750 W</a:t>
            </a:r>
          </a:p>
          <a:p>
            <a:pPr algn="r" defTabSz="18262437">
              <a:defRPr/>
            </a:pPr>
            <a:r>
              <a:rPr lang="en-US" sz="3200" kern="0" dirty="0">
                <a:solidFill>
                  <a:prstClr val="black"/>
                </a:solidFill>
                <a:latin typeface="Times New Roman" panose="02020603050405020304" pitchFamily="18" charset="0"/>
                <a:cs typeface="Times New Roman" panose="02020603050405020304" pitchFamily="18" charset="0"/>
              </a:rPr>
              <a:t> Voltage = 36 VDC</a:t>
            </a:r>
          </a:p>
          <a:p>
            <a:pPr algn="r" defTabSz="18262437">
              <a:defRPr/>
            </a:pPr>
            <a:r>
              <a:rPr lang="en-US" sz="3200" kern="0" dirty="0">
                <a:solidFill>
                  <a:prstClr val="black"/>
                </a:solidFill>
                <a:latin typeface="Times New Roman" panose="02020603050405020304" pitchFamily="18" charset="0"/>
                <a:cs typeface="Times New Roman" panose="02020603050405020304" pitchFamily="18" charset="0"/>
              </a:rPr>
              <a:t>Electronic Speed Control </a:t>
            </a:r>
          </a:p>
          <a:p>
            <a:pPr algn="r" defTabSz="18262437">
              <a:defRPr/>
            </a:pPr>
            <a:r>
              <a:rPr lang="en-US" sz="3200" kern="0" dirty="0">
                <a:solidFill>
                  <a:prstClr val="black"/>
                </a:solidFill>
                <a:latin typeface="Times New Roman" panose="02020603050405020304" pitchFamily="18" charset="0"/>
                <a:cs typeface="Times New Roman" panose="02020603050405020304" pitchFamily="18" charset="0"/>
              </a:rPr>
              <a:t>Speed = 38 to 45 Km/hr.</a:t>
            </a:r>
          </a:p>
          <a:p>
            <a:pPr algn="r" defTabSz="18262437">
              <a:defRPr/>
            </a:pPr>
            <a:r>
              <a:rPr lang="en-US" sz="3200" kern="0" dirty="0">
                <a:solidFill>
                  <a:prstClr val="black"/>
                </a:solidFill>
                <a:latin typeface="Times New Roman" panose="02020603050405020304" pitchFamily="18" charset="0"/>
                <a:cs typeface="Times New Roman" panose="02020603050405020304" pitchFamily="18" charset="0"/>
              </a:rPr>
              <a:t>Solar panel = 300 W</a:t>
            </a:r>
          </a:p>
          <a:p>
            <a:pPr algn="r" defTabSz="18262437">
              <a:defRPr/>
            </a:pPr>
            <a:r>
              <a:rPr lang="en-US" sz="3200" kern="0" dirty="0">
                <a:solidFill>
                  <a:prstClr val="black"/>
                </a:solidFill>
                <a:latin typeface="Times New Roman" panose="02020603050405020304" pitchFamily="18" charset="0"/>
                <a:cs typeface="Times New Roman" panose="02020603050405020304" pitchFamily="18" charset="0"/>
              </a:rPr>
              <a:t>Voltage = 36 VDC</a:t>
            </a:r>
          </a:p>
          <a:p>
            <a:pPr algn="r" defTabSz="18262437">
              <a:defRPr/>
            </a:pPr>
            <a:r>
              <a:rPr lang="en-US" sz="3200" kern="0" dirty="0">
                <a:solidFill>
                  <a:prstClr val="black"/>
                </a:solidFill>
                <a:latin typeface="Times New Roman" panose="02020603050405020304" pitchFamily="18" charset="0"/>
                <a:cs typeface="Times New Roman" panose="02020603050405020304" pitchFamily="18" charset="0"/>
              </a:rPr>
              <a:t>Tadpole Vehicle Design </a:t>
            </a:r>
          </a:p>
          <a:p>
            <a:pPr algn="r" defTabSz="18262437">
              <a:defRPr/>
            </a:pPr>
            <a:r>
              <a:rPr lang="en-US" sz="3200" kern="0" dirty="0">
                <a:solidFill>
                  <a:prstClr val="black"/>
                </a:solidFill>
                <a:latin typeface="Times New Roman" panose="02020603050405020304" pitchFamily="18" charset="0"/>
                <a:cs typeface="Times New Roman" panose="02020603050405020304" pitchFamily="18" charset="0"/>
              </a:rPr>
              <a:t>Rear Wheel Drive </a:t>
            </a:r>
          </a:p>
          <a:p>
            <a:pPr algn="r" defTabSz="18262437">
              <a:defRPr/>
            </a:pPr>
            <a:r>
              <a:rPr lang="en-US" sz="3200" kern="0" dirty="0">
                <a:solidFill>
                  <a:prstClr val="black"/>
                </a:solidFill>
                <a:latin typeface="Times New Roman" panose="02020603050405020304" pitchFamily="18" charset="0"/>
                <a:cs typeface="Times New Roman" panose="02020603050405020304" pitchFamily="18" charset="0"/>
              </a:rPr>
              <a:t>Single Seated Driving System</a:t>
            </a:r>
          </a:p>
        </p:txBody>
      </p:sp>
      <p:sp>
        <p:nvSpPr>
          <p:cNvPr id="18" name="Rectangle 17"/>
          <p:cNvSpPr/>
          <p:nvPr/>
        </p:nvSpPr>
        <p:spPr>
          <a:xfrm>
            <a:off x="18181556" y="19342977"/>
            <a:ext cx="12395327" cy="1077218"/>
          </a:xfrm>
          <a:prstGeom prst="rect">
            <a:avLst/>
          </a:prstGeom>
        </p:spPr>
        <p:txBody>
          <a:bodyPr wrap="square">
            <a:spAutoFit/>
          </a:bodyPr>
          <a:lstStyle/>
          <a:p>
            <a:pPr algn="ctr"/>
            <a:r>
              <a:rPr lang="en-IN" sz="3200" dirty="0">
                <a:solidFill>
                  <a:srgbClr val="FF0000"/>
                </a:solidFill>
                <a:latin typeface="Times New Roman" pitchFamily="18" charset="0"/>
                <a:cs typeface="Times New Roman" pitchFamily="18" charset="0"/>
              </a:rPr>
              <a:t>This vehicle able to run on direct solar without battery with our developed PMS and Buck-Boost Circuit     </a:t>
            </a:r>
            <a:endParaRPr lang="en-US" sz="3200" dirty="0">
              <a:solidFill>
                <a:srgbClr val="FF0000"/>
              </a:solidFill>
            </a:endParaRPr>
          </a:p>
        </p:txBody>
      </p:sp>
      <p:pic>
        <p:nvPicPr>
          <p:cNvPr id="11"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17717995" y="22225396"/>
            <a:ext cx="6724760" cy="460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25038553" y="20900824"/>
            <a:ext cx="6461517" cy="6842642"/>
          </a:xfrm>
          <a:prstGeom prst="rect">
            <a:avLst/>
          </a:prstGeom>
        </p:spPr>
        <p:txBody>
          <a:bodyPr wrap="square">
            <a:spAutoFit/>
          </a:bodyPr>
          <a:lstStyle/>
          <a:p>
            <a:pPr>
              <a:lnSpc>
                <a:spcPct val="115000"/>
              </a:lnSpc>
            </a:pPr>
            <a:r>
              <a:rPr lang="en-US" sz="3200" dirty="0">
                <a:solidFill>
                  <a:schemeClr val="accent1">
                    <a:lumMod val="50000"/>
                  </a:schemeClr>
                </a:solidFill>
                <a:latin typeface="Times New Roman" pitchFamily="18" charset="0"/>
                <a:cs typeface="Times New Roman" pitchFamily="18" charset="0"/>
              </a:rPr>
              <a:t>Test boat Specification :</a:t>
            </a:r>
          </a:p>
          <a:p>
            <a:pPr>
              <a:lnSpc>
                <a:spcPct val="115000"/>
              </a:lnSpc>
            </a:pPr>
            <a:endParaRPr lang="en-US" sz="3200" dirty="0">
              <a:solidFill>
                <a:schemeClr val="accent1">
                  <a:lumMod val="50000"/>
                </a:schemeClr>
              </a:solidFill>
              <a:latin typeface="Times New Roman" pitchFamily="18" charset="0"/>
              <a:cs typeface="Times New Roman" pitchFamily="18" charset="0"/>
            </a:endParaRPr>
          </a:p>
          <a:p>
            <a:pPr>
              <a:lnSpc>
                <a:spcPct val="115000"/>
              </a:lnSpc>
            </a:pPr>
            <a:r>
              <a:rPr lang="en-IN" sz="3200" dirty="0">
                <a:latin typeface="Times New Roman" panose="02020603050405020304" pitchFamily="18" charset="0"/>
                <a:cs typeface="Times New Roman" panose="02020603050405020304" pitchFamily="18" charset="0"/>
              </a:rPr>
              <a:t>Motor power: 400 W</a:t>
            </a:r>
          </a:p>
          <a:p>
            <a:pPr>
              <a:lnSpc>
                <a:spcPct val="115000"/>
              </a:lnSpc>
            </a:pPr>
            <a:r>
              <a:rPr lang="en-IN" sz="3200" dirty="0">
                <a:latin typeface="Times New Roman" panose="02020603050405020304" pitchFamily="18" charset="0"/>
                <a:cs typeface="Times New Roman" panose="02020603050405020304" pitchFamily="18" charset="0"/>
              </a:rPr>
              <a:t>Voltage : 48 volt DC</a:t>
            </a:r>
          </a:p>
          <a:p>
            <a:pPr>
              <a:lnSpc>
                <a:spcPct val="115000"/>
              </a:lnSpc>
            </a:pPr>
            <a:r>
              <a:rPr lang="en-IN" sz="3200" dirty="0">
                <a:latin typeface="Times New Roman" panose="02020603050405020304" pitchFamily="18" charset="0"/>
                <a:cs typeface="Times New Roman" panose="02020603050405020304" pitchFamily="18" charset="0"/>
              </a:rPr>
              <a:t>Solar panel : 160 watt (40x4)</a:t>
            </a:r>
          </a:p>
          <a:p>
            <a:pPr>
              <a:lnSpc>
                <a:spcPct val="115000"/>
              </a:lnSpc>
            </a:pPr>
            <a:r>
              <a:rPr lang="en-IN" sz="3200" dirty="0">
                <a:latin typeface="Times New Roman" panose="02020603050405020304" pitchFamily="18" charset="0"/>
                <a:cs typeface="Times New Roman" panose="02020603050405020304" pitchFamily="18" charset="0"/>
              </a:rPr>
              <a:t>Solar panel voltage: 48Volt DC</a:t>
            </a:r>
          </a:p>
          <a:p>
            <a:pPr>
              <a:lnSpc>
                <a:spcPct val="115000"/>
              </a:lnSpc>
            </a:pPr>
            <a:r>
              <a:rPr lang="en-IN" sz="3200" dirty="0">
                <a:latin typeface="Times New Roman" panose="02020603050405020304" pitchFamily="18" charset="0"/>
                <a:cs typeface="Times New Roman" panose="02020603050405020304" pitchFamily="18" charset="0"/>
              </a:rPr>
              <a:t>Dimensions (L X B ): 9 ft X 4ft</a:t>
            </a:r>
          </a:p>
          <a:p>
            <a:pPr>
              <a:lnSpc>
                <a:spcPct val="115000"/>
              </a:lnSpc>
            </a:pPr>
            <a:r>
              <a:rPr lang="en-IN" sz="3200" dirty="0">
                <a:latin typeface="Times New Roman" panose="02020603050405020304" pitchFamily="18" charset="0"/>
                <a:cs typeface="Times New Roman" panose="02020603050405020304" pitchFamily="18" charset="0"/>
              </a:rPr>
              <a:t>Draft: 11 inch</a:t>
            </a:r>
          </a:p>
          <a:p>
            <a:pPr>
              <a:lnSpc>
                <a:spcPct val="115000"/>
              </a:lnSpc>
            </a:pPr>
            <a:r>
              <a:rPr lang="en-IN" sz="3200" dirty="0">
                <a:latin typeface="Times New Roman" panose="02020603050405020304" pitchFamily="18" charset="0"/>
                <a:cs typeface="Times New Roman" panose="02020603050405020304" pitchFamily="18" charset="0"/>
              </a:rPr>
              <a:t>Capacity:4 person </a:t>
            </a:r>
          </a:p>
          <a:p>
            <a:pPr>
              <a:lnSpc>
                <a:spcPct val="115000"/>
              </a:lnSpc>
            </a:pPr>
            <a:r>
              <a:rPr lang="en-IN" sz="3200" dirty="0">
                <a:latin typeface="Times New Roman" panose="02020603050405020304" pitchFamily="18" charset="0"/>
                <a:cs typeface="Times New Roman" panose="02020603050405020304" pitchFamily="18" charset="0"/>
              </a:rPr>
              <a:t>Depth:1 feet 8 inch</a:t>
            </a:r>
          </a:p>
          <a:p>
            <a:pPr>
              <a:lnSpc>
                <a:spcPct val="115000"/>
              </a:lnSpc>
            </a:pPr>
            <a:r>
              <a:rPr lang="en-IN" sz="3200" dirty="0">
                <a:latin typeface="Times New Roman" panose="02020603050405020304" pitchFamily="18" charset="0"/>
                <a:cs typeface="Times New Roman" panose="02020603050405020304" pitchFamily="18" charset="0"/>
              </a:rPr>
              <a:t>Approx Weight:75</a:t>
            </a:r>
            <a:endParaRPr lang="en-US" sz="3200" dirty="0">
              <a:latin typeface="Times New Roman" panose="02020603050405020304" pitchFamily="18" charset="0"/>
              <a:ea typeface="Calibri"/>
              <a:cs typeface="Times New Roman" panose="02020603050405020304" pitchFamily="18" charset="0"/>
            </a:endParaRPr>
          </a:p>
          <a:p>
            <a:pPr>
              <a:lnSpc>
                <a:spcPct val="115000"/>
              </a:lnSpc>
            </a:pPr>
            <a:r>
              <a:rPr lang="en-IN" sz="3200" dirty="0">
                <a:latin typeface="Times New Roman" panose="02020603050405020304" pitchFamily="18" charset="0"/>
                <a:ea typeface="Calibri"/>
                <a:cs typeface="Times New Roman" panose="02020603050405020304" pitchFamily="18" charset="0"/>
              </a:rPr>
              <a:t>Speed:16 Knots</a:t>
            </a:r>
            <a:endParaRPr lang="en-US" sz="3200" dirty="0">
              <a:latin typeface="Times New Roman" panose="02020603050405020304" pitchFamily="18" charset="0"/>
              <a:ea typeface="Calibri"/>
              <a:cs typeface="Times New Roman" panose="02020603050405020304" pitchFamily="18" charset="0"/>
            </a:endParaRPr>
          </a:p>
        </p:txBody>
      </p:sp>
      <p:sp>
        <p:nvSpPr>
          <p:cNvPr id="21" name="Rectangle 20"/>
          <p:cNvSpPr/>
          <p:nvPr/>
        </p:nvSpPr>
        <p:spPr>
          <a:xfrm>
            <a:off x="17849789" y="28199093"/>
            <a:ext cx="13576408" cy="1077218"/>
          </a:xfrm>
          <a:prstGeom prst="rect">
            <a:avLst/>
          </a:prstGeom>
        </p:spPr>
        <p:txBody>
          <a:bodyPr wrap="square">
            <a:spAutoFit/>
          </a:bodyPr>
          <a:lstStyle/>
          <a:p>
            <a:pPr algn="ctr"/>
            <a:r>
              <a:rPr lang="en-IN" sz="3200" dirty="0">
                <a:solidFill>
                  <a:srgbClr val="FF0000"/>
                </a:solidFill>
                <a:latin typeface="Times New Roman" pitchFamily="18" charset="0"/>
                <a:cs typeface="Times New Roman" pitchFamily="18" charset="0"/>
              </a:rPr>
              <a:t>This solar boat able to run on direct solar without battery with our developed PMS and Buck-Boost Circuit     </a:t>
            </a:r>
            <a:endParaRPr lang="en-US" sz="3200" dirty="0">
              <a:solidFill>
                <a:srgbClr val="FF0000"/>
              </a:solidFill>
            </a:endParaRPr>
          </a:p>
        </p:txBody>
      </p:sp>
      <p:sp>
        <p:nvSpPr>
          <p:cNvPr id="22" name="AutoShape 54"/>
          <p:cNvSpPr>
            <a:spLocks noChangeArrowheads="1"/>
          </p:cNvSpPr>
          <p:nvPr/>
        </p:nvSpPr>
        <p:spPr bwMode="auto">
          <a:xfrm>
            <a:off x="1026906" y="25084087"/>
            <a:ext cx="14140696" cy="4983852"/>
          </a:xfrm>
          <a:prstGeom prst="roundRect">
            <a:avLst>
              <a:gd name="adj" fmla="val 7000"/>
            </a:avLst>
          </a:prstGeom>
          <a:blipFill>
            <a:blip r:embed="rId4" cstate="print">
              <a:alphaModFix amt="70000"/>
            </a:blip>
            <a:stretch>
              <a:fillRect/>
            </a:stretch>
          </a:blip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30593" dirty="0"/>
          </a:p>
        </p:txBody>
      </p:sp>
      <p:sp>
        <p:nvSpPr>
          <p:cNvPr id="23" name="Rectangle 22"/>
          <p:cNvSpPr/>
          <p:nvPr/>
        </p:nvSpPr>
        <p:spPr>
          <a:xfrm>
            <a:off x="3146583" y="26074584"/>
            <a:ext cx="9740752" cy="3970318"/>
          </a:xfrm>
          <a:prstGeom prst="rect">
            <a:avLst/>
          </a:prstGeom>
        </p:spPr>
        <p:txBody>
          <a:bodyPr wrap="square">
            <a:spAutoFit/>
          </a:bodyPr>
          <a:lstStyle/>
          <a:p>
            <a:r>
              <a:rPr lang="en-US" sz="3600" dirty="0">
                <a:latin typeface="Times New Roman" panose="02020603050405020304" pitchFamily="18" charset="0"/>
                <a:cs typeface="Times New Roman" panose="02020603050405020304" pitchFamily="18" charset="0"/>
              </a:rPr>
              <a:t>Peak Power </a:t>
            </a:r>
            <a:r>
              <a:rPr lang="en-US" sz="3600" dirty="0" err="1">
                <a:latin typeface="Times New Roman" panose="02020603050405020304" pitchFamily="18" charset="0"/>
                <a:cs typeface="Times New Roman" panose="02020603050405020304" pitchFamily="18" charset="0"/>
              </a:rPr>
              <a:t>Pmax</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Wp</a:t>
            </a:r>
            <a:r>
              <a:rPr lang="en-US" sz="3600" dirty="0">
                <a:latin typeface="Times New Roman" panose="02020603050405020304" pitchFamily="18" charset="0"/>
                <a:cs typeface="Times New Roman" panose="02020603050405020304" pitchFamily="18" charset="0"/>
              </a:rPr>
              <a:t>) : 92 </a:t>
            </a:r>
          </a:p>
          <a:p>
            <a:r>
              <a:rPr lang="en-US" sz="3600" dirty="0">
                <a:latin typeface="Times New Roman" panose="02020603050405020304" pitchFamily="18" charset="0"/>
                <a:cs typeface="Times New Roman" panose="02020603050405020304" pitchFamily="18" charset="0"/>
              </a:rPr>
              <a:t>Maximum Voltage </a:t>
            </a:r>
            <a:r>
              <a:rPr lang="en-US" sz="3600" dirty="0" err="1">
                <a:latin typeface="Times New Roman" panose="02020603050405020304" pitchFamily="18" charset="0"/>
                <a:cs typeface="Times New Roman" panose="02020603050405020304" pitchFamily="18" charset="0"/>
              </a:rPr>
              <a:t>Vmpp</a:t>
            </a:r>
            <a:r>
              <a:rPr lang="en-US" sz="3600" dirty="0">
                <a:latin typeface="Times New Roman" panose="02020603050405020304" pitchFamily="18" charset="0"/>
                <a:cs typeface="Times New Roman" panose="02020603050405020304" pitchFamily="18" charset="0"/>
              </a:rPr>
              <a:t> (V) : 13.8</a:t>
            </a:r>
          </a:p>
          <a:p>
            <a:r>
              <a:rPr lang="en-US" sz="3600" dirty="0">
                <a:latin typeface="Times New Roman" panose="02020603050405020304" pitchFamily="18" charset="0"/>
                <a:cs typeface="Times New Roman" panose="02020603050405020304" pitchFamily="18" charset="0"/>
              </a:rPr>
              <a:t>Maximum Current </a:t>
            </a:r>
            <a:r>
              <a:rPr lang="en-US" sz="3600" dirty="0" err="1">
                <a:latin typeface="Times New Roman" panose="02020603050405020304" pitchFamily="18" charset="0"/>
                <a:cs typeface="Times New Roman" panose="02020603050405020304" pitchFamily="18" charset="0"/>
              </a:rPr>
              <a:t>Impp</a:t>
            </a:r>
            <a:r>
              <a:rPr lang="en-US" sz="3600" dirty="0">
                <a:latin typeface="Times New Roman" panose="02020603050405020304" pitchFamily="18" charset="0"/>
                <a:cs typeface="Times New Roman" panose="02020603050405020304" pitchFamily="18" charset="0"/>
              </a:rPr>
              <a:t> (A) :5.43</a:t>
            </a:r>
          </a:p>
          <a:p>
            <a:r>
              <a:rPr lang="en-US" sz="3600" dirty="0">
                <a:latin typeface="Times New Roman" panose="02020603050405020304" pitchFamily="18" charset="0"/>
                <a:cs typeface="Times New Roman" panose="02020603050405020304" pitchFamily="18" charset="0"/>
              </a:rPr>
              <a:t>Open Circuit Voltage </a:t>
            </a:r>
            <a:r>
              <a:rPr lang="en-US" sz="3600" dirty="0" err="1">
                <a:latin typeface="Times New Roman" panose="02020603050405020304" pitchFamily="18" charset="0"/>
                <a:cs typeface="Times New Roman" panose="02020603050405020304" pitchFamily="18" charset="0"/>
              </a:rPr>
              <a:t>Voc</a:t>
            </a:r>
            <a:r>
              <a:rPr lang="en-US" sz="3600" dirty="0">
                <a:latin typeface="Times New Roman" panose="02020603050405020304" pitchFamily="18" charset="0"/>
                <a:cs typeface="Times New Roman" panose="02020603050405020304" pitchFamily="18" charset="0"/>
              </a:rPr>
              <a:t> (V) :17.2</a:t>
            </a:r>
          </a:p>
          <a:p>
            <a:r>
              <a:rPr lang="en-US" sz="3600" dirty="0">
                <a:latin typeface="Times New Roman" panose="02020603050405020304" pitchFamily="18" charset="0"/>
                <a:cs typeface="Times New Roman" panose="02020603050405020304" pitchFamily="18" charset="0"/>
              </a:rPr>
              <a:t>Short Circuit Current </a:t>
            </a:r>
            <a:r>
              <a:rPr lang="en-US" sz="3600" dirty="0" err="1">
                <a:latin typeface="Times New Roman" panose="02020603050405020304" pitchFamily="18" charset="0"/>
                <a:cs typeface="Times New Roman" panose="02020603050405020304" pitchFamily="18" charset="0"/>
              </a:rPr>
              <a:t>Isc</a:t>
            </a:r>
            <a:r>
              <a:rPr lang="en-US" sz="3600" dirty="0">
                <a:latin typeface="Times New Roman" panose="02020603050405020304" pitchFamily="18" charset="0"/>
                <a:cs typeface="Times New Roman" panose="02020603050405020304" pitchFamily="18" charset="0"/>
              </a:rPr>
              <a:t> (A) :5.84</a:t>
            </a:r>
          </a:p>
          <a:p>
            <a:r>
              <a:rPr lang="en-US" sz="3600" dirty="0">
                <a:latin typeface="Times New Roman" panose="02020603050405020304" pitchFamily="18" charset="0"/>
                <a:cs typeface="Times New Roman" panose="02020603050405020304" pitchFamily="18" charset="0"/>
              </a:rPr>
              <a:t>Module Efficiency (%) :21.3</a:t>
            </a:r>
          </a:p>
          <a:p>
            <a:r>
              <a:rPr lang="en-US" sz="3600" dirty="0" err="1">
                <a:latin typeface="Times New Roman" panose="02020603050405020304" pitchFamily="18" charset="0"/>
                <a:cs typeface="Times New Roman" panose="02020603050405020304" pitchFamily="18" charset="0"/>
              </a:rPr>
              <a:t>Dopping</a:t>
            </a:r>
            <a:r>
              <a:rPr lang="en-US" sz="3600" dirty="0">
                <a:latin typeface="Times New Roman" panose="02020603050405020304" pitchFamily="18" charset="0"/>
                <a:cs typeface="Times New Roman" panose="02020603050405020304" pitchFamily="18" charset="0"/>
              </a:rPr>
              <a:t> materials : Copper alloy (R133</a:t>
            </a:r>
            <a:r>
              <a:rPr lang="en-US" sz="3600" b="1" dirty="0">
                <a:latin typeface="Times New Roman" panose="02020603050405020304" pitchFamily="18" charset="0"/>
                <a:cs typeface="Times New Roman" panose="02020603050405020304" pitchFamily="18" charset="0"/>
              </a:rPr>
              <a:t>)</a:t>
            </a:r>
          </a:p>
        </p:txBody>
      </p:sp>
      <p:sp>
        <p:nvSpPr>
          <p:cNvPr id="24" name="Rectangle 23"/>
          <p:cNvSpPr/>
          <p:nvPr/>
        </p:nvSpPr>
        <p:spPr>
          <a:xfrm>
            <a:off x="1533672" y="25084088"/>
            <a:ext cx="11602622" cy="842859"/>
          </a:xfrm>
          <a:prstGeom prst="rect">
            <a:avLst/>
          </a:prstGeom>
        </p:spPr>
        <p:txBody>
          <a:bodyPr wrap="square">
            <a:spAutoFit/>
          </a:bodyPr>
          <a:lstStyle/>
          <a:p>
            <a:r>
              <a:rPr lang="en-US" sz="4877" dirty="0">
                <a:latin typeface="Times New Roman" panose="02020603050405020304" pitchFamily="18" charset="0"/>
                <a:cs typeface="Times New Roman" panose="02020603050405020304" pitchFamily="18" charset="0"/>
              </a:rPr>
              <a:t>Developed solar panel specification: </a:t>
            </a:r>
          </a:p>
        </p:txBody>
      </p:sp>
      <p:pic>
        <p:nvPicPr>
          <p:cNvPr id="12"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19338" y="30192539"/>
            <a:ext cx="12355831" cy="7088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AutoShape 54"/>
          <p:cNvSpPr>
            <a:spLocks noChangeArrowheads="1"/>
          </p:cNvSpPr>
          <p:nvPr/>
        </p:nvSpPr>
        <p:spPr bwMode="auto">
          <a:xfrm>
            <a:off x="1235768" y="5766944"/>
            <a:ext cx="14183883" cy="5486400"/>
          </a:xfrm>
          <a:prstGeom prst="roundRect">
            <a:avLst>
              <a:gd name="adj" fmla="val 7000"/>
            </a:avLst>
          </a:prstGeom>
          <a:blipFill>
            <a:blip r:embed="rId4" cstate="print">
              <a:alphaModFix amt="70000"/>
            </a:blip>
            <a:stretch>
              <a:fillRect/>
            </a:stretch>
          </a:blip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30593" dirty="0"/>
          </a:p>
        </p:txBody>
      </p:sp>
      <p:sp>
        <p:nvSpPr>
          <p:cNvPr id="28" name="Rectangle 27"/>
          <p:cNvSpPr/>
          <p:nvPr/>
        </p:nvSpPr>
        <p:spPr>
          <a:xfrm>
            <a:off x="1603724" y="5993145"/>
            <a:ext cx="13563878" cy="4524315"/>
          </a:xfrm>
          <a:prstGeom prst="rect">
            <a:avLst/>
          </a:prstGeom>
        </p:spPr>
        <p:txBody>
          <a:bodyPr wrap="square">
            <a:spAutoFit/>
          </a:bodyPr>
          <a:lstStyle/>
          <a:p>
            <a:pPr algn="just"/>
            <a:r>
              <a:rPr lang="en-US" sz="3200" dirty="0">
                <a:latin typeface="Times New Roman" panose="02020603050405020304" pitchFamily="18" charset="0"/>
                <a:cs typeface="Times New Roman" panose="02020603050405020304" pitchFamily="18" charset="0"/>
              </a:rPr>
              <a:t>Present situations and development of technologies are evidence that in coming years there will be huge  use of  EV(Electric Vehicle) &amp; HEV(Hybrid-Electric Vehicle). So the problems listed below need to overcome so as to have a proper utilization of electrical and solar vehicle technology:</a:t>
            </a:r>
          </a:p>
          <a:p>
            <a:pPr algn="just"/>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Requirement of charging station </a:t>
            </a:r>
          </a:p>
          <a:p>
            <a:r>
              <a:rPr lang="en-US" sz="3200" dirty="0">
                <a:latin typeface="Times New Roman" panose="02020603050405020304" pitchFamily="18" charset="0"/>
                <a:cs typeface="Times New Roman" panose="02020603050405020304" pitchFamily="18" charset="0"/>
              </a:rPr>
              <a:t>Utilization of solar power </a:t>
            </a:r>
          </a:p>
          <a:p>
            <a:r>
              <a:rPr lang="en-US" sz="3200" dirty="0">
                <a:latin typeface="Times New Roman" panose="02020603050405020304" pitchFamily="18" charset="0"/>
                <a:cs typeface="Times New Roman" panose="02020603050405020304" pitchFamily="18" charset="0"/>
              </a:rPr>
              <a:t>Sluggish charging </a:t>
            </a:r>
          </a:p>
          <a:p>
            <a:r>
              <a:rPr lang="en-US" sz="3200" dirty="0">
                <a:latin typeface="Times New Roman" panose="02020603050405020304" pitchFamily="18" charset="0"/>
                <a:cs typeface="Times New Roman" panose="02020603050405020304" pitchFamily="18" charset="0"/>
              </a:rPr>
              <a:t>Maintaining eco-friendly environment </a:t>
            </a:r>
          </a:p>
        </p:txBody>
      </p:sp>
      <p:sp>
        <p:nvSpPr>
          <p:cNvPr id="29" name="AutoShape 54"/>
          <p:cNvSpPr>
            <a:spLocks noChangeArrowheads="1"/>
          </p:cNvSpPr>
          <p:nvPr/>
        </p:nvSpPr>
        <p:spPr bwMode="auto">
          <a:xfrm>
            <a:off x="17339997" y="5766944"/>
            <a:ext cx="14183883" cy="5486400"/>
          </a:xfrm>
          <a:prstGeom prst="roundRect">
            <a:avLst>
              <a:gd name="adj" fmla="val 4708"/>
            </a:avLst>
          </a:prstGeom>
          <a:blipFill>
            <a:blip r:embed="rId4" cstate="print">
              <a:alphaModFix amt="70000"/>
            </a:blip>
            <a:stretch>
              <a:fillRect/>
            </a:stretch>
          </a:blip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30593" dirty="0"/>
          </a:p>
        </p:txBody>
      </p:sp>
      <p:sp>
        <p:nvSpPr>
          <p:cNvPr id="30" name="TextBox 29"/>
          <p:cNvSpPr txBox="1"/>
          <p:nvPr/>
        </p:nvSpPr>
        <p:spPr>
          <a:xfrm>
            <a:off x="18786336" y="7542620"/>
            <a:ext cx="11153283" cy="3046988"/>
          </a:xfrm>
          <a:prstGeom prst="rect">
            <a:avLst/>
          </a:prstGeom>
          <a:noFill/>
        </p:spPr>
        <p:txBody>
          <a:bodyPr wrap="square" rtlCol="0">
            <a:spAutoFit/>
          </a:bodyPr>
          <a:lstStyle/>
          <a:p>
            <a:pPr>
              <a:buFont typeface="Wingdings" pitchFamily="2" charset="2"/>
              <a:buChar char="§"/>
            </a:pPr>
            <a:r>
              <a:rPr lang="en-IN" sz="3200" dirty="0">
                <a:solidFill>
                  <a:prstClr val="black"/>
                </a:solidFill>
                <a:latin typeface="Times New Roman" pitchFamily="18" charset="0"/>
                <a:cs typeface="Times New Roman" pitchFamily="18" charset="0"/>
              </a:rPr>
              <a:t>Best mode of transportation inside a different campus.</a:t>
            </a:r>
          </a:p>
          <a:p>
            <a:pPr>
              <a:buFont typeface="Wingdings" pitchFamily="2" charset="2"/>
              <a:buChar char="§"/>
            </a:pPr>
            <a:r>
              <a:rPr lang="en-IN" sz="3200" dirty="0">
                <a:solidFill>
                  <a:prstClr val="black"/>
                </a:solidFill>
                <a:latin typeface="Times New Roman" pitchFamily="18" charset="0"/>
                <a:cs typeface="Times New Roman" pitchFamily="18" charset="0"/>
              </a:rPr>
              <a:t>No regular investments like fuel/electricity.</a:t>
            </a:r>
          </a:p>
          <a:p>
            <a:pPr>
              <a:buFont typeface="Wingdings" pitchFamily="2" charset="2"/>
              <a:buChar char="§"/>
            </a:pPr>
            <a:r>
              <a:rPr lang="en-IN" sz="3200" dirty="0">
                <a:solidFill>
                  <a:prstClr val="black"/>
                </a:solidFill>
                <a:latin typeface="Times New Roman" pitchFamily="18" charset="0"/>
                <a:cs typeface="Times New Roman" pitchFamily="18" charset="0"/>
              </a:rPr>
              <a:t>Zero emission.</a:t>
            </a:r>
          </a:p>
          <a:p>
            <a:pPr>
              <a:buFont typeface="Wingdings" pitchFamily="2" charset="2"/>
              <a:buChar char="§"/>
            </a:pPr>
            <a:r>
              <a:rPr lang="en-IN" sz="3200" dirty="0">
                <a:solidFill>
                  <a:prstClr val="black"/>
                </a:solidFill>
                <a:latin typeface="Times New Roman" pitchFamily="18" charset="0"/>
                <a:cs typeface="Times New Roman" pitchFamily="18" charset="0"/>
              </a:rPr>
              <a:t>100% runs on green energy.</a:t>
            </a:r>
          </a:p>
          <a:p>
            <a:pPr>
              <a:buFont typeface="Wingdings" pitchFamily="2" charset="2"/>
              <a:buChar char="§"/>
            </a:pPr>
            <a:r>
              <a:rPr lang="en-IN" sz="3200" dirty="0">
                <a:solidFill>
                  <a:prstClr val="black"/>
                </a:solidFill>
                <a:latin typeface="Times New Roman" pitchFamily="18" charset="0"/>
                <a:cs typeface="Times New Roman" pitchFamily="18" charset="0"/>
              </a:rPr>
              <a:t>High efficiency.</a:t>
            </a:r>
          </a:p>
          <a:p>
            <a:pPr>
              <a:buFont typeface="Wingdings" pitchFamily="2" charset="2"/>
              <a:buChar char="§"/>
            </a:pPr>
            <a:r>
              <a:rPr lang="en-IN" sz="3200" dirty="0">
                <a:solidFill>
                  <a:prstClr val="black"/>
                </a:solidFill>
                <a:latin typeface="Times New Roman" pitchFamily="18" charset="0"/>
                <a:cs typeface="Times New Roman" pitchFamily="18" charset="0"/>
              </a:rPr>
              <a:t>Silent Running.</a:t>
            </a:r>
          </a:p>
        </p:txBody>
      </p:sp>
      <p:sp>
        <p:nvSpPr>
          <p:cNvPr id="31" name="Rectangle 30"/>
          <p:cNvSpPr/>
          <p:nvPr/>
        </p:nvSpPr>
        <p:spPr>
          <a:xfrm>
            <a:off x="17868278" y="6431894"/>
            <a:ext cx="13127321" cy="646331"/>
          </a:xfrm>
          <a:prstGeom prst="rect">
            <a:avLst/>
          </a:prstGeom>
        </p:spPr>
        <p:txBody>
          <a:bodyPr wrap="square">
            <a:spAutoFit/>
          </a:bodyPr>
          <a:lstStyle/>
          <a:p>
            <a:pPr algn="ctr"/>
            <a:r>
              <a:rPr lang="en-US" sz="3600" b="1" dirty="0">
                <a:latin typeface="Book Antiqua" pitchFamily="18" charset="0"/>
              </a:rPr>
              <a:t>Present scope of use in a business mode.</a:t>
            </a:r>
          </a:p>
        </p:txBody>
      </p:sp>
      <p:sp>
        <p:nvSpPr>
          <p:cNvPr id="32" name="AutoShape 54"/>
          <p:cNvSpPr>
            <a:spLocks noChangeArrowheads="1"/>
          </p:cNvSpPr>
          <p:nvPr/>
        </p:nvSpPr>
        <p:spPr bwMode="auto">
          <a:xfrm>
            <a:off x="17287279" y="29887780"/>
            <a:ext cx="14183882" cy="7007307"/>
          </a:xfrm>
          <a:prstGeom prst="roundRect">
            <a:avLst>
              <a:gd name="adj" fmla="val 3423"/>
            </a:avLst>
          </a:prstGeom>
          <a:blipFill>
            <a:blip r:embed="rId4" cstate="print">
              <a:alphaModFix amt="70000"/>
            </a:blip>
            <a:stretch>
              <a:fillRect/>
            </a:stretch>
          </a:blip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30593" dirty="0"/>
          </a:p>
        </p:txBody>
      </p:sp>
      <p:sp>
        <p:nvSpPr>
          <p:cNvPr id="33" name="Rectangle 32"/>
          <p:cNvSpPr/>
          <p:nvPr/>
        </p:nvSpPr>
        <p:spPr>
          <a:xfrm>
            <a:off x="18069037" y="30228363"/>
            <a:ext cx="12846065" cy="646331"/>
          </a:xfrm>
          <a:prstGeom prst="rect">
            <a:avLst/>
          </a:prstGeom>
        </p:spPr>
        <p:txBody>
          <a:bodyPr wrap="square">
            <a:spAutoFit/>
          </a:bodyPr>
          <a:lstStyle/>
          <a:p>
            <a:pPr algn="ctr"/>
            <a:r>
              <a:rPr lang="en-US" sz="3600" dirty="0">
                <a:latin typeface="Book Antiqua" pitchFamily="18" charset="0"/>
              </a:rPr>
              <a:t>Future modifications and its modified uses.</a:t>
            </a:r>
          </a:p>
        </p:txBody>
      </p:sp>
      <p:sp>
        <p:nvSpPr>
          <p:cNvPr id="34" name="TextBox 33"/>
          <p:cNvSpPr txBox="1"/>
          <p:nvPr/>
        </p:nvSpPr>
        <p:spPr>
          <a:xfrm>
            <a:off x="18069037" y="31523295"/>
            <a:ext cx="11398600" cy="5016758"/>
          </a:xfrm>
          <a:prstGeom prst="rect">
            <a:avLst/>
          </a:prstGeom>
          <a:noFill/>
        </p:spPr>
        <p:txBody>
          <a:bodyPr wrap="square" rtlCol="0">
            <a:spAutoFit/>
          </a:bodyPr>
          <a:lstStyle/>
          <a:p>
            <a:pPr marL="267463"/>
            <a:r>
              <a:rPr lang="en-IN" sz="3200" dirty="0">
                <a:latin typeface="Times New Roman" pitchFamily="18" charset="0"/>
                <a:cs typeface="Times New Roman" pitchFamily="18" charset="0"/>
              </a:rPr>
              <a:t>This technology can also be implemented on:</a:t>
            </a:r>
          </a:p>
          <a:p>
            <a:pPr marL="267463">
              <a:buFont typeface="Wingdings" pitchFamily="2" charset="2"/>
              <a:buChar char="§"/>
            </a:pPr>
            <a:r>
              <a:rPr lang="en-IN" sz="3200" dirty="0">
                <a:latin typeface="Times New Roman" pitchFamily="18" charset="0"/>
                <a:cs typeface="Times New Roman" pitchFamily="18" charset="0"/>
              </a:rPr>
              <a:t>Battery life extension.</a:t>
            </a:r>
          </a:p>
          <a:p>
            <a:pPr marL="267463">
              <a:buFont typeface="Wingdings" pitchFamily="2" charset="2"/>
              <a:buChar char="§"/>
            </a:pPr>
            <a:r>
              <a:rPr lang="en-IN" sz="3200" dirty="0">
                <a:latin typeface="Times New Roman" pitchFamily="18" charset="0"/>
                <a:cs typeface="Times New Roman" pitchFamily="18" charset="0"/>
              </a:rPr>
              <a:t>Audio systems.</a:t>
            </a:r>
          </a:p>
          <a:p>
            <a:pPr marL="267463">
              <a:buFont typeface="Wingdings" pitchFamily="2" charset="2"/>
              <a:buChar char="§"/>
            </a:pPr>
            <a:r>
              <a:rPr lang="en-IN" sz="3200" dirty="0">
                <a:latin typeface="Times New Roman" pitchFamily="18" charset="0"/>
                <a:cs typeface="Times New Roman" pitchFamily="18" charset="0"/>
              </a:rPr>
              <a:t>Solar powered electric gates</a:t>
            </a:r>
            <a:r>
              <a:rPr lang="en-US" sz="3200" dirty="0">
                <a:latin typeface="Times New Roman" pitchFamily="18" charset="0"/>
                <a:cs typeface="Times New Roman" pitchFamily="18" charset="0"/>
              </a:rPr>
              <a:t>.</a:t>
            </a:r>
          </a:p>
          <a:p>
            <a:pPr marL="267463">
              <a:buFont typeface="Wingdings" pitchFamily="2" charset="2"/>
              <a:buChar char="§"/>
            </a:pPr>
            <a:r>
              <a:rPr lang="en-IN" sz="3200" dirty="0">
                <a:latin typeface="Times New Roman" pitchFamily="18" charset="0"/>
                <a:cs typeface="Times New Roman" pitchFamily="18" charset="0"/>
              </a:rPr>
              <a:t>Remote equipment monitoring.</a:t>
            </a:r>
          </a:p>
          <a:p>
            <a:pPr marL="267463">
              <a:buFont typeface="Wingdings" pitchFamily="2" charset="2"/>
              <a:buChar char="§"/>
            </a:pPr>
            <a:r>
              <a:rPr lang="en-IN" sz="3200" dirty="0">
                <a:latin typeface="Times New Roman" pitchFamily="18" charset="0"/>
                <a:cs typeface="Times New Roman" pitchFamily="18" charset="0"/>
              </a:rPr>
              <a:t>Remote weather station.</a:t>
            </a:r>
          </a:p>
          <a:p>
            <a:pPr marL="267463">
              <a:buFont typeface="Wingdings" pitchFamily="2" charset="2"/>
              <a:buChar char="§"/>
            </a:pPr>
            <a:r>
              <a:rPr lang="en-IN" sz="3200" dirty="0">
                <a:latin typeface="Times New Roman" pitchFamily="18" charset="0"/>
                <a:cs typeface="Times New Roman" pitchFamily="18" charset="0"/>
              </a:rPr>
              <a:t>Vehicle battery replacement with smaller size </a:t>
            </a:r>
          </a:p>
          <a:p>
            <a:pPr marL="267463">
              <a:buFont typeface="Wingdings" pitchFamily="2" charset="2"/>
              <a:buChar char="§"/>
            </a:pPr>
            <a:r>
              <a:rPr lang="en-IN" sz="3200" dirty="0">
                <a:latin typeface="Times New Roman" pitchFamily="18" charset="0"/>
                <a:cs typeface="Times New Roman" pitchFamily="18" charset="0"/>
              </a:rPr>
              <a:t>Emergency backup power.</a:t>
            </a:r>
          </a:p>
          <a:p>
            <a:pPr marL="267463">
              <a:buFont typeface="Wingdings" pitchFamily="2" charset="2"/>
              <a:buChar char="§"/>
            </a:pPr>
            <a:r>
              <a:rPr lang="en-IN" sz="3200" dirty="0">
                <a:latin typeface="Times New Roman" pitchFamily="18" charset="0"/>
                <a:cs typeface="Times New Roman" pitchFamily="18" charset="0"/>
              </a:rPr>
              <a:t>Bus voltage stabilization.</a:t>
            </a:r>
          </a:p>
          <a:p>
            <a:pPr marL="267463">
              <a:buFont typeface="Wingdings" pitchFamily="2" charset="2"/>
              <a:buChar char="§"/>
            </a:pPr>
            <a:r>
              <a:rPr lang="en-IN" sz="3200" dirty="0">
                <a:latin typeface="Times New Roman" pitchFamily="18" charset="0"/>
                <a:cs typeface="Times New Roman" pitchFamily="18" charset="0"/>
              </a:rPr>
              <a:t>Space Application </a:t>
            </a:r>
          </a:p>
        </p:txBody>
      </p:sp>
      <p:sp>
        <p:nvSpPr>
          <p:cNvPr id="36" name="AutoShape 54"/>
          <p:cNvSpPr>
            <a:spLocks noChangeArrowheads="1"/>
          </p:cNvSpPr>
          <p:nvPr/>
        </p:nvSpPr>
        <p:spPr bwMode="auto">
          <a:xfrm>
            <a:off x="1026906" y="37515505"/>
            <a:ext cx="30496974" cy="2737223"/>
          </a:xfrm>
          <a:prstGeom prst="roundRect">
            <a:avLst>
              <a:gd name="adj" fmla="val 7000"/>
            </a:avLst>
          </a:prstGeom>
          <a:blipFill>
            <a:blip r:embed="rId4" cstate="print">
              <a:alphaModFix amt="70000"/>
            </a:blip>
            <a:stretch>
              <a:fillRect/>
            </a:stretch>
          </a:blip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3200" dirty="0"/>
          </a:p>
        </p:txBody>
      </p:sp>
      <p:sp>
        <p:nvSpPr>
          <p:cNvPr id="37" name="Rectangle 36"/>
          <p:cNvSpPr/>
          <p:nvPr/>
        </p:nvSpPr>
        <p:spPr>
          <a:xfrm>
            <a:off x="1084199" y="37768556"/>
            <a:ext cx="30218572" cy="255454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Conclusion/Summary:</a:t>
            </a:r>
          </a:p>
          <a:p>
            <a:pPr algn="ctr"/>
            <a:r>
              <a:rPr lang="en-US" sz="3200" dirty="0">
                <a:latin typeface="Times New Roman" panose="02020603050405020304" pitchFamily="18" charset="0"/>
                <a:cs typeface="Times New Roman" panose="02020603050405020304" pitchFamily="18" charset="0"/>
              </a:rPr>
              <a:t>Hence, by replacing the batteries with Electric Double Layer Capacitor and with our self made solar panels we can charge an EV and HEV within seconds which solve the problem of sluggish charging and availability of solar charging stations. Our innovation is a completely based on Green Technology.</a:t>
            </a:r>
          </a:p>
          <a:p>
            <a:pPr algn="ctr"/>
            <a:br>
              <a:rPr lang="en-US" sz="3200" dirty="0">
                <a:latin typeface="Times New Roman" panose="02020603050405020304" pitchFamily="18" charset="0"/>
                <a:cs typeface="Times New Roman" panose="02020603050405020304" pitchFamily="18" charset="0"/>
              </a:rPr>
            </a:br>
            <a:r>
              <a:rPr lang="en-US" sz="3200" b="1" dirty="0">
                <a:solidFill>
                  <a:srgbClr val="FF0000"/>
                </a:solidFill>
                <a:latin typeface="Times New Roman" panose="02020603050405020304" pitchFamily="18" charset="0"/>
                <a:cs typeface="Times New Roman" panose="02020603050405020304" pitchFamily="18" charset="0"/>
              </a:rPr>
              <a:t>“ENERGY 2023: A VISION OF THE FUTURE”</a:t>
            </a:r>
          </a:p>
        </p:txBody>
      </p:sp>
      <p:pic>
        <p:nvPicPr>
          <p:cNvPr id="35" name="Picture 2" descr="C:\Users\user\Desktop\recovery files\KIIT LOGO PNG file\800px-KIIT_logo.svg.png">
            <a:extLst>
              <a:ext uri="{FF2B5EF4-FFF2-40B4-BE49-F238E27FC236}">
                <a16:creationId xmlns:a16="http://schemas.microsoft.com/office/drawing/2014/main" id="{2FE148BD-6796-4C38-ADD3-A0FD79286B5E}"/>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15025249" y="312989"/>
            <a:ext cx="2709153" cy="205895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AB26ED03-E620-4405-A9C3-11846F6D263E}"/>
              </a:ext>
            </a:extLst>
          </p:cNvPr>
          <p:cNvSpPr txBox="1"/>
          <p:nvPr/>
        </p:nvSpPr>
        <p:spPr>
          <a:xfrm>
            <a:off x="10085938" y="2396345"/>
            <a:ext cx="12587774" cy="1200329"/>
          </a:xfrm>
          <a:prstGeom prst="rect">
            <a:avLst/>
          </a:prstGeom>
          <a:noFill/>
        </p:spPr>
        <p:txBody>
          <a:bodyPr wrap="square" rtlCol="0">
            <a:spAutoFit/>
          </a:bodyPr>
          <a:lstStyle/>
          <a:p>
            <a:pPr algn="ctr"/>
            <a:r>
              <a:rPr lang="en-IN" sz="7200" b="1" kern="1400" spc="140" dirty="0">
                <a:solidFill>
                  <a:srgbClr val="0B782C"/>
                </a:solidFill>
                <a:latin typeface="Adobe Garamond Pro Bold" panose="02020702060506020403" pitchFamily="18" charset="0"/>
              </a:rPr>
              <a:t>KIIT Student Research Centre </a:t>
            </a:r>
          </a:p>
        </p:txBody>
      </p:sp>
      <p:sp>
        <p:nvSpPr>
          <p:cNvPr id="39" name="TextBox 38">
            <a:extLst>
              <a:ext uri="{FF2B5EF4-FFF2-40B4-BE49-F238E27FC236}">
                <a16:creationId xmlns:a16="http://schemas.microsoft.com/office/drawing/2014/main" id="{A5377972-88CE-4563-9981-BE762D2558CE}"/>
              </a:ext>
            </a:extLst>
          </p:cNvPr>
          <p:cNvSpPr txBox="1"/>
          <p:nvPr/>
        </p:nvSpPr>
        <p:spPr>
          <a:xfrm>
            <a:off x="7070899" y="40817203"/>
            <a:ext cx="19434995" cy="2612286"/>
          </a:xfrm>
          <a:prstGeom prst="rect">
            <a:avLst/>
          </a:prstGeom>
          <a:noFill/>
        </p:spPr>
        <p:txBody>
          <a:bodyPr wrap="square" lIns="313654" tIns="156829" rIns="313654" bIns="156829" rtlCol="0">
            <a:spAutoFit/>
          </a:bodyPr>
          <a:lstStyle/>
          <a:p>
            <a:pPr algn="ctr"/>
            <a:r>
              <a:rPr lang="en-IN" sz="5400" dirty="0">
                <a:solidFill>
                  <a:srgbClr val="00B050"/>
                </a:solidFill>
              </a:rPr>
              <a:t>School of Mechanical Engineering </a:t>
            </a:r>
          </a:p>
          <a:p>
            <a:pPr algn="ctr"/>
            <a:r>
              <a:rPr lang="en-IN" sz="5400" b="1" dirty="0">
                <a:solidFill>
                  <a:srgbClr val="00B050"/>
                </a:solidFill>
              </a:rPr>
              <a:t>KALINGA INSTITUTE OF INDUSTRIAL TECHNOLOGY</a:t>
            </a:r>
          </a:p>
          <a:p>
            <a:pPr algn="ctr"/>
            <a:r>
              <a:rPr lang="en-IN" sz="4117" dirty="0"/>
              <a:t>- Deemed to be University U/S 3 of UGC Act, 1956 -</a:t>
            </a:r>
          </a:p>
        </p:txBody>
      </p:sp>
    </p:spTree>
    <p:extLst>
      <p:ext uri="{BB962C8B-B14F-4D97-AF65-F5344CB8AC3E}">
        <p14:creationId xmlns:p14="http://schemas.microsoft.com/office/powerpoint/2010/main" val="379198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470</Words>
  <Application>Microsoft Office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Adobe Garamond Pro Bold</vt:lpstr>
      <vt:lpstr>Arial</vt:lpstr>
      <vt:lpstr>Book Antiqua</vt:lpstr>
      <vt:lpstr>Calibri</vt:lpstr>
      <vt:lpstr>Times New Roman</vt:lpstr>
      <vt:lpstr>Wingdings</vt:lpstr>
      <vt:lpstr>Office Theme</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Akhilesh Dewangan</cp:lastModifiedBy>
  <cp:revision>21</cp:revision>
  <dcterms:created xsi:type="dcterms:W3CDTF">2018-02-17T09:46:08Z</dcterms:created>
  <dcterms:modified xsi:type="dcterms:W3CDTF">2022-11-27T10:20:11Z</dcterms:modified>
</cp:coreProperties>
</file>