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64" r:id="rId4"/>
    <p:sldId id="265"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AC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0C581-C517-4501-8813-2C600368045E}"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FB689-ABA8-4D6F-A78F-0AB2FA3C34FE}" type="slidenum">
              <a:rPr lang="en-IN" smtClean="0"/>
              <a:t>‹#›</a:t>
            </a:fld>
            <a:endParaRPr lang="en-IN"/>
          </a:p>
        </p:txBody>
      </p:sp>
    </p:spTree>
    <p:extLst>
      <p:ext uri="{BB962C8B-B14F-4D97-AF65-F5344CB8AC3E}">
        <p14:creationId xmlns:p14="http://schemas.microsoft.com/office/powerpoint/2010/main" val="412637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exels.com/photo/people-discuss-about-graphs-and-rates-318429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https://www.pexels.com/photo/people-discuss-about-graphs-and-rates-3184292/</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546A8C-74DC-4479-B61F-D5C8754A60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113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8F9D-B635-195C-61C3-E218125E4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9C6D0A-C65E-18D0-7A13-FD2A58D62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38C379-24F7-88C0-2C24-F57285DB62D3}"/>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5" name="Footer Placeholder 4">
            <a:extLst>
              <a:ext uri="{FF2B5EF4-FFF2-40B4-BE49-F238E27FC236}">
                <a16:creationId xmlns:a16="http://schemas.microsoft.com/office/drawing/2014/main" id="{E336C27F-4E1C-CB86-31CF-1459CE04E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D8843-4738-5586-8DE4-AA4CBEA2FADC}"/>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16889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66EF-B977-3C4C-C446-08EF33F23C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6BB781-2CB9-D862-715C-F6D9A7B75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34726-159C-CF3E-5F38-3A81BAAF1372}"/>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5" name="Footer Placeholder 4">
            <a:extLst>
              <a:ext uri="{FF2B5EF4-FFF2-40B4-BE49-F238E27FC236}">
                <a16:creationId xmlns:a16="http://schemas.microsoft.com/office/drawing/2014/main" id="{089F101A-9AE5-A3D3-7EB8-537314516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BC54C-AE32-4EC2-BF83-00A78957C0F3}"/>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026996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BD7F1-D5D7-5A9D-C7F5-16B9A90D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0A6F85-248A-704A-6428-459B1F41D3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9BAF4-881E-EFE6-700A-4A659227F998}"/>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5" name="Footer Placeholder 4">
            <a:extLst>
              <a:ext uri="{FF2B5EF4-FFF2-40B4-BE49-F238E27FC236}">
                <a16:creationId xmlns:a16="http://schemas.microsoft.com/office/drawing/2014/main" id="{8E4449AA-214E-26F8-EEE4-9E7C3A6CD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9AC77-310F-5129-457A-BA291465C9CA}"/>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65796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B452FF-2199-4E67-B1AA-C7FF5FB43CE4}"/>
              </a:ext>
            </a:extLst>
          </p:cNvPr>
          <p:cNvSpPr>
            <a:spLocks noGrp="1"/>
          </p:cNvSpPr>
          <p:nvPr>
            <p:ph type="pic" sz="quarter" idx="10"/>
          </p:nvPr>
        </p:nvSpPr>
        <p:spPr>
          <a:xfrm>
            <a:off x="0" y="0"/>
            <a:ext cx="12192000" cy="5210175"/>
          </a:xfrm>
          <a:solidFill>
            <a:schemeClr val="bg1">
              <a:lumMod val="85000"/>
            </a:schemeClr>
          </a:solidFill>
        </p:spPr>
        <p:txBody>
          <a:bodyPr/>
          <a:lstStyle/>
          <a:p>
            <a:endParaRPr lang="en-US"/>
          </a:p>
        </p:txBody>
      </p:sp>
    </p:spTree>
    <p:extLst>
      <p:ext uri="{BB962C8B-B14F-4D97-AF65-F5344CB8AC3E}">
        <p14:creationId xmlns:p14="http://schemas.microsoft.com/office/powerpoint/2010/main" val="303009427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8E4C-0C45-FA50-1CC5-234AF8E61A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D940CE-1601-5CC1-5478-B0AA13945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40FDF-970A-27BA-D5FE-D84175BE19A3}"/>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5" name="Footer Placeholder 4">
            <a:extLst>
              <a:ext uri="{FF2B5EF4-FFF2-40B4-BE49-F238E27FC236}">
                <a16:creationId xmlns:a16="http://schemas.microsoft.com/office/drawing/2014/main" id="{F2B524BD-BED6-AFAE-B424-71E1A3FB8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40C52-AEB4-59C4-76CD-6C028F04D113}"/>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87263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520D-A415-725A-CDC1-171D22F77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3641FF-2765-F0D9-58B8-BA04FB910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AAE41-3ED2-F608-D8B5-90C60E013149}"/>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5" name="Footer Placeholder 4">
            <a:extLst>
              <a:ext uri="{FF2B5EF4-FFF2-40B4-BE49-F238E27FC236}">
                <a16:creationId xmlns:a16="http://schemas.microsoft.com/office/drawing/2014/main" id="{A2725B7F-33D3-82D9-CCB5-1D421AC31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C8A21-E8AA-BE55-9685-D136BF7F4505}"/>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89186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C480-F5A9-97F0-1598-FE449B49A3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6A214-E056-1190-C8D9-3948CA52A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017F1E-A5D1-AF02-C0AB-E8D2FF79D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799642-EA23-8360-DD95-4D7A94B825A2}"/>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6" name="Footer Placeholder 5">
            <a:extLst>
              <a:ext uri="{FF2B5EF4-FFF2-40B4-BE49-F238E27FC236}">
                <a16:creationId xmlns:a16="http://schemas.microsoft.com/office/drawing/2014/main" id="{C8E79FDB-D9B9-CF1E-6FD1-FC25D1EBC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4DEC9-2C41-6D91-C886-2C138E6153C9}"/>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1635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EA0A-CA3E-E29F-7AFB-98AA3D7016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F486F4-4FC5-30EF-EB75-6FA8F9AB2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749688-F529-FEE7-60C3-171C13E35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2045D2-BCDA-4D79-A424-196D29363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10ABC-9F82-8D68-C042-B8F565E71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7E8A67-CF12-D1C1-69B4-EE09837BAD4C}"/>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8" name="Footer Placeholder 7">
            <a:extLst>
              <a:ext uri="{FF2B5EF4-FFF2-40B4-BE49-F238E27FC236}">
                <a16:creationId xmlns:a16="http://schemas.microsoft.com/office/drawing/2014/main" id="{C72F2DBA-ECAD-8E0B-F866-42FFBA548A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311CE5-BE8B-5DEC-AE9E-1235BF8E3BF8}"/>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08937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D8D1-5CEA-59F6-B063-AA2C6C4250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CAA66D-0DBA-FDF9-A87E-710B563D959D}"/>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4" name="Footer Placeholder 3">
            <a:extLst>
              <a:ext uri="{FF2B5EF4-FFF2-40B4-BE49-F238E27FC236}">
                <a16:creationId xmlns:a16="http://schemas.microsoft.com/office/drawing/2014/main" id="{65456537-3688-19EF-CB90-928EE7CD64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394313-EEED-C935-09E8-C62913C28F3E}"/>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28659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18D518-E1B1-8546-19BC-3866001937E5}"/>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3" name="Footer Placeholder 2">
            <a:extLst>
              <a:ext uri="{FF2B5EF4-FFF2-40B4-BE49-F238E27FC236}">
                <a16:creationId xmlns:a16="http://schemas.microsoft.com/office/drawing/2014/main" id="{5CCAC1C2-93E7-B187-A983-9B520B4B53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5BC182-E01D-95C5-2E95-AA3A0995B0E0}"/>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33190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DC84-CEDA-2D0A-913E-D4B495736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FCE159-30D5-99C8-F6AD-7ABA7EF2B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FAEBFA-EF39-48F1-BEA0-DD97EC2D0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0AE86-D8D1-136A-16ED-AF48DC565B13}"/>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6" name="Footer Placeholder 5">
            <a:extLst>
              <a:ext uri="{FF2B5EF4-FFF2-40B4-BE49-F238E27FC236}">
                <a16:creationId xmlns:a16="http://schemas.microsoft.com/office/drawing/2014/main" id="{1007ABA6-413A-9DAD-A365-08C57131D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AE8F8C-EC91-7445-8DCF-76563C2E8CB8}"/>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262111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D49F-10CC-F17E-6651-3F4EB86FD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BF881D-BF49-6E67-F48C-548DC0C5C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57F9A6-CEE0-1181-DDD5-9C550D549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98EB3-5923-C08F-FFCE-6CBE450347BB}"/>
              </a:ext>
            </a:extLst>
          </p:cNvPr>
          <p:cNvSpPr>
            <a:spLocks noGrp="1"/>
          </p:cNvSpPr>
          <p:nvPr>
            <p:ph type="dt" sz="half" idx="10"/>
          </p:nvPr>
        </p:nvSpPr>
        <p:spPr/>
        <p:txBody>
          <a:bodyPr/>
          <a:lstStyle/>
          <a:p>
            <a:fld id="{467C0961-832F-4161-A4C0-55A12B5D7318}" type="datetimeFigureOut">
              <a:rPr lang="en-IN" smtClean="0"/>
              <a:t>18-02-2024</a:t>
            </a:fld>
            <a:endParaRPr lang="en-IN"/>
          </a:p>
        </p:txBody>
      </p:sp>
      <p:sp>
        <p:nvSpPr>
          <p:cNvPr id="6" name="Footer Placeholder 5">
            <a:extLst>
              <a:ext uri="{FF2B5EF4-FFF2-40B4-BE49-F238E27FC236}">
                <a16:creationId xmlns:a16="http://schemas.microsoft.com/office/drawing/2014/main" id="{97B33E2D-DE39-C004-60EC-7C1260167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E7E061-4798-E837-ADDC-C857D27BCF27}"/>
              </a:ext>
            </a:extLst>
          </p:cNvPr>
          <p:cNvSpPr>
            <a:spLocks noGrp="1"/>
          </p:cNvSpPr>
          <p:nvPr>
            <p:ph type="sldNum" sz="quarter" idx="12"/>
          </p:nvPr>
        </p:nvSpPr>
        <p:spPr/>
        <p:txBody>
          <a:bodyPr/>
          <a:lstStyle/>
          <a:p>
            <a:fld id="{80B0DF3B-1E84-42E8-84F8-A9CFF478D5AD}" type="slidenum">
              <a:rPr lang="en-IN" smtClean="0"/>
              <a:t>‹#›</a:t>
            </a:fld>
            <a:endParaRPr lang="en-IN"/>
          </a:p>
        </p:txBody>
      </p:sp>
    </p:spTree>
    <p:extLst>
      <p:ext uri="{BB962C8B-B14F-4D97-AF65-F5344CB8AC3E}">
        <p14:creationId xmlns:p14="http://schemas.microsoft.com/office/powerpoint/2010/main" val="112995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4A668-BB8C-FFF6-88E3-939EBA1E7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D4E2F-7726-DA9B-5E52-75B48F34B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8F830-33C4-6C78-8356-FEFCF0FF6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C0961-832F-4161-A4C0-55A12B5D7318}" type="datetimeFigureOut">
              <a:rPr lang="en-IN" smtClean="0"/>
              <a:t>18-02-2024</a:t>
            </a:fld>
            <a:endParaRPr lang="en-IN"/>
          </a:p>
        </p:txBody>
      </p:sp>
      <p:sp>
        <p:nvSpPr>
          <p:cNvPr id="5" name="Footer Placeholder 4">
            <a:extLst>
              <a:ext uri="{FF2B5EF4-FFF2-40B4-BE49-F238E27FC236}">
                <a16:creationId xmlns:a16="http://schemas.microsoft.com/office/drawing/2014/main" id="{E7901C9E-912D-0485-1F44-727E18978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722AD4-2A48-FBA4-18ED-4C5A3AC67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0DF3B-1E84-42E8-84F8-A9CFF478D5AD}" type="slidenum">
              <a:rPr lang="en-IN" smtClean="0"/>
              <a:t>‹#›</a:t>
            </a:fld>
            <a:endParaRPr lang="en-IN"/>
          </a:p>
        </p:txBody>
      </p:sp>
    </p:spTree>
    <p:extLst>
      <p:ext uri="{BB962C8B-B14F-4D97-AF65-F5344CB8AC3E}">
        <p14:creationId xmlns:p14="http://schemas.microsoft.com/office/powerpoint/2010/main" val="41401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0DC7519-1B76-48E2-99F2-B9F72C971F7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0" y="0"/>
            <a:ext cx="12192000" cy="5210175"/>
          </a:xfr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8900000" scaled="1"/>
            <a:tileRect/>
          </a:gra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0" name="Parallelogram 9">
            <a:extLst>
              <a:ext uri="{FF2B5EF4-FFF2-40B4-BE49-F238E27FC236}">
                <a16:creationId xmlns:a16="http://schemas.microsoft.com/office/drawing/2014/main" id="{0B2DDD02-82D4-4CE2-A3A5-AC8934F98D72}"/>
              </a:ext>
            </a:extLst>
          </p:cNvPr>
          <p:cNvSpPr/>
          <p:nvPr/>
        </p:nvSpPr>
        <p:spPr>
          <a:xfrm rot="5400000" flipV="1">
            <a:off x="6139771" y="2852285"/>
            <a:ext cx="5696404" cy="6408054"/>
          </a:xfrm>
          <a:prstGeom prst="parallelogram">
            <a:avLst>
              <a:gd name="adj" fmla="val 24101"/>
            </a:avLst>
          </a:prstGeom>
          <a:gradFill>
            <a:gsLst>
              <a:gs pos="42000">
                <a:schemeClr val="accent6">
                  <a:alpha val="37000"/>
                </a:schemeClr>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Parallelogram 5">
            <a:extLst>
              <a:ext uri="{FF2B5EF4-FFF2-40B4-BE49-F238E27FC236}">
                <a16:creationId xmlns:a16="http://schemas.microsoft.com/office/drawing/2014/main" id="{CCECFF9B-D00B-4269-8D74-26B46ABE2382}"/>
              </a:ext>
            </a:extLst>
          </p:cNvPr>
          <p:cNvSpPr/>
          <p:nvPr/>
        </p:nvSpPr>
        <p:spPr>
          <a:xfrm rot="16200000">
            <a:off x="3247797" y="438217"/>
            <a:ext cx="5696404" cy="12192002"/>
          </a:xfrm>
          <a:prstGeom prst="parallelogram">
            <a:avLst>
              <a:gd name="adj" fmla="val 23082"/>
            </a:avLst>
          </a:prstGeom>
          <a:gradFill>
            <a:gsLst>
              <a:gs pos="26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8BA2195-3EFB-46A3-9A2A-A2960E381714}"/>
              </a:ext>
            </a:extLst>
          </p:cNvPr>
          <p:cNvSpPr txBox="1"/>
          <p:nvPr/>
        </p:nvSpPr>
        <p:spPr>
          <a:xfrm>
            <a:off x="1659078" y="856433"/>
            <a:ext cx="9232911"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t>Image Classification on Intel Dataset</a:t>
            </a:r>
            <a:br>
              <a:rPr lang="en-US" sz="4400" b="1" dirty="0"/>
            </a:br>
            <a:r>
              <a:rPr lang="en-US" sz="4400" b="1" dirty="0"/>
              <a:t> using CNN and Transfer Learning</a:t>
            </a:r>
            <a:endParaRPr kumimoji="0" lang="en-US" sz="4400" b="1" u="none" strike="noStrike" kern="1200" cap="none" spc="416" normalizeH="0" baseline="0" noProof="0" dirty="0">
              <a:ln>
                <a:noFill/>
              </a:ln>
              <a:solidFill>
                <a:schemeClr val="tx1">
                  <a:lumMod val="95000"/>
                  <a:lumOff val="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21" name="Google Shape;279;p29">
            <a:extLst>
              <a:ext uri="{FF2B5EF4-FFF2-40B4-BE49-F238E27FC236}">
                <a16:creationId xmlns:a16="http://schemas.microsoft.com/office/drawing/2014/main" id="{EA84EA5B-5275-470B-B44B-BDF0DBD3BE1B}"/>
              </a:ext>
            </a:extLst>
          </p:cNvPr>
          <p:cNvGrpSpPr/>
          <p:nvPr/>
        </p:nvGrpSpPr>
        <p:grpSpPr>
          <a:xfrm>
            <a:off x="10472084" y="2693978"/>
            <a:ext cx="1470043" cy="1470043"/>
            <a:chOff x="238125" y="2189800"/>
            <a:chExt cx="1119325" cy="1119325"/>
          </a:xfrm>
          <a:solidFill>
            <a:schemeClr val="bg1">
              <a:lumMod val="95000"/>
            </a:schemeClr>
          </a:solidFill>
        </p:grpSpPr>
        <p:sp>
          <p:nvSpPr>
            <p:cNvPr id="22" name="Google Shape;280;p29">
              <a:extLst>
                <a:ext uri="{FF2B5EF4-FFF2-40B4-BE49-F238E27FC236}">
                  <a16:creationId xmlns:a16="http://schemas.microsoft.com/office/drawing/2014/main" id="{FB4EF1C1-2754-48EF-B20C-62DE31C3ABF6}"/>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81;p29">
              <a:extLst>
                <a:ext uri="{FF2B5EF4-FFF2-40B4-BE49-F238E27FC236}">
                  <a16:creationId xmlns:a16="http://schemas.microsoft.com/office/drawing/2014/main" id="{50EAAD11-5D1F-423E-8F40-19B153CA5C55}"/>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82;p29">
              <a:extLst>
                <a:ext uri="{FF2B5EF4-FFF2-40B4-BE49-F238E27FC236}">
                  <a16:creationId xmlns:a16="http://schemas.microsoft.com/office/drawing/2014/main" id="{55B54363-1072-4699-AA50-E273A02D3714}"/>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83;p29">
              <a:extLst>
                <a:ext uri="{FF2B5EF4-FFF2-40B4-BE49-F238E27FC236}">
                  <a16:creationId xmlns:a16="http://schemas.microsoft.com/office/drawing/2014/main" id="{39708F56-683B-4370-ACBB-00CFC587241E}"/>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84;p29">
              <a:extLst>
                <a:ext uri="{FF2B5EF4-FFF2-40B4-BE49-F238E27FC236}">
                  <a16:creationId xmlns:a16="http://schemas.microsoft.com/office/drawing/2014/main" id="{7C43F870-0792-4EC9-8BC8-B21CA8019A5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85;p29">
              <a:extLst>
                <a:ext uri="{FF2B5EF4-FFF2-40B4-BE49-F238E27FC236}">
                  <a16:creationId xmlns:a16="http://schemas.microsoft.com/office/drawing/2014/main" id="{34D78CBC-2B61-418B-B7E7-1F704F64F193}"/>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86;p29">
              <a:extLst>
                <a:ext uri="{FF2B5EF4-FFF2-40B4-BE49-F238E27FC236}">
                  <a16:creationId xmlns:a16="http://schemas.microsoft.com/office/drawing/2014/main" id="{00EF84B5-E960-4E67-8E35-838FEDE8CE76}"/>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87;p29">
              <a:extLst>
                <a:ext uri="{FF2B5EF4-FFF2-40B4-BE49-F238E27FC236}">
                  <a16:creationId xmlns:a16="http://schemas.microsoft.com/office/drawing/2014/main" id="{2C452933-1063-411E-8334-022843D06611}"/>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88;p29">
              <a:extLst>
                <a:ext uri="{FF2B5EF4-FFF2-40B4-BE49-F238E27FC236}">
                  <a16:creationId xmlns:a16="http://schemas.microsoft.com/office/drawing/2014/main" id="{824C4D97-D3CE-45FB-A2B5-6D39B2E035D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9;p29">
              <a:extLst>
                <a:ext uri="{FF2B5EF4-FFF2-40B4-BE49-F238E27FC236}">
                  <a16:creationId xmlns:a16="http://schemas.microsoft.com/office/drawing/2014/main" id="{A46D1B34-7EE6-4A03-ABD6-0ED29E0820A1}"/>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0;p29">
              <a:extLst>
                <a:ext uri="{FF2B5EF4-FFF2-40B4-BE49-F238E27FC236}">
                  <a16:creationId xmlns:a16="http://schemas.microsoft.com/office/drawing/2014/main" id="{0E037D5B-6546-4D31-9C3B-83F7B0F88ECB}"/>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291;p29">
              <a:extLst>
                <a:ext uri="{FF2B5EF4-FFF2-40B4-BE49-F238E27FC236}">
                  <a16:creationId xmlns:a16="http://schemas.microsoft.com/office/drawing/2014/main" id="{60C5851A-4ADE-46A7-84D5-5DB46134369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4" name="Google Shape;13;p2">
            <a:extLst>
              <a:ext uri="{FF2B5EF4-FFF2-40B4-BE49-F238E27FC236}">
                <a16:creationId xmlns:a16="http://schemas.microsoft.com/office/drawing/2014/main" id="{901C4B17-2731-4D48-B237-CD7E00CA09D0}"/>
              </a:ext>
            </a:extLst>
          </p:cNvPr>
          <p:cNvGrpSpPr/>
          <p:nvPr/>
        </p:nvGrpSpPr>
        <p:grpSpPr>
          <a:xfrm rot="5400000">
            <a:off x="-354416" y="2863777"/>
            <a:ext cx="2226638" cy="732942"/>
            <a:chOff x="2235050" y="548425"/>
            <a:chExt cx="307875" cy="101325"/>
          </a:xfrm>
          <a:solidFill>
            <a:schemeClr val="bg1">
              <a:lumMod val="95000"/>
            </a:schemeClr>
          </a:solidFill>
        </p:grpSpPr>
        <p:sp>
          <p:nvSpPr>
            <p:cNvPr id="35" name="Google Shape;14;p2">
              <a:extLst>
                <a:ext uri="{FF2B5EF4-FFF2-40B4-BE49-F238E27FC236}">
                  <a16:creationId xmlns:a16="http://schemas.microsoft.com/office/drawing/2014/main" id="{EE4BCADE-3B74-4F0B-8163-355A736B4FD1}"/>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15;p2">
              <a:extLst>
                <a:ext uri="{FF2B5EF4-FFF2-40B4-BE49-F238E27FC236}">
                  <a16:creationId xmlns:a16="http://schemas.microsoft.com/office/drawing/2014/main" id="{E7C852DC-8ED6-4DAC-ACC2-C613019917DA}"/>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16;p2">
              <a:extLst>
                <a:ext uri="{FF2B5EF4-FFF2-40B4-BE49-F238E27FC236}">
                  <a16:creationId xmlns:a16="http://schemas.microsoft.com/office/drawing/2014/main" id="{8EEBBAF9-6F7E-4490-8AEC-3A61C6A5A72A}"/>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17;p2">
              <a:extLst>
                <a:ext uri="{FF2B5EF4-FFF2-40B4-BE49-F238E27FC236}">
                  <a16:creationId xmlns:a16="http://schemas.microsoft.com/office/drawing/2014/main" id="{957FC2A2-E1D6-4203-872D-BBF4773A742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18;p2">
              <a:extLst>
                <a:ext uri="{FF2B5EF4-FFF2-40B4-BE49-F238E27FC236}">
                  <a16:creationId xmlns:a16="http://schemas.microsoft.com/office/drawing/2014/main" id="{15AFD9A0-D69A-4B07-BD95-896E77EDB0CD}"/>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19;p2">
              <a:extLst>
                <a:ext uri="{FF2B5EF4-FFF2-40B4-BE49-F238E27FC236}">
                  <a16:creationId xmlns:a16="http://schemas.microsoft.com/office/drawing/2014/main" id="{D625F7D4-57DB-4EF0-8040-351061C6F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20;p2">
              <a:extLst>
                <a:ext uri="{FF2B5EF4-FFF2-40B4-BE49-F238E27FC236}">
                  <a16:creationId xmlns:a16="http://schemas.microsoft.com/office/drawing/2014/main" id="{160ADCF2-443A-43F1-B870-7E8C414904E5}"/>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21;p2">
              <a:extLst>
                <a:ext uri="{FF2B5EF4-FFF2-40B4-BE49-F238E27FC236}">
                  <a16:creationId xmlns:a16="http://schemas.microsoft.com/office/drawing/2014/main" id="{9D5AE599-7AE4-4D34-BC6E-ECB2EA35809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22;p2">
              <a:extLst>
                <a:ext uri="{FF2B5EF4-FFF2-40B4-BE49-F238E27FC236}">
                  <a16:creationId xmlns:a16="http://schemas.microsoft.com/office/drawing/2014/main" id="{67D230B1-685E-472A-A201-6510A881D63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23;p2">
              <a:extLst>
                <a:ext uri="{FF2B5EF4-FFF2-40B4-BE49-F238E27FC236}">
                  <a16:creationId xmlns:a16="http://schemas.microsoft.com/office/drawing/2014/main" id="{667087F5-F6F8-4C2C-A4AB-94C1901A79F2}"/>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24;p2">
              <a:extLst>
                <a:ext uri="{FF2B5EF4-FFF2-40B4-BE49-F238E27FC236}">
                  <a16:creationId xmlns:a16="http://schemas.microsoft.com/office/drawing/2014/main" id="{2E761429-8106-4710-AC57-5A33245085E5}"/>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25;p2">
              <a:extLst>
                <a:ext uri="{FF2B5EF4-FFF2-40B4-BE49-F238E27FC236}">
                  <a16:creationId xmlns:a16="http://schemas.microsoft.com/office/drawing/2014/main" id="{BDE2E19F-9A17-4520-A889-E02359E25570}"/>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26;p2">
              <a:extLst>
                <a:ext uri="{FF2B5EF4-FFF2-40B4-BE49-F238E27FC236}">
                  <a16:creationId xmlns:a16="http://schemas.microsoft.com/office/drawing/2014/main" id="{2D718C24-360A-41C5-9E5A-D3FEDB06E6C7}"/>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27;p2">
              <a:extLst>
                <a:ext uri="{FF2B5EF4-FFF2-40B4-BE49-F238E27FC236}">
                  <a16:creationId xmlns:a16="http://schemas.microsoft.com/office/drawing/2014/main" id="{84FB676A-BBEF-48A7-AD3A-87A9A8BDB10C}"/>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28;p2">
              <a:extLst>
                <a:ext uri="{FF2B5EF4-FFF2-40B4-BE49-F238E27FC236}">
                  <a16:creationId xmlns:a16="http://schemas.microsoft.com/office/drawing/2014/main" id="{494FE579-E5DE-4241-919D-74377D20CAC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29;p2">
              <a:extLst>
                <a:ext uri="{FF2B5EF4-FFF2-40B4-BE49-F238E27FC236}">
                  <a16:creationId xmlns:a16="http://schemas.microsoft.com/office/drawing/2014/main" id="{EEDD9400-C075-44FA-BA9A-6BD77AE7672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30;p2">
              <a:extLst>
                <a:ext uri="{FF2B5EF4-FFF2-40B4-BE49-F238E27FC236}">
                  <a16:creationId xmlns:a16="http://schemas.microsoft.com/office/drawing/2014/main" id="{D0CD92C7-7EAB-4790-BF14-771C8DDBF46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31;p2">
              <a:extLst>
                <a:ext uri="{FF2B5EF4-FFF2-40B4-BE49-F238E27FC236}">
                  <a16:creationId xmlns:a16="http://schemas.microsoft.com/office/drawing/2014/main" id="{8A161DD3-BA78-4C01-BAF7-A616A59BC4E7}"/>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32;p2">
              <a:extLst>
                <a:ext uri="{FF2B5EF4-FFF2-40B4-BE49-F238E27FC236}">
                  <a16:creationId xmlns:a16="http://schemas.microsoft.com/office/drawing/2014/main" id="{4794305E-6844-4FA7-837E-9AB330A24FD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33;p2">
              <a:extLst>
                <a:ext uri="{FF2B5EF4-FFF2-40B4-BE49-F238E27FC236}">
                  <a16:creationId xmlns:a16="http://schemas.microsoft.com/office/drawing/2014/main" id="{2FA93200-65D8-4B11-A4AD-691CE6F523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34;p2">
              <a:extLst>
                <a:ext uri="{FF2B5EF4-FFF2-40B4-BE49-F238E27FC236}">
                  <a16:creationId xmlns:a16="http://schemas.microsoft.com/office/drawing/2014/main" id="{CFE5A820-7908-4CD7-B389-D4AA8A56EC53}"/>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1980047E-9A4F-A1E3-7D01-21147984B7C4}"/>
              </a:ext>
            </a:extLst>
          </p:cNvPr>
          <p:cNvSpPr txBox="1"/>
          <p:nvPr/>
        </p:nvSpPr>
        <p:spPr>
          <a:xfrm>
            <a:off x="840934" y="4634207"/>
            <a:ext cx="3134504" cy="369332"/>
          </a:xfrm>
          <a:prstGeom prst="rect">
            <a:avLst/>
          </a:prstGeom>
          <a:noFill/>
          <a:ln>
            <a:noFill/>
          </a:ln>
        </p:spPr>
        <p:txBody>
          <a:bodyPr wrap="square" rtlCol="0">
            <a:spAutoFit/>
          </a:bodyPr>
          <a:lstStyle/>
          <a:p>
            <a:r>
              <a:rPr lang="en-IN" b="1" dirty="0"/>
              <a:t>Guided By: </a:t>
            </a:r>
          </a:p>
        </p:txBody>
      </p:sp>
      <p:sp>
        <p:nvSpPr>
          <p:cNvPr id="7" name="TextBox 6">
            <a:extLst>
              <a:ext uri="{FF2B5EF4-FFF2-40B4-BE49-F238E27FC236}">
                <a16:creationId xmlns:a16="http://schemas.microsoft.com/office/drawing/2014/main" id="{96A40507-EC0A-1BE8-6360-7941A7476F03}"/>
              </a:ext>
            </a:extLst>
          </p:cNvPr>
          <p:cNvSpPr txBox="1"/>
          <p:nvPr/>
        </p:nvSpPr>
        <p:spPr>
          <a:xfrm>
            <a:off x="7879976" y="4682242"/>
            <a:ext cx="3711164" cy="481909"/>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2B3686EE-3C9E-570E-62AF-E5B0B8620A55}"/>
              </a:ext>
            </a:extLst>
          </p:cNvPr>
          <p:cNvSpPr txBox="1"/>
          <p:nvPr/>
        </p:nvSpPr>
        <p:spPr>
          <a:xfrm>
            <a:off x="8076125" y="4672179"/>
            <a:ext cx="3395577" cy="369332"/>
          </a:xfrm>
          <a:prstGeom prst="rect">
            <a:avLst/>
          </a:prstGeom>
          <a:noFill/>
        </p:spPr>
        <p:txBody>
          <a:bodyPr wrap="square" rtlCol="0">
            <a:spAutoFit/>
          </a:bodyPr>
          <a:lstStyle/>
          <a:p>
            <a:r>
              <a:rPr lang="en-IN" b="1" dirty="0"/>
              <a:t>Submitted by:</a:t>
            </a:r>
          </a:p>
        </p:txBody>
      </p:sp>
      <p:sp>
        <p:nvSpPr>
          <p:cNvPr id="11" name="TextBox 10">
            <a:extLst>
              <a:ext uri="{FF2B5EF4-FFF2-40B4-BE49-F238E27FC236}">
                <a16:creationId xmlns:a16="http://schemas.microsoft.com/office/drawing/2014/main" id="{EB06CA63-D0E4-EA87-FDBF-D1E2E0244B8C}"/>
              </a:ext>
            </a:extLst>
          </p:cNvPr>
          <p:cNvSpPr txBox="1"/>
          <p:nvPr/>
        </p:nvSpPr>
        <p:spPr>
          <a:xfrm>
            <a:off x="810112" y="5151906"/>
            <a:ext cx="3165326" cy="923330"/>
          </a:xfrm>
          <a:prstGeom prst="rect">
            <a:avLst/>
          </a:prstGeom>
          <a:noFill/>
          <a:ln>
            <a:noFill/>
          </a:ln>
        </p:spPr>
        <p:txBody>
          <a:bodyPr wrap="square" rtlCol="0">
            <a:spAutoFit/>
          </a:bodyPr>
          <a:lstStyle/>
          <a:p>
            <a:r>
              <a:rPr lang="en-IN" dirty="0"/>
              <a:t>Ms. Trupti Joshi</a:t>
            </a:r>
          </a:p>
          <a:p>
            <a:endParaRPr lang="en-IN" dirty="0"/>
          </a:p>
          <a:p>
            <a:r>
              <a:rPr lang="en-IN" dirty="0"/>
              <a:t>Mr. Prasad Deshmukh</a:t>
            </a:r>
          </a:p>
        </p:txBody>
      </p:sp>
      <p:sp>
        <p:nvSpPr>
          <p:cNvPr id="13" name="TextBox 12">
            <a:extLst>
              <a:ext uri="{FF2B5EF4-FFF2-40B4-BE49-F238E27FC236}">
                <a16:creationId xmlns:a16="http://schemas.microsoft.com/office/drawing/2014/main" id="{442FC130-6C97-9A0B-00AC-CDF6257896FF}"/>
              </a:ext>
            </a:extLst>
          </p:cNvPr>
          <p:cNvSpPr txBox="1"/>
          <p:nvPr/>
        </p:nvSpPr>
        <p:spPr>
          <a:xfrm>
            <a:off x="8016617" y="5057959"/>
            <a:ext cx="3969980" cy="1200329"/>
          </a:xfrm>
          <a:prstGeom prst="rect">
            <a:avLst/>
          </a:prstGeom>
          <a:noFill/>
          <a:ln>
            <a:noFill/>
          </a:ln>
        </p:spPr>
        <p:txBody>
          <a:bodyPr wrap="square" rtlCol="0">
            <a:spAutoFit/>
          </a:bodyPr>
          <a:lstStyle/>
          <a:p>
            <a:r>
              <a:rPr lang="en-IN" dirty="0"/>
              <a:t>Mangesh Jadhav</a:t>
            </a:r>
          </a:p>
          <a:p>
            <a:r>
              <a:rPr lang="en-IN" dirty="0"/>
              <a:t>Sahil Kale</a:t>
            </a:r>
          </a:p>
          <a:p>
            <a:r>
              <a:rPr lang="en-IN" dirty="0" err="1"/>
              <a:t>Swarada</a:t>
            </a:r>
            <a:r>
              <a:rPr lang="en-IN" dirty="0"/>
              <a:t> Pathak</a:t>
            </a:r>
          </a:p>
          <a:p>
            <a:r>
              <a:rPr lang="en-IN" dirty="0"/>
              <a:t>Ashlesha Purandare</a:t>
            </a:r>
          </a:p>
        </p:txBody>
      </p:sp>
      <p:pic>
        <p:nvPicPr>
          <p:cNvPr id="2" name="Picture 1">
            <a:extLst>
              <a:ext uri="{FF2B5EF4-FFF2-40B4-BE49-F238E27FC236}">
                <a16:creationId xmlns:a16="http://schemas.microsoft.com/office/drawing/2014/main" id="{6544A62C-91D0-4AFC-ACA4-2AA850D17597}"/>
              </a:ext>
            </a:extLst>
          </p:cNvPr>
          <p:cNvPicPr/>
          <p:nvPr/>
        </p:nvPicPr>
        <p:blipFill>
          <a:blip r:embed="rId4"/>
          <a:stretch>
            <a:fillRect/>
          </a:stretch>
        </p:blipFill>
        <p:spPr>
          <a:xfrm>
            <a:off x="4569049" y="5087814"/>
            <a:ext cx="2281680" cy="773640"/>
          </a:xfrm>
          <a:prstGeom prst="rect">
            <a:avLst/>
          </a:prstGeom>
          <a:ln>
            <a:noFill/>
          </a:ln>
        </p:spPr>
      </p:pic>
    </p:spTree>
    <p:extLst>
      <p:ext uri="{BB962C8B-B14F-4D97-AF65-F5344CB8AC3E}">
        <p14:creationId xmlns:p14="http://schemas.microsoft.com/office/powerpoint/2010/main" val="301837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D49163-9852-66B9-2331-14B2C5DEA7E8}"/>
              </a:ext>
            </a:extLst>
          </p:cNvPr>
          <p:cNvPicPr>
            <a:picLocks noChangeAspect="1"/>
          </p:cNvPicPr>
          <p:nvPr/>
        </p:nvPicPr>
        <p:blipFill rotWithShape="1">
          <a:blip r:embed="rId2">
            <a:extLst>
              <a:ext uri="{28A0092B-C50C-407E-A947-70E740481C1C}">
                <a14:useLocalDpi xmlns:a14="http://schemas.microsoft.com/office/drawing/2010/main" val="0"/>
              </a:ext>
            </a:extLst>
          </a:blip>
          <a:srcRect r="59838" b="42278"/>
          <a:stretch/>
        </p:blipFill>
        <p:spPr>
          <a:xfrm>
            <a:off x="112844" y="185314"/>
            <a:ext cx="4041849" cy="3267600"/>
          </a:xfrm>
          <a:prstGeom prst="rect">
            <a:avLst/>
          </a:prstGeom>
        </p:spPr>
      </p:pic>
      <p:sp>
        <p:nvSpPr>
          <p:cNvPr id="17" name="Parallelogram 16">
            <a:extLst>
              <a:ext uri="{FF2B5EF4-FFF2-40B4-BE49-F238E27FC236}">
                <a16:creationId xmlns:a16="http://schemas.microsoft.com/office/drawing/2014/main" id="{5C10BAE7-9633-743E-C110-B853945920DC}"/>
              </a:ext>
            </a:extLst>
          </p:cNvPr>
          <p:cNvSpPr/>
          <p:nvPr/>
        </p:nvSpPr>
        <p:spPr>
          <a:xfrm rot="16200000">
            <a:off x="3776876" y="1432804"/>
            <a:ext cx="4638252" cy="12192002"/>
          </a:xfrm>
          <a:prstGeom prst="parallelogram">
            <a:avLst>
              <a:gd name="adj" fmla="val 23082"/>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oogle Shape;13;p2">
            <a:extLst>
              <a:ext uri="{FF2B5EF4-FFF2-40B4-BE49-F238E27FC236}">
                <a16:creationId xmlns:a16="http://schemas.microsoft.com/office/drawing/2014/main" id="{7A5A0CAC-F9AE-47FA-6EEA-9E9AC68018E1}"/>
              </a:ext>
            </a:extLst>
          </p:cNvPr>
          <p:cNvGrpSpPr/>
          <p:nvPr/>
        </p:nvGrpSpPr>
        <p:grpSpPr>
          <a:xfrm rot="5400000">
            <a:off x="-354416" y="4844979"/>
            <a:ext cx="2226638" cy="732942"/>
            <a:chOff x="2235050" y="548425"/>
            <a:chExt cx="307875" cy="101325"/>
          </a:xfrm>
          <a:solidFill>
            <a:schemeClr val="bg1">
              <a:lumMod val="95000"/>
            </a:schemeClr>
          </a:solidFill>
        </p:grpSpPr>
        <p:sp>
          <p:nvSpPr>
            <p:cNvPr id="19" name="Google Shape;14;p2">
              <a:extLst>
                <a:ext uri="{FF2B5EF4-FFF2-40B4-BE49-F238E27FC236}">
                  <a16:creationId xmlns:a16="http://schemas.microsoft.com/office/drawing/2014/main" id="{E07E9C7B-E23F-0425-795E-F16C2218AC00}"/>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5;p2">
              <a:extLst>
                <a:ext uri="{FF2B5EF4-FFF2-40B4-BE49-F238E27FC236}">
                  <a16:creationId xmlns:a16="http://schemas.microsoft.com/office/drawing/2014/main" id="{C7048B19-1AB3-FDCE-B1BD-4E009763F3E9}"/>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6;p2">
              <a:extLst>
                <a:ext uri="{FF2B5EF4-FFF2-40B4-BE49-F238E27FC236}">
                  <a16:creationId xmlns:a16="http://schemas.microsoft.com/office/drawing/2014/main" id="{2105A686-7F61-E7FD-4079-8C5473CCF7CB}"/>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7;p2">
              <a:extLst>
                <a:ext uri="{FF2B5EF4-FFF2-40B4-BE49-F238E27FC236}">
                  <a16:creationId xmlns:a16="http://schemas.microsoft.com/office/drawing/2014/main" id="{6EBD827E-49A0-45EA-52AB-D796CFD733D8}"/>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18;p2">
              <a:extLst>
                <a:ext uri="{FF2B5EF4-FFF2-40B4-BE49-F238E27FC236}">
                  <a16:creationId xmlns:a16="http://schemas.microsoft.com/office/drawing/2014/main" id="{7D80B96D-E49B-8E0B-504E-267F928291AE}"/>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19;p2">
              <a:extLst>
                <a:ext uri="{FF2B5EF4-FFF2-40B4-BE49-F238E27FC236}">
                  <a16:creationId xmlns:a16="http://schemas.microsoft.com/office/drawing/2014/main" id="{CDF0070E-83B1-39E8-17D7-9F72F2B82F8B}"/>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0;p2">
              <a:extLst>
                <a:ext uri="{FF2B5EF4-FFF2-40B4-BE49-F238E27FC236}">
                  <a16:creationId xmlns:a16="http://schemas.microsoft.com/office/drawing/2014/main" id="{0954BC9D-93A8-15F1-ECAB-F130823D5634}"/>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1;p2">
              <a:extLst>
                <a:ext uri="{FF2B5EF4-FFF2-40B4-BE49-F238E27FC236}">
                  <a16:creationId xmlns:a16="http://schemas.microsoft.com/office/drawing/2014/main" id="{7680EF70-CBD8-C75B-9282-D5C0A5F22951}"/>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2;p2">
              <a:extLst>
                <a:ext uri="{FF2B5EF4-FFF2-40B4-BE49-F238E27FC236}">
                  <a16:creationId xmlns:a16="http://schemas.microsoft.com/office/drawing/2014/main" id="{CF524D26-CAE4-BF2C-0150-5299A1CE11EC}"/>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3;p2">
              <a:extLst>
                <a:ext uri="{FF2B5EF4-FFF2-40B4-BE49-F238E27FC236}">
                  <a16:creationId xmlns:a16="http://schemas.microsoft.com/office/drawing/2014/main" id="{E9881324-B4DC-297A-6C5D-CD87BF6DED0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4;p2">
              <a:extLst>
                <a:ext uri="{FF2B5EF4-FFF2-40B4-BE49-F238E27FC236}">
                  <a16:creationId xmlns:a16="http://schemas.microsoft.com/office/drawing/2014/main" id="{4441A27C-2691-B7D6-1AC0-98BAEE4D358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5;p2">
              <a:extLst>
                <a:ext uri="{FF2B5EF4-FFF2-40B4-BE49-F238E27FC236}">
                  <a16:creationId xmlns:a16="http://schemas.microsoft.com/office/drawing/2014/main" id="{4DDFC9D0-1A53-43B6-ECA3-DB11679E1CB1}"/>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6;p2">
              <a:extLst>
                <a:ext uri="{FF2B5EF4-FFF2-40B4-BE49-F238E27FC236}">
                  <a16:creationId xmlns:a16="http://schemas.microsoft.com/office/drawing/2014/main" id="{877FFE16-555D-90EB-6EB5-D737162BC919}"/>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7;p2">
              <a:extLst>
                <a:ext uri="{FF2B5EF4-FFF2-40B4-BE49-F238E27FC236}">
                  <a16:creationId xmlns:a16="http://schemas.microsoft.com/office/drawing/2014/main" id="{03D6EBCD-D50A-1430-AE05-DB17F36425F9}"/>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28;p2">
              <a:extLst>
                <a:ext uri="{FF2B5EF4-FFF2-40B4-BE49-F238E27FC236}">
                  <a16:creationId xmlns:a16="http://schemas.microsoft.com/office/drawing/2014/main" id="{2290C16B-AEEB-93C6-1106-62E3FDAE4A9E}"/>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accent2">
                    <a:lumMod val="75000"/>
                  </a:schemeClr>
                </a:solidFill>
                <a:effectLst/>
                <a:uLnTx/>
                <a:uFillTx/>
                <a:latin typeface="Calibri" panose="020F0502020204030204"/>
                <a:ea typeface="+mn-ea"/>
                <a:cs typeface="+mn-cs"/>
              </a:endParaRPr>
            </a:p>
          </p:txBody>
        </p:sp>
        <p:sp>
          <p:nvSpPr>
            <p:cNvPr id="34" name="Google Shape;29;p2">
              <a:extLst>
                <a:ext uri="{FF2B5EF4-FFF2-40B4-BE49-F238E27FC236}">
                  <a16:creationId xmlns:a16="http://schemas.microsoft.com/office/drawing/2014/main" id="{D8E61D78-E541-7B08-6F0E-25A7DA148716}"/>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0;p2">
              <a:extLst>
                <a:ext uri="{FF2B5EF4-FFF2-40B4-BE49-F238E27FC236}">
                  <a16:creationId xmlns:a16="http://schemas.microsoft.com/office/drawing/2014/main" id="{25DB69C2-4708-5F56-12A0-982D5192CF81}"/>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1;p2">
              <a:extLst>
                <a:ext uri="{FF2B5EF4-FFF2-40B4-BE49-F238E27FC236}">
                  <a16:creationId xmlns:a16="http://schemas.microsoft.com/office/drawing/2014/main" id="{B8778B31-8C22-A1AC-B99C-27EA4B9DAF80}"/>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2;p2">
              <a:extLst>
                <a:ext uri="{FF2B5EF4-FFF2-40B4-BE49-F238E27FC236}">
                  <a16:creationId xmlns:a16="http://schemas.microsoft.com/office/drawing/2014/main" id="{ECDEFBD4-FD52-06F4-D541-4E07F46430D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33;p2">
              <a:extLst>
                <a:ext uri="{FF2B5EF4-FFF2-40B4-BE49-F238E27FC236}">
                  <a16:creationId xmlns:a16="http://schemas.microsoft.com/office/drawing/2014/main" id="{85CD41E2-30ED-1956-DC2E-62589CB99E7E}"/>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oogle Shape;34;p2">
              <a:extLst>
                <a:ext uri="{FF2B5EF4-FFF2-40B4-BE49-F238E27FC236}">
                  <a16:creationId xmlns:a16="http://schemas.microsoft.com/office/drawing/2014/main" id="{ED564E45-01FE-67DB-3BE9-039783286142}"/>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 name="TextBox 39">
            <a:extLst>
              <a:ext uri="{FF2B5EF4-FFF2-40B4-BE49-F238E27FC236}">
                <a16:creationId xmlns:a16="http://schemas.microsoft.com/office/drawing/2014/main" id="{7DCCB6EA-64B0-A2C1-F011-BC9D159395DD}"/>
              </a:ext>
            </a:extLst>
          </p:cNvPr>
          <p:cNvSpPr txBox="1"/>
          <p:nvPr/>
        </p:nvSpPr>
        <p:spPr>
          <a:xfrm>
            <a:off x="1809863" y="3669838"/>
            <a:ext cx="9077370" cy="1815882"/>
          </a:xfrm>
          <a:prstGeom prst="rect">
            <a:avLst/>
          </a:prstGeom>
          <a:noFill/>
        </p:spPr>
        <p:txBody>
          <a:bodyPr wrap="square" rtlCol="0">
            <a:spAutoFit/>
          </a:bodyPr>
          <a:lstStyle/>
          <a:p>
            <a:r>
              <a:rPr lang="en-US" sz="28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rPr>
              <a:t>The task is to develop an image classification system utilizing Convolutional Neural Networks (CNN) and Transfer Learning techniques to classify images from the Intel Image Dataset.</a:t>
            </a:r>
            <a:endParaRPr lang="en-IN" sz="28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F3D847BC-FDB9-9DB0-739A-5B2DB17FD425}"/>
              </a:ext>
            </a:extLst>
          </p:cNvPr>
          <p:cNvSpPr txBox="1"/>
          <p:nvPr/>
        </p:nvSpPr>
        <p:spPr>
          <a:xfrm>
            <a:off x="4277999" y="1372280"/>
            <a:ext cx="5163670" cy="707886"/>
          </a:xfrm>
          <a:prstGeom prst="rect">
            <a:avLst/>
          </a:prstGeom>
          <a:noFill/>
        </p:spPr>
        <p:txBody>
          <a:bodyPr wrap="square" rtlCol="0">
            <a:spAutoFit/>
          </a:bodyPr>
          <a:lstStyle/>
          <a:p>
            <a:r>
              <a:rPr lang="en-IN" sz="4000" b="1" dirty="0">
                <a:solidFill>
                  <a:schemeClr val="accent1"/>
                </a:solidFill>
                <a:latin typeface="Book Antiqua" panose="02040602050305030304" pitchFamily="18" charset="0"/>
              </a:rPr>
              <a:t>Problem Statement</a:t>
            </a:r>
          </a:p>
        </p:txBody>
      </p:sp>
    </p:spTree>
    <p:extLst>
      <p:ext uri="{BB962C8B-B14F-4D97-AF65-F5344CB8AC3E}">
        <p14:creationId xmlns:p14="http://schemas.microsoft.com/office/powerpoint/2010/main" val="265804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686D2ABB-8B68-62E7-1D7E-7D3A56048FAB}"/>
              </a:ext>
            </a:extLst>
          </p:cNvPr>
          <p:cNvSpPr/>
          <p:nvPr/>
        </p:nvSpPr>
        <p:spPr>
          <a:xfrm rot="702271" flipV="1">
            <a:off x="9909482" y="-34000"/>
            <a:ext cx="3712279" cy="6840229"/>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BB2668C4-9DA0-8E36-D70E-FC451D81206F}"/>
              </a:ext>
            </a:extLst>
          </p:cNvPr>
          <p:cNvGrpSpPr/>
          <p:nvPr/>
        </p:nvGrpSpPr>
        <p:grpSpPr>
          <a:xfrm>
            <a:off x="-626527" y="-627704"/>
            <a:ext cx="1881518" cy="1881518"/>
            <a:chOff x="238125" y="2189800"/>
            <a:chExt cx="1119325" cy="1119325"/>
          </a:xfrm>
          <a:solidFill>
            <a:schemeClr val="accent5"/>
          </a:solidFill>
        </p:grpSpPr>
        <p:sp>
          <p:nvSpPr>
            <p:cNvPr id="4" name="Google Shape;280;p29">
              <a:extLst>
                <a:ext uri="{FF2B5EF4-FFF2-40B4-BE49-F238E27FC236}">
                  <a16:creationId xmlns:a16="http://schemas.microsoft.com/office/drawing/2014/main" id="{38294F53-03A2-49CB-B633-5CB8507FFCD0}"/>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4A1CB7FA-8615-656A-90D3-00E5D498EBD2}"/>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DB640B54-D2AC-1E7C-5CCC-DD8D431C2BC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BCC76CF1-A540-D2CB-2616-332107F6460C}"/>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72BD6AB7-FCAF-8644-5802-48E86157727A}"/>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8D6155FB-9654-DD45-FC9C-0121EECC6690}"/>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2FC7C87A-6491-CC06-1C57-F94FAF5866C9}"/>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D04036A3-F667-5FAD-958F-DA66A5DF6C08}"/>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EF9137E4-131D-3064-C460-BD3005956277}"/>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17FE778A-5C24-81D0-0A8D-7C8413B27558}"/>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F55A571A-D7F9-4824-3CA2-103490135E27}"/>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ED8F95BD-6300-7B1C-3058-CF56F646BE52}"/>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39FF53FE-7BC3-69C0-A893-1AEC553212A2}"/>
              </a:ext>
            </a:extLst>
          </p:cNvPr>
          <p:cNvGrpSpPr/>
          <p:nvPr/>
        </p:nvGrpSpPr>
        <p:grpSpPr>
          <a:xfrm rot="5400000">
            <a:off x="228197" y="6089558"/>
            <a:ext cx="1267302" cy="417158"/>
            <a:chOff x="2235050" y="548425"/>
            <a:chExt cx="307875" cy="101325"/>
          </a:xfrm>
          <a:solidFill>
            <a:schemeClr val="bg1">
              <a:lumMod val="95000"/>
            </a:schemeClr>
          </a:solidFill>
        </p:grpSpPr>
        <p:sp>
          <p:nvSpPr>
            <p:cNvPr id="17" name="Google Shape;14;p2">
              <a:extLst>
                <a:ext uri="{FF2B5EF4-FFF2-40B4-BE49-F238E27FC236}">
                  <a16:creationId xmlns:a16="http://schemas.microsoft.com/office/drawing/2014/main" id="{AA22470B-C3AB-BC52-B092-9AB19F4DACEF}"/>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14786CA8-D7C9-DE16-56F7-2238DFD67EA9}"/>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C8784E18-2BFB-E72B-2D9B-F4051F56481C}"/>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50A698DB-B2DE-7C2B-B586-0C1013DD794B}"/>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EC220ADB-796F-B84A-B660-0A132F989864}"/>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CB13E998-F443-FD5C-6603-9A86162208A5}"/>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CC8A7A1F-9A98-958A-734B-F4974F5B9A4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8226F3CA-6304-99E3-C0EA-68001B0956D0}"/>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4EB8040B-9787-F93A-CC57-F934FBB1973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BF61DBDE-BFF9-D569-C50D-D14650627496}"/>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470F0970-22CB-9A4B-1FFD-E35941165A3B}"/>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B63354F4-61B4-5DA3-BE9F-0A0090AD4AD3}"/>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05E418DF-8B68-0CB9-D362-C9511B9457BF}"/>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8A293CBA-BA5A-FF56-E10B-A164972AFF02}"/>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F4183087-78BD-C8A2-68DB-DAFAB46D968C}"/>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8D02C4F6-E84D-E9E0-A9BE-D661F174213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8CEDA8D5-A169-C380-11FD-7ADA9954C4D9}"/>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AA4BAFA8-0C0B-7BAB-2BB6-EDF228F3C079}"/>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5BD6829E-F27F-9E3F-BC26-34BBC304D322}"/>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47B2767A-FA88-FBF0-B1BD-CEC97042585F}"/>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93A437D2-178D-F54C-0D12-1034D467E7CB}"/>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 name="Google Shape;13;p2">
            <a:extLst>
              <a:ext uri="{FF2B5EF4-FFF2-40B4-BE49-F238E27FC236}">
                <a16:creationId xmlns:a16="http://schemas.microsoft.com/office/drawing/2014/main" id="{925BD85F-8DEE-CADE-58EA-CB730DA5CFDA}"/>
              </a:ext>
            </a:extLst>
          </p:cNvPr>
          <p:cNvGrpSpPr/>
          <p:nvPr/>
        </p:nvGrpSpPr>
        <p:grpSpPr>
          <a:xfrm rot="5400000">
            <a:off x="9805792" y="-333532"/>
            <a:ext cx="1903442" cy="626556"/>
            <a:chOff x="2235050" y="548425"/>
            <a:chExt cx="307875" cy="101325"/>
          </a:xfrm>
          <a:solidFill>
            <a:schemeClr val="accent6"/>
          </a:solidFill>
        </p:grpSpPr>
        <p:sp>
          <p:nvSpPr>
            <p:cNvPr id="39" name="Google Shape;14;p2">
              <a:extLst>
                <a:ext uri="{FF2B5EF4-FFF2-40B4-BE49-F238E27FC236}">
                  <a16:creationId xmlns:a16="http://schemas.microsoft.com/office/drawing/2014/main" id="{20FED4DE-5303-B025-6287-A47B716AE10E}"/>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Google Shape;15;p2">
              <a:extLst>
                <a:ext uri="{FF2B5EF4-FFF2-40B4-BE49-F238E27FC236}">
                  <a16:creationId xmlns:a16="http://schemas.microsoft.com/office/drawing/2014/main" id="{DEE492AF-2B49-A6FB-C2C1-30D688CBC03A}"/>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Google Shape;16;p2">
              <a:extLst>
                <a:ext uri="{FF2B5EF4-FFF2-40B4-BE49-F238E27FC236}">
                  <a16:creationId xmlns:a16="http://schemas.microsoft.com/office/drawing/2014/main" id="{796D6E4D-2DA3-F2A3-3633-2BD535618B6C}"/>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oogle Shape;17;p2">
              <a:extLst>
                <a:ext uri="{FF2B5EF4-FFF2-40B4-BE49-F238E27FC236}">
                  <a16:creationId xmlns:a16="http://schemas.microsoft.com/office/drawing/2014/main" id="{14907EDD-EA92-5467-93D0-7ABD7157D6C7}"/>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18;p2">
              <a:extLst>
                <a:ext uri="{FF2B5EF4-FFF2-40B4-BE49-F238E27FC236}">
                  <a16:creationId xmlns:a16="http://schemas.microsoft.com/office/drawing/2014/main" id="{EEA09245-88D0-FA34-A650-EA842991448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19;p2">
              <a:extLst>
                <a:ext uri="{FF2B5EF4-FFF2-40B4-BE49-F238E27FC236}">
                  <a16:creationId xmlns:a16="http://schemas.microsoft.com/office/drawing/2014/main" id="{4BF9CA47-2162-584B-9DAA-CB0702AFEC1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20;p2">
              <a:extLst>
                <a:ext uri="{FF2B5EF4-FFF2-40B4-BE49-F238E27FC236}">
                  <a16:creationId xmlns:a16="http://schemas.microsoft.com/office/drawing/2014/main" id="{5FFD28C2-7238-DC24-ABF7-C7B9A27B7934}"/>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21;p2">
              <a:extLst>
                <a:ext uri="{FF2B5EF4-FFF2-40B4-BE49-F238E27FC236}">
                  <a16:creationId xmlns:a16="http://schemas.microsoft.com/office/drawing/2014/main" id="{6DF2C867-A166-AD6C-436C-476BA7168FCB}"/>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22;p2">
              <a:extLst>
                <a:ext uri="{FF2B5EF4-FFF2-40B4-BE49-F238E27FC236}">
                  <a16:creationId xmlns:a16="http://schemas.microsoft.com/office/drawing/2014/main" id="{4E1D9127-1FB7-0957-A6F2-D94A283AD110}"/>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23;p2">
              <a:extLst>
                <a:ext uri="{FF2B5EF4-FFF2-40B4-BE49-F238E27FC236}">
                  <a16:creationId xmlns:a16="http://schemas.microsoft.com/office/drawing/2014/main" id="{2CC5320D-E0D1-45A6-88EE-D2AC2D1AB27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24;p2">
              <a:extLst>
                <a:ext uri="{FF2B5EF4-FFF2-40B4-BE49-F238E27FC236}">
                  <a16:creationId xmlns:a16="http://schemas.microsoft.com/office/drawing/2014/main" id="{24422106-0FED-2085-C989-F94F8A2959B9}"/>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25;p2">
              <a:extLst>
                <a:ext uri="{FF2B5EF4-FFF2-40B4-BE49-F238E27FC236}">
                  <a16:creationId xmlns:a16="http://schemas.microsoft.com/office/drawing/2014/main" id="{68AB3CEC-C365-A990-662F-41A95271D61E}"/>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26;p2">
              <a:extLst>
                <a:ext uri="{FF2B5EF4-FFF2-40B4-BE49-F238E27FC236}">
                  <a16:creationId xmlns:a16="http://schemas.microsoft.com/office/drawing/2014/main" id="{C7B1ADEA-75E4-25F0-D765-1126D5D145D1}"/>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27;p2">
              <a:extLst>
                <a:ext uri="{FF2B5EF4-FFF2-40B4-BE49-F238E27FC236}">
                  <a16:creationId xmlns:a16="http://schemas.microsoft.com/office/drawing/2014/main" id="{AA2F6D03-61B6-0FCC-1E30-1C5DA0727B72}"/>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28;p2">
              <a:extLst>
                <a:ext uri="{FF2B5EF4-FFF2-40B4-BE49-F238E27FC236}">
                  <a16:creationId xmlns:a16="http://schemas.microsoft.com/office/drawing/2014/main" id="{795DE4DA-99B5-6B0E-2EE2-F064E7F73526}"/>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Google Shape;29;p2">
              <a:extLst>
                <a:ext uri="{FF2B5EF4-FFF2-40B4-BE49-F238E27FC236}">
                  <a16:creationId xmlns:a16="http://schemas.microsoft.com/office/drawing/2014/main" id="{AB00F6AA-100C-1A3F-4B7B-353E061DEF47}"/>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Google Shape;30;p2">
              <a:extLst>
                <a:ext uri="{FF2B5EF4-FFF2-40B4-BE49-F238E27FC236}">
                  <a16:creationId xmlns:a16="http://schemas.microsoft.com/office/drawing/2014/main" id="{B356C7F5-2426-4F5E-5070-747E65C1DC6E}"/>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Google Shape;31;p2">
              <a:extLst>
                <a:ext uri="{FF2B5EF4-FFF2-40B4-BE49-F238E27FC236}">
                  <a16:creationId xmlns:a16="http://schemas.microsoft.com/office/drawing/2014/main" id="{AF655D61-C1C3-FDA6-2814-ED6E4F40D1AC}"/>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Google Shape;32;p2">
              <a:extLst>
                <a:ext uri="{FF2B5EF4-FFF2-40B4-BE49-F238E27FC236}">
                  <a16:creationId xmlns:a16="http://schemas.microsoft.com/office/drawing/2014/main" id="{2B086C19-FCCE-C6EB-148E-1ECB469A3AEB}"/>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Google Shape;33;p2">
              <a:extLst>
                <a:ext uri="{FF2B5EF4-FFF2-40B4-BE49-F238E27FC236}">
                  <a16:creationId xmlns:a16="http://schemas.microsoft.com/office/drawing/2014/main" id="{8F27334F-8B73-9EB7-3DDC-BEC07DDF6BF5}"/>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Google Shape;34;p2">
              <a:extLst>
                <a:ext uri="{FF2B5EF4-FFF2-40B4-BE49-F238E27FC236}">
                  <a16:creationId xmlns:a16="http://schemas.microsoft.com/office/drawing/2014/main" id="{825ED78B-B2A3-C1B4-B413-2AE60845541B}"/>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0" name="TextBox 59">
            <a:extLst>
              <a:ext uri="{FF2B5EF4-FFF2-40B4-BE49-F238E27FC236}">
                <a16:creationId xmlns:a16="http://schemas.microsoft.com/office/drawing/2014/main" id="{C8BB309C-E070-DDAF-940A-59C4395AF02C}"/>
              </a:ext>
            </a:extLst>
          </p:cNvPr>
          <p:cNvSpPr txBox="1"/>
          <p:nvPr/>
        </p:nvSpPr>
        <p:spPr>
          <a:xfrm>
            <a:off x="831273" y="701402"/>
            <a:ext cx="10523266" cy="52322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IN" sz="2800" dirty="0">
                <a:solidFill>
                  <a:prstClr val="black"/>
                </a:solidFill>
                <a:latin typeface="Arial Black" panose="020B0A04020102020204" pitchFamily="34" charset="0"/>
                <a:ea typeface="Open Sans" panose="020B0606030504020204" pitchFamily="34" charset="0"/>
                <a:cs typeface="Open Sans" panose="020B0606030504020204" pitchFamily="34" charset="0"/>
              </a:rPr>
              <a:t>Abstract</a:t>
            </a:r>
            <a:endParaRPr kumimoji="0" lang="en-IN" sz="28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
        <p:nvSpPr>
          <p:cNvPr id="61" name="TextBox 60">
            <a:extLst>
              <a:ext uri="{FF2B5EF4-FFF2-40B4-BE49-F238E27FC236}">
                <a16:creationId xmlns:a16="http://schemas.microsoft.com/office/drawing/2014/main" id="{CC3B732A-3EC7-FF4B-8F8E-9E41CC448C09}"/>
              </a:ext>
            </a:extLst>
          </p:cNvPr>
          <p:cNvSpPr txBox="1"/>
          <p:nvPr/>
        </p:nvSpPr>
        <p:spPr>
          <a:xfrm>
            <a:off x="685381" y="1737968"/>
            <a:ext cx="10700240"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Image classification is a fundamental task in computer vision with wide variety of applications. </a:t>
            </a:r>
          </a:p>
          <a:p>
            <a:pPr marL="342900" indent="-342900">
              <a:buFont typeface="Arial" panose="020B0604020202020204" pitchFamily="34" charset="0"/>
              <a:buChar char="•"/>
            </a:pPr>
            <a:r>
              <a:rPr lang="en-US" sz="2400" dirty="0"/>
              <a:t>The goal of this project is to classify images from the Intel Dataset using Convolutional Neural Networks (CNNs) and transfer learning. </a:t>
            </a:r>
          </a:p>
          <a:p>
            <a:pPr marL="342900" indent="-342900">
              <a:buFont typeface="Arial" panose="020B0604020202020204" pitchFamily="34" charset="0"/>
              <a:buChar char="•"/>
            </a:pPr>
            <a:r>
              <a:rPr lang="en-US" sz="2400" dirty="0"/>
              <a:t>The dataset contains a diverse set of natural scene images across six categories: buildings, forests, glaciers, mountains, sea, and streets. </a:t>
            </a:r>
          </a:p>
          <a:p>
            <a:pPr marL="342900" indent="-342900">
              <a:buFont typeface="Arial" panose="020B0604020202020204" pitchFamily="34" charset="0"/>
              <a:buChar char="•"/>
            </a:pPr>
            <a:r>
              <a:rPr lang="en-US" sz="2400" dirty="0"/>
              <a:t>The methodology involves data preprocessing, CNN model design and training, evaluation and implementing transfer learning models to examine the further enhancements in the CNN model and compute accuracy metrics on Intel dataset.</a:t>
            </a:r>
          </a:p>
          <a:p>
            <a:pPr marL="342900" indent="-342900">
              <a:buFont typeface="Arial" panose="020B0604020202020204" pitchFamily="34" charset="0"/>
              <a:buChar char="•"/>
            </a:pPr>
            <a:r>
              <a:rPr lang="en-US" sz="2400" dirty="0"/>
              <a:t>With the help of deep learning, our model aims to accurately detect and classify various types of natural scene images. </a:t>
            </a:r>
          </a:p>
          <a:p>
            <a:pPr marL="342900" indent="-342900">
              <a:buFont typeface="Arial" panose="020B0604020202020204" pitchFamily="34" charset="0"/>
              <a:buChar char="•"/>
            </a:pPr>
            <a:r>
              <a:rPr lang="en-US" sz="2400" dirty="0"/>
              <a:t>The developed solution will assist in environmental monitoring such as monitoring deforestation, tracking changes in Glaciers, urban planning, and effectively contribute to environmental conservation.</a:t>
            </a:r>
            <a:endParaRPr lang="en-IN" sz="2400" dirty="0"/>
          </a:p>
          <a:p>
            <a:pPr marL="342900" indent="-342900">
              <a:buFont typeface="Arial" panose="020B0604020202020204" pitchFamily="34" charset="0"/>
              <a:buChar char="•"/>
            </a:pP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918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66549064-613D-5311-E0C1-FC0125FC71D9}"/>
              </a:ext>
            </a:extLst>
          </p:cNvPr>
          <p:cNvSpPr/>
          <p:nvPr/>
        </p:nvSpPr>
        <p:spPr>
          <a:xfrm rot="10800000">
            <a:off x="-978569" y="0"/>
            <a:ext cx="3192380" cy="6858000"/>
          </a:xfrm>
          <a:prstGeom prst="parallelogram">
            <a:avLst>
              <a:gd name="adj" fmla="val 23082"/>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8C7D5428-FB13-C36B-9F63-A801F3F150A4}"/>
              </a:ext>
            </a:extLst>
          </p:cNvPr>
          <p:cNvGrpSpPr/>
          <p:nvPr/>
        </p:nvGrpSpPr>
        <p:grpSpPr>
          <a:xfrm>
            <a:off x="-641683" y="5986437"/>
            <a:ext cx="2227848" cy="1743126"/>
            <a:chOff x="238125" y="2189800"/>
            <a:chExt cx="1119325" cy="1119325"/>
          </a:xfrm>
          <a:solidFill>
            <a:schemeClr val="bg1">
              <a:lumMod val="95000"/>
            </a:schemeClr>
          </a:solidFill>
        </p:grpSpPr>
        <p:sp>
          <p:nvSpPr>
            <p:cNvPr id="4" name="Google Shape;280;p29">
              <a:extLst>
                <a:ext uri="{FF2B5EF4-FFF2-40B4-BE49-F238E27FC236}">
                  <a16:creationId xmlns:a16="http://schemas.microsoft.com/office/drawing/2014/main" id="{05736E65-00AC-9113-552F-13067FD91C4C}"/>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4B6985ED-E1DD-4B51-0B5D-FE0D630298B1}"/>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B90D8D0B-8A3C-5717-35F7-31373A46F079}"/>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E3CD14AE-6699-1CD3-D23A-199169FCE73F}"/>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BF7158DE-4EDA-FF54-F445-DCC50B0526DC}"/>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7D2421F3-E1AF-CD6E-1AFF-E51307844080}"/>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71C5D956-9C90-F36D-5F8B-315717A23284}"/>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F5DF8AA4-A5A0-9F17-0CE9-4B4D32DCC442}"/>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4F36C65E-DE2B-F0B9-6D62-09AF1AEFE75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02F2AF1D-452C-CA40-0DC3-2F295C10C941}"/>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DC90756D-BC6D-7194-2BEF-85E32DA7573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E35F0C63-E4DE-0F66-A029-225EC11B9B36}"/>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 name="Title 15">
            <a:extLst>
              <a:ext uri="{FF2B5EF4-FFF2-40B4-BE49-F238E27FC236}">
                <a16:creationId xmlns:a16="http://schemas.microsoft.com/office/drawing/2014/main" id="{85A88972-B80A-2533-1BF5-0408FEA0F4AD}"/>
              </a:ext>
            </a:extLst>
          </p:cNvPr>
          <p:cNvSpPr>
            <a:spLocks noGrp="1"/>
          </p:cNvSpPr>
          <p:nvPr>
            <p:ph type="title"/>
          </p:nvPr>
        </p:nvSpPr>
        <p:spPr/>
        <p:txBody>
          <a:bodyPr/>
          <a:lstStyle/>
          <a:p>
            <a:r>
              <a:rPr lang="en-IN" dirty="0"/>
              <a:t>About the Dataset:</a:t>
            </a:r>
          </a:p>
        </p:txBody>
      </p:sp>
      <p:sp>
        <p:nvSpPr>
          <p:cNvPr id="17" name="Content Placeholder 16">
            <a:extLst>
              <a:ext uri="{FF2B5EF4-FFF2-40B4-BE49-F238E27FC236}">
                <a16:creationId xmlns:a16="http://schemas.microsoft.com/office/drawing/2014/main" id="{753772DE-3C7B-BB49-C75F-8B355161A0C2}"/>
              </a:ext>
            </a:extLst>
          </p:cNvPr>
          <p:cNvSpPr>
            <a:spLocks noGrp="1"/>
          </p:cNvSpPr>
          <p:nvPr>
            <p:ph idx="1"/>
          </p:nvPr>
        </p:nvSpPr>
        <p:spPr/>
        <p:txBody>
          <a:bodyPr/>
          <a:lstStyle/>
          <a:p>
            <a:pPr>
              <a:buFont typeface="Wingdings" panose="05000000000000000000" pitchFamily="2" charset="2"/>
              <a:buChar char="q"/>
            </a:pPr>
            <a:r>
              <a:rPr lang="en-IN" dirty="0"/>
              <a:t>The dataset contains around 25,000 images of size 150X150</a:t>
            </a:r>
          </a:p>
          <a:p>
            <a:pPr marL="0" indent="0">
              <a:buNone/>
            </a:pPr>
            <a:r>
              <a:rPr lang="en-IN" dirty="0"/>
              <a:t>    distributed under 6 categories namely:</a:t>
            </a:r>
          </a:p>
          <a:p>
            <a:pPr lvl="1">
              <a:buFont typeface="Courier New" panose="02070309020205020404" pitchFamily="49" charset="0"/>
              <a:buChar char="o"/>
            </a:pPr>
            <a:r>
              <a:rPr lang="en-IN" sz="2800" dirty="0"/>
              <a:t>Buildings</a:t>
            </a:r>
          </a:p>
          <a:p>
            <a:pPr lvl="1">
              <a:buFont typeface="Courier New" panose="02070309020205020404" pitchFamily="49" charset="0"/>
              <a:buChar char="o"/>
            </a:pPr>
            <a:r>
              <a:rPr lang="en-IN" sz="2800" dirty="0"/>
              <a:t>Forest</a:t>
            </a:r>
          </a:p>
          <a:p>
            <a:pPr lvl="1">
              <a:buFont typeface="Courier New" panose="02070309020205020404" pitchFamily="49" charset="0"/>
              <a:buChar char="o"/>
            </a:pPr>
            <a:r>
              <a:rPr lang="en-IN" sz="2800" dirty="0"/>
              <a:t>Glacier</a:t>
            </a:r>
          </a:p>
          <a:p>
            <a:pPr lvl="1">
              <a:buFont typeface="Courier New" panose="02070309020205020404" pitchFamily="49" charset="0"/>
              <a:buChar char="o"/>
            </a:pPr>
            <a:r>
              <a:rPr lang="en-IN" sz="2800" dirty="0"/>
              <a:t>Mountain</a:t>
            </a:r>
          </a:p>
          <a:p>
            <a:pPr lvl="1">
              <a:buFont typeface="Courier New" panose="02070309020205020404" pitchFamily="49" charset="0"/>
              <a:buChar char="o"/>
            </a:pPr>
            <a:r>
              <a:rPr lang="en-IN" sz="2800" dirty="0"/>
              <a:t>Sea </a:t>
            </a:r>
          </a:p>
          <a:p>
            <a:pPr lvl="1">
              <a:buFont typeface="Courier New" panose="02070309020205020404" pitchFamily="49" charset="0"/>
              <a:buChar char="o"/>
            </a:pPr>
            <a:r>
              <a:rPr lang="en-IN" sz="2800" dirty="0"/>
              <a:t>Street</a:t>
            </a:r>
          </a:p>
          <a:p>
            <a:endParaRPr lang="en-IN" dirty="0"/>
          </a:p>
        </p:txBody>
      </p:sp>
    </p:spTree>
    <p:extLst>
      <p:ext uri="{BB962C8B-B14F-4D97-AF65-F5344CB8AC3E}">
        <p14:creationId xmlns:p14="http://schemas.microsoft.com/office/powerpoint/2010/main" val="190506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3DFB5893-FE6F-C078-A7B4-36762B02BBFF}"/>
              </a:ext>
            </a:extLst>
          </p:cNvPr>
          <p:cNvSpPr/>
          <p:nvPr/>
        </p:nvSpPr>
        <p:spPr>
          <a:xfrm rot="16200000">
            <a:off x="3372462" y="40522"/>
            <a:ext cx="5447078"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549B86D-5335-A760-00D7-4692B87B4E9A}"/>
              </a:ext>
            </a:extLst>
          </p:cNvPr>
          <p:cNvSpPr txBox="1"/>
          <p:nvPr/>
        </p:nvSpPr>
        <p:spPr>
          <a:xfrm>
            <a:off x="4412895" y="184745"/>
            <a:ext cx="277119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Architecture</a:t>
            </a:r>
          </a:p>
        </p:txBody>
      </p:sp>
      <p:grpSp>
        <p:nvGrpSpPr>
          <p:cNvPr id="17" name="Google Shape;13;p2">
            <a:extLst>
              <a:ext uri="{FF2B5EF4-FFF2-40B4-BE49-F238E27FC236}">
                <a16:creationId xmlns:a16="http://schemas.microsoft.com/office/drawing/2014/main" id="{FD5E8819-7E9A-0619-17FE-032C7A5389AE}"/>
              </a:ext>
            </a:extLst>
          </p:cNvPr>
          <p:cNvGrpSpPr/>
          <p:nvPr/>
        </p:nvGrpSpPr>
        <p:grpSpPr>
          <a:xfrm rot="5400000">
            <a:off x="662494" y="4671594"/>
            <a:ext cx="1346618" cy="443266"/>
            <a:chOff x="2235050" y="548425"/>
            <a:chExt cx="307875" cy="101325"/>
          </a:xfrm>
          <a:solidFill>
            <a:schemeClr val="accent6"/>
          </a:solidFill>
        </p:grpSpPr>
        <p:sp>
          <p:nvSpPr>
            <p:cNvPr id="18" name="Google Shape;14;p2">
              <a:extLst>
                <a:ext uri="{FF2B5EF4-FFF2-40B4-BE49-F238E27FC236}">
                  <a16:creationId xmlns:a16="http://schemas.microsoft.com/office/drawing/2014/main" id="{8BEB0A8A-CA0E-B176-083E-2B0E6A6847AF}"/>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5;p2">
              <a:extLst>
                <a:ext uri="{FF2B5EF4-FFF2-40B4-BE49-F238E27FC236}">
                  <a16:creationId xmlns:a16="http://schemas.microsoft.com/office/drawing/2014/main" id="{01E941C5-2CD5-28A4-36A5-F8EABC259AC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6;p2">
              <a:extLst>
                <a:ext uri="{FF2B5EF4-FFF2-40B4-BE49-F238E27FC236}">
                  <a16:creationId xmlns:a16="http://schemas.microsoft.com/office/drawing/2014/main" id="{FF0840E4-11A4-3136-EFA2-D5F99BA35B84}"/>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7;p2">
              <a:extLst>
                <a:ext uri="{FF2B5EF4-FFF2-40B4-BE49-F238E27FC236}">
                  <a16:creationId xmlns:a16="http://schemas.microsoft.com/office/drawing/2014/main" id="{626297E4-E428-5CC0-3AC2-2792B6BC3AF9}"/>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8;p2">
              <a:extLst>
                <a:ext uri="{FF2B5EF4-FFF2-40B4-BE49-F238E27FC236}">
                  <a16:creationId xmlns:a16="http://schemas.microsoft.com/office/drawing/2014/main" id="{52EA4AC0-CE03-1C09-51DC-8895EEFD6A54}"/>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19;p2">
              <a:extLst>
                <a:ext uri="{FF2B5EF4-FFF2-40B4-BE49-F238E27FC236}">
                  <a16:creationId xmlns:a16="http://schemas.microsoft.com/office/drawing/2014/main" id="{D345B506-4AB2-52C7-E4D1-1FA28BD6544A}"/>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0;p2">
              <a:extLst>
                <a:ext uri="{FF2B5EF4-FFF2-40B4-BE49-F238E27FC236}">
                  <a16:creationId xmlns:a16="http://schemas.microsoft.com/office/drawing/2014/main" id="{D754FF01-23A1-7B40-0258-1054B98827F3}"/>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1;p2">
              <a:extLst>
                <a:ext uri="{FF2B5EF4-FFF2-40B4-BE49-F238E27FC236}">
                  <a16:creationId xmlns:a16="http://schemas.microsoft.com/office/drawing/2014/main" id="{582B0128-C09D-C661-5455-0C415B43F823}"/>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2;p2">
              <a:extLst>
                <a:ext uri="{FF2B5EF4-FFF2-40B4-BE49-F238E27FC236}">
                  <a16:creationId xmlns:a16="http://schemas.microsoft.com/office/drawing/2014/main" id="{CCDCB5A8-D63D-44AE-768D-A04829414F15}"/>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4;p2">
              <a:extLst>
                <a:ext uri="{FF2B5EF4-FFF2-40B4-BE49-F238E27FC236}">
                  <a16:creationId xmlns:a16="http://schemas.microsoft.com/office/drawing/2014/main" id="{B2D3D56C-ED9D-FC0D-B12E-4751E43A1E54}"/>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5;p2">
              <a:extLst>
                <a:ext uri="{FF2B5EF4-FFF2-40B4-BE49-F238E27FC236}">
                  <a16:creationId xmlns:a16="http://schemas.microsoft.com/office/drawing/2014/main" id="{98152EF2-9053-0682-4892-D0334F356921}"/>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6;p2">
              <a:extLst>
                <a:ext uri="{FF2B5EF4-FFF2-40B4-BE49-F238E27FC236}">
                  <a16:creationId xmlns:a16="http://schemas.microsoft.com/office/drawing/2014/main" id="{BEB4E6AF-BF02-39BF-2E6F-DC685CE85349}"/>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7;p2">
              <a:extLst>
                <a:ext uri="{FF2B5EF4-FFF2-40B4-BE49-F238E27FC236}">
                  <a16:creationId xmlns:a16="http://schemas.microsoft.com/office/drawing/2014/main" id="{BFAE11B2-959B-0952-1862-C62A12B58AB2}"/>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8;p2">
              <a:extLst>
                <a:ext uri="{FF2B5EF4-FFF2-40B4-BE49-F238E27FC236}">
                  <a16:creationId xmlns:a16="http://schemas.microsoft.com/office/drawing/2014/main" id="{95CAD73B-336A-F94E-861C-017B7553FA90}"/>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29;p2">
              <a:extLst>
                <a:ext uri="{FF2B5EF4-FFF2-40B4-BE49-F238E27FC236}">
                  <a16:creationId xmlns:a16="http://schemas.microsoft.com/office/drawing/2014/main" id="{E72CA421-B290-2D43-A30C-F6791DA598D8}"/>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0;p2">
              <a:extLst>
                <a:ext uri="{FF2B5EF4-FFF2-40B4-BE49-F238E27FC236}">
                  <a16:creationId xmlns:a16="http://schemas.microsoft.com/office/drawing/2014/main" id="{13F40A35-28CC-1AD4-F5BB-50E5490ECD49}"/>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1;p2">
              <a:extLst>
                <a:ext uri="{FF2B5EF4-FFF2-40B4-BE49-F238E27FC236}">
                  <a16:creationId xmlns:a16="http://schemas.microsoft.com/office/drawing/2014/main" id="{FAA303D0-1D5A-7D91-6955-9D46BB903AF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2;p2">
              <a:extLst>
                <a:ext uri="{FF2B5EF4-FFF2-40B4-BE49-F238E27FC236}">
                  <a16:creationId xmlns:a16="http://schemas.microsoft.com/office/drawing/2014/main" id="{FE64B58F-2861-B30B-526D-C3E022BB2307}"/>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3;p2">
              <a:extLst>
                <a:ext uri="{FF2B5EF4-FFF2-40B4-BE49-F238E27FC236}">
                  <a16:creationId xmlns:a16="http://schemas.microsoft.com/office/drawing/2014/main" id="{41A4A905-D043-50B4-4D1A-34F9C8F50E1E}"/>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Google Shape;34;p2">
              <a:extLst>
                <a:ext uri="{FF2B5EF4-FFF2-40B4-BE49-F238E27FC236}">
                  <a16:creationId xmlns:a16="http://schemas.microsoft.com/office/drawing/2014/main" id="{95593E65-1E1A-6D4C-65B7-1A88D8F0C843}"/>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9" name="Rectangle: Rounded Corners 38">
            <a:extLst>
              <a:ext uri="{FF2B5EF4-FFF2-40B4-BE49-F238E27FC236}">
                <a16:creationId xmlns:a16="http://schemas.microsoft.com/office/drawing/2014/main" id="{3C4231A9-770C-B594-7644-4FFD1C857D16}"/>
              </a:ext>
            </a:extLst>
          </p:cNvPr>
          <p:cNvSpPr/>
          <p:nvPr/>
        </p:nvSpPr>
        <p:spPr>
          <a:xfrm flipH="1">
            <a:off x="675089" y="1751170"/>
            <a:ext cx="2009586" cy="159280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dirty="0">
                <a:solidFill>
                  <a:schemeClr val="tx1"/>
                </a:solidFill>
              </a:rPr>
              <a:t>         </a:t>
            </a:r>
          </a:p>
          <a:p>
            <a:endParaRPr lang="en-IN" dirty="0">
              <a:solidFill>
                <a:schemeClr val="tx1"/>
              </a:solidFill>
            </a:endParaRPr>
          </a:p>
          <a:p>
            <a:r>
              <a:rPr lang="en-IN" dirty="0">
                <a:solidFill>
                  <a:schemeClr val="tx1"/>
                </a:solidFill>
              </a:rPr>
              <a:t>       Kaggle</a:t>
            </a:r>
          </a:p>
          <a:p>
            <a:r>
              <a:rPr lang="en-IN" sz="1400" dirty="0">
                <a:solidFill>
                  <a:schemeClr val="tx1"/>
                </a:solidFill>
              </a:rPr>
              <a:t>Acquisition of data from Public dataset</a:t>
            </a:r>
          </a:p>
        </p:txBody>
      </p:sp>
      <p:sp>
        <p:nvSpPr>
          <p:cNvPr id="40" name="Rectangle: Rounded Corners 39">
            <a:extLst>
              <a:ext uri="{FF2B5EF4-FFF2-40B4-BE49-F238E27FC236}">
                <a16:creationId xmlns:a16="http://schemas.microsoft.com/office/drawing/2014/main" id="{2EAA1AEB-D6F7-5E0E-9E07-867233DABF9D}"/>
              </a:ext>
            </a:extLst>
          </p:cNvPr>
          <p:cNvSpPr/>
          <p:nvPr/>
        </p:nvSpPr>
        <p:spPr>
          <a:xfrm flipH="1">
            <a:off x="9352332" y="4954586"/>
            <a:ext cx="1996668" cy="1494500"/>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solidFill>
                <a:schemeClr val="tx1"/>
              </a:solidFill>
            </a:endParaRPr>
          </a:p>
          <a:p>
            <a:pPr algn="ctr"/>
            <a:r>
              <a:rPr lang="en-IN" dirty="0">
                <a:solidFill>
                  <a:schemeClr val="tx1"/>
                </a:solidFill>
              </a:rPr>
              <a:t>Predict the output class</a:t>
            </a:r>
            <a:endParaRPr lang="en-IN" dirty="0"/>
          </a:p>
          <a:p>
            <a:endParaRPr lang="en-IN" dirty="0"/>
          </a:p>
          <a:p>
            <a:endParaRPr lang="en-IN" dirty="0"/>
          </a:p>
        </p:txBody>
      </p:sp>
      <p:sp>
        <p:nvSpPr>
          <p:cNvPr id="41" name="Rectangle: Rounded Corners 40">
            <a:extLst>
              <a:ext uri="{FF2B5EF4-FFF2-40B4-BE49-F238E27FC236}">
                <a16:creationId xmlns:a16="http://schemas.microsoft.com/office/drawing/2014/main" id="{08E2E974-1453-3544-43E1-6D92A5A4F347}"/>
              </a:ext>
            </a:extLst>
          </p:cNvPr>
          <p:cNvSpPr/>
          <p:nvPr/>
        </p:nvSpPr>
        <p:spPr>
          <a:xfrm flipH="1">
            <a:off x="6630349" y="1169057"/>
            <a:ext cx="1786088" cy="14641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dirty="0"/>
              <a:t>	</a:t>
            </a:r>
          </a:p>
          <a:p>
            <a:endParaRPr lang="en-IN" dirty="0"/>
          </a:p>
          <a:p>
            <a:r>
              <a:rPr lang="en-IN" dirty="0">
                <a:solidFill>
                  <a:schemeClr val="tx1"/>
                </a:solidFill>
              </a:rPr>
              <a:t>          CNN </a:t>
            </a:r>
          </a:p>
          <a:p>
            <a:r>
              <a:rPr lang="en-IN" sz="1400" dirty="0">
                <a:solidFill>
                  <a:schemeClr val="tx1"/>
                </a:solidFill>
              </a:rPr>
              <a:t>   Feature Extraction </a:t>
            </a:r>
          </a:p>
          <a:p>
            <a:r>
              <a:rPr lang="en-IN" sz="1400" dirty="0">
                <a:solidFill>
                  <a:schemeClr val="tx1"/>
                </a:solidFill>
              </a:rPr>
              <a:t>        using CNN</a:t>
            </a:r>
          </a:p>
          <a:p>
            <a:endParaRPr lang="en-IN" dirty="0"/>
          </a:p>
        </p:txBody>
      </p:sp>
      <p:sp>
        <p:nvSpPr>
          <p:cNvPr id="43" name="Arrow: Right 42">
            <a:extLst>
              <a:ext uri="{FF2B5EF4-FFF2-40B4-BE49-F238E27FC236}">
                <a16:creationId xmlns:a16="http://schemas.microsoft.com/office/drawing/2014/main" id="{504AED58-13AA-A3A3-DFD5-CD73E141E1A8}"/>
              </a:ext>
            </a:extLst>
          </p:cNvPr>
          <p:cNvSpPr/>
          <p:nvPr/>
        </p:nvSpPr>
        <p:spPr>
          <a:xfrm>
            <a:off x="2783716" y="2376622"/>
            <a:ext cx="911267" cy="37579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Rounded Corners 48">
            <a:extLst>
              <a:ext uri="{FF2B5EF4-FFF2-40B4-BE49-F238E27FC236}">
                <a16:creationId xmlns:a16="http://schemas.microsoft.com/office/drawing/2014/main" id="{F2CD3401-F8AF-4871-56F6-ACB969DFA798}"/>
              </a:ext>
            </a:extLst>
          </p:cNvPr>
          <p:cNvSpPr/>
          <p:nvPr/>
        </p:nvSpPr>
        <p:spPr>
          <a:xfrm flipH="1">
            <a:off x="3758696" y="1802289"/>
            <a:ext cx="2038961" cy="152445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p>
          <a:p>
            <a:endParaRPr lang="en-IN" dirty="0"/>
          </a:p>
          <a:p>
            <a:r>
              <a:rPr lang="en-IN" dirty="0">
                <a:solidFill>
                  <a:schemeClr val="tx1"/>
                </a:solidFill>
              </a:rPr>
              <a:t>   Google </a:t>
            </a:r>
            <a:r>
              <a:rPr lang="en-IN" dirty="0" err="1">
                <a:solidFill>
                  <a:schemeClr val="tx1"/>
                </a:solidFill>
              </a:rPr>
              <a:t>Colab</a:t>
            </a:r>
            <a:endParaRPr lang="en-IN" dirty="0">
              <a:solidFill>
                <a:schemeClr val="tx1"/>
              </a:solidFill>
            </a:endParaRPr>
          </a:p>
          <a:p>
            <a:r>
              <a:rPr lang="en-IN" sz="1400" dirty="0">
                <a:solidFill>
                  <a:schemeClr val="tx1"/>
                </a:solidFill>
              </a:rPr>
              <a:t>  Data Preprocessing</a:t>
            </a:r>
          </a:p>
          <a:p>
            <a:endParaRPr lang="en-IN" dirty="0"/>
          </a:p>
        </p:txBody>
      </p:sp>
      <p:sp>
        <p:nvSpPr>
          <p:cNvPr id="51" name="Arrow: Right 50">
            <a:extLst>
              <a:ext uri="{FF2B5EF4-FFF2-40B4-BE49-F238E27FC236}">
                <a16:creationId xmlns:a16="http://schemas.microsoft.com/office/drawing/2014/main" id="{D1547F67-AB6D-DA94-C456-7B5BBDDEFE79}"/>
              </a:ext>
            </a:extLst>
          </p:cNvPr>
          <p:cNvSpPr/>
          <p:nvPr/>
        </p:nvSpPr>
        <p:spPr>
          <a:xfrm rot="5400000">
            <a:off x="9620096" y="4019273"/>
            <a:ext cx="1331952" cy="280496"/>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4A1D554D-1716-97AB-629F-974627499E2F}"/>
              </a:ext>
            </a:extLst>
          </p:cNvPr>
          <p:cNvSpPr/>
          <p:nvPr/>
        </p:nvSpPr>
        <p:spPr>
          <a:xfrm>
            <a:off x="9416927" y="2032504"/>
            <a:ext cx="1867479" cy="133195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solidFill>
                <a:schemeClr val="tx1"/>
              </a:solidFill>
            </a:endParaRPr>
          </a:p>
          <a:p>
            <a:pPr algn="ctr"/>
            <a:r>
              <a:rPr lang="en-IN" sz="1600" dirty="0">
                <a:solidFill>
                  <a:schemeClr val="tx1"/>
                </a:solidFill>
              </a:rPr>
              <a:t>Classification</a:t>
            </a:r>
          </a:p>
          <a:p>
            <a:endParaRPr lang="en-IN" dirty="0">
              <a:solidFill>
                <a:schemeClr val="tx1"/>
              </a:solidFill>
            </a:endParaRPr>
          </a:p>
        </p:txBody>
      </p:sp>
      <p:pic>
        <p:nvPicPr>
          <p:cNvPr id="56" name="Picture 55">
            <a:extLst>
              <a:ext uri="{FF2B5EF4-FFF2-40B4-BE49-F238E27FC236}">
                <a16:creationId xmlns:a16="http://schemas.microsoft.com/office/drawing/2014/main" id="{82F91621-5E58-8B39-F9FD-342AE9648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00" y="1923467"/>
            <a:ext cx="417110" cy="417110"/>
          </a:xfrm>
          <a:prstGeom prst="rect">
            <a:avLst/>
          </a:prstGeom>
        </p:spPr>
      </p:pic>
      <p:pic>
        <p:nvPicPr>
          <p:cNvPr id="58" name="Picture 57">
            <a:extLst>
              <a:ext uri="{FF2B5EF4-FFF2-40B4-BE49-F238E27FC236}">
                <a16:creationId xmlns:a16="http://schemas.microsoft.com/office/drawing/2014/main" id="{DF6F262E-78F8-B522-ACBD-66644E4B3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256" y="1847227"/>
            <a:ext cx="550412" cy="550412"/>
          </a:xfrm>
          <a:prstGeom prst="rect">
            <a:avLst/>
          </a:prstGeom>
        </p:spPr>
      </p:pic>
      <p:pic>
        <p:nvPicPr>
          <p:cNvPr id="60" name="Picture 59">
            <a:extLst>
              <a:ext uri="{FF2B5EF4-FFF2-40B4-BE49-F238E27FC236}">
                <a16:creationId xmlns:a16="http://schemas.microsoft.com/office/drawing/2014/main" id="{6AA414A2-371A-9F4E-E2F3-0F2702522B33}"/>
              </a:ext>
            </a:extLst>
          </p:cNvPr>
          <p:cNvPicPr>
            <a:picLocks noChangeAspect="1"/>
          </p:cNvPicPr>
          <p:nvPr/>
        </p:nvPicPr>
        <p:blipFill rotWithShape="1">
          <a:blip r:embed="rId4">
            <a:extLst>
              <a:ext uri="{28A0092B-C50C-407E-A947-70E740481C1C}">
                <a14:useLocalDpi xmlns:a14="http://schemas.microsoft.com/office/drawing/2010/main" val="0"/>
              </a:ext>
            </a:extLst>
          </a:blip>
          <a:srcRect l="36123" t="23157" r="35858" b="24650"/>
          <a:stretch/>
        </p:blipFill>
        <p:spPr>
          <a:xfrm flipH="1">
            <a:off x="7314055" y="1314786"/>
            <a:ext cx="418673" cy="436384"/>
          </a:xfrm>
          <a:prstGeom prst="rect">
            <a:avLst/>
          </a:prstGeom>
        </p:spPr>
      </p:pic>
      <p:sp>
        <p:nvSpPr>
          <p:cNvPr id="61" name="Arrow: Right 60">
            <a:extLst>
              <a:ext uri="{FF2B5EF4-FFF2-40B4-BE49-F238E27FC236}">
                <a16:creationId xmlns:a16="http://schemas.microsoft.com/office/drawing/2014/main" id="{349840C2-00B0-44A4-8C71-7D927C19F3CF}"/>
              </a:ext>
            </a:extLst>
          </p:cNvPr>
          <p:cNvSpPr/>
          <p:nvPr/>
        </p:nvSpPr>
        <p:spPr>
          <a:xfrm rot="1048476" flipV="1">
            <a:off x="8559146" y="2126645"/>
            <a:ext cx="732390" cy="252130"/>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Rounded Corners 61">
            <a:extLst>
              <a:ext uri="{FF2B5EF4-FFF2-40B4-BE49-F238E27FC236}">
                <a16:creationId xmlns:a16="http://schemas.microsoft.com/office/drawing/2014/main" id="{6C2FEE94-10D8-B74F-EDFC-1C545AC40099}"/>
              </a:ext>
            </a:extLst>
          </p:cNvPr>
          <p:cNvSpPr/>
          <p:nvPr/>
        </p:nvSpPr>
        <p:spPr>
          <a:xfrm>
            <a:off x="6630348" y="2925097"/>
            <a:ext cx="1786089" cy="146417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IN" dirty="0">
              <a:solidFill>
                <a:schemeClr val="tx1"/>
              </a:solidFill>
            </a:endParaRPr>
          </a:p>
          <a:p>
            <a:pPr algn="ctr"/>
            <a:endParaRPr lang="en-IN" sz="1600" dirty="0">
              <a:solidFill>
                <a:schemeClr val="tx1"/>
              </a:solidFill>
            </a:endParaRPr>
          </a:p>
          <a:p>
            <a:pPr algn="ctr"/>
            <a:r>
              <a:rPr lang="en-IN" sz="1600" dirty="0">
                <a:solidFill>
                  <a:schemeClr val="tx1"/>
                </a:solidFill>
              </a:rPr>
              <a:t>Transfer Learning</a:t>
            </a:r>
          </a:p>
          <a:p>
            <a:endParaRPr lang="en-IN" dirty="0">
              <a:solidFill>
                <a:schemeClr val="tx1"/>
              </a:solidFill>
            </a:endParaRPr>
          </a:p>
        </p:txBody>
      </p:sp>
      <p:sp>
        <p:nvSpPr>
          <p:cNvPr id="63" name="Arrow: Right 62">
            <a:extLst>
              <a:ext uri="{FF2B5EF4-FFF2-40B4-BE49-F238E27FC236}">
                <a16:creationId xmlns:a16="http://schemas.microsoft.com/office/drawing/2014/main" id="{B305F447-2738-65CE-4570-34A377F6DECC}"/>
              </a:ext>
            </a:extLst>
          </p:cNvPr>
          <p:cNvSpPr/>
          <p:nvPr/>
        </p:nvSpPr>
        <p:spPr>
          <a:xfrm rot="20360135" flipV="1">
            <a:off x="5859532" y="2254925"/>
            <a:ext cx="681857" cy="17130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Arrow: Right 63">
            <a:extLst>
              <a:ext uri="{FF2B5EF4-FFF2-40B4-BE49-F238E27FC236}">
                <a16:creationId xmlns:a16="http://schemas.microsoft.com/office/drawing/2014/main" id="{98D659A1-7901-1B54-631B-20E039600035}"/>
              </a:ext>
            </a:extLst>
          </p:cNvPr>
          <p:cNvSpPr/>
          <p:nvPr/>
        </p:nvSpPr>
        <p:spPr>
          <a:xfrm rot="1167767" flipV="1">
            <a:off x="5870427" y="2965712"/>
            <a:ext cx="681857" cy="17130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Arrow: Right 64">
            <a:extLst>
              <a:ext uri="{FF2B5EF4-FFF2-40B4-BE49-F238E27FC236}">
                <a16:creationId xmlns:a16="http://schemas.microsoft.com/office/drawing/2014/main" id="{616BDEDA-F892-9638-59C4-C4DBEC63CE77}"/>
              </a:ext>
            </a:extLst>
          </p:cNvPr>
          <p:cNvSpPr/>
          <p:nvPr/>
        </p:nvSpPr>
        <p:spPr>
          <a:xfrm rot="19914191" flipV="1">
            <a:off x="8563886" y="3119653"/>
            <a:ext cx="732390" cy="252130"/>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6" name="Google Shape;279;p29">
            <a:extLst>
              <a:ext uri="{FF2B5EF4-FFF2-40B4-BE49-F238E27FC236}">
                <a16:creationId xmlns:a16="http://schemas.microsoft.com/office/drawing/2014/main" id="{49C903AA-362E-1C8B-B4AC-C8B501927040}"/>
              </a:ext>
            </a:extLst>
          </p:cNvPr>
          <p:cNvGrpSpPr/>
          <p:nvPr/>
        </p:nvGrpSpPr>
        <p:grpSpPr>
          <a:xfrm>
            <a:off x="10587185" y="-566732"/>
            <a:ext cx="2133230" cy="1881518"/>
            <a:chOff x="238125" y="2189800"/>
            <a:chExt cx="1119325" cy="1119325"/>
          </a:xfrm>
          <a:solidFill>
            <a:schemeClr val="accent5"/>
          </a:solidFill>
        </p:grpSpPr>
        <p:sp>
          <p:nvSpPr>
            <p:cNvPr id="67" name="Google Shape;280;p29">
              <a:extLst>
                <a:ext uri="{FF2B5EF4-FFF2-40B4-BE49-F238E27FC236}">
                  <a16:creationId xmlns:a16="http://schemas.microsoft.com/office/drawing/2014/main" id="{DF5633E1-BC67-58A2-BEC6-85C7AAF4FA7F}"/>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oogle Shape;281;p29">
              <a:extLst>
                <a:ext uri="{FF2B5EF4-FFF2-40B4-BE49-F238E27FC236}">
                  <a16:creationId xmlns:a16="http://schemas.microsoft.com/office/drawing/2014/main" id="{F8DC6B83-FBA3-24A3-7600-D44F08F46D36}"/>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282;p29">
              <a:extLst>
                <a:ext uri="{FF2B5EF4-FFF2-40B4-BE49-F238E27FC236}">
                  <a16:creationId xmlns:a16="http://schemas.microsoft.com/office/drawing/2014/main" id="{D9FF8BD8-1866-41A1-2154-A4A23EBA8E7A}"/>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283;p29">
              <a:extLst>
                <a:ext uri="{FF2B5EF4-FFF2-40B4-BE49-F238E27FC236}">
                  <a16:creationId xmlns:a16="http://schemas.microsoft.com/office/drawing/2014/main" id="{566770E3-E947-ABBA-ADA2-338A0D64F31D}"/>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Google Shape;284;p29">
              <a:extLst>
                <a:ext uri="{FF2B5EF4-FFF2-40B4-BE49-F238E27FC236}">
                  <a16:creationId xmlns:a16="http://schemas.microsoft.com/office/drawing/2014/main" id="{5F193C7E-49B1-8335-29EF-C23E1D3227D9}"/>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Google Shape;285;p29">
              <a:extLst>
                <a:ext uri="{FF2B5EF4-FFF2-40B4-BE49-F238E27FC236}">
                  <a16:creationId xmlns:a16="http://schemas.microsoft.com/office/drawing/2014/main" id="{491C14FB-51AF-D739-5B6F-60C64F0A1F18}"/>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Google Shape;286;p29">
              <a:extLst>
                <a:ext uri="{FF2B5EF4-FFF2-40B4-BE49-F238E27FC236}">
                  <a16:creationId xmlns:a16="http://schemas.microsoft.com/office/drawing/2014/main" id="{98EF2096-342D-310F-5A18-811940A2F6AB}"/>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Google Shape;287;p29">
              <a:extLst>
                <a:ext uri="{FF2B5EF4-FFF2-40B4-BE49-F238E27FC236}">
                  <a16:creationId xmlns:a16="http://schemas.microsoft.com/office/drawing/2014/main" id="{2382332D-7D4F-77DB-66B5-44DAF29ABD48}"/>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oogle Shape;288;p29">
              <a:extLst>
                <a:ext uri="{FF2B5EF4-FFF2-40B4-BE49-F238E27FC236}">
                  <a16:creationId xmlns:a16="http://schemas.microsoft.com/office/drawing/2014/main" id="{E7AE5F48-769A-5E4D-A48D-8C5EBC56DBCF}"/>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Google Shape;289;p29">
              <a:extLst>
                <a:ext uri="{FF2B5EF4-FFF2-40B4-BE49-F238E27FC236}">
                  <a16:creationId xmlns:a16="http://schemas.microsoft.com/office/drawing/2014/main" id="{D5958923-3EDA-8807-AE68-42060BB783FD}"/>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Google Shape;290;p29">
              <a:extLst>
                <a:ext uri="{FF2B5EF4-FFF2-40B4-BE49-F238E27FC236}">
                  <a16:creationId xmlns:a16="http://schemas.microsoft.com/office/drawing/2014/main" id="{7934244F-2FDF-4671-384A-0ED226D9536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oogle Shape;291;p29">
              <a:extLst>
                <a:ext uri="{FF2B5EF4-FFF2-40B4-BE49-F238E27FC236}">
                  <a16:creationId xmlns:a16="http://schemas.microsoft.com/office/drawing/2014/main" id="{F73F2CFA-100E-7F2E-C0D6-A3CC1147AEF0}"/>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6123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3567FD50-E475-CA84-7A9B-DA00CFE25968}"/>
              </a:ext>
            </a:extLst>
          </p:cNvPr>
          <p:cNvSpPr/>
          <p:nvPr/>
        </p:nvSpPr>
        <p:spPr>
          <a:xfrm>
            <a:off x="10252606" y="0"/>
            <a:ext cx="4171927" cy="6858000"/>
          </a:xfrm>
          <a:prstGeom prst="parallelogram">
            <a:avLst>
              <a:gd name="adj" fmla="val 23082"/>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oogle Shape;279;p29">
            <a:extLst>
              <a:ext uri="{FF2B5EF4-FFF2-40B4-BE49-F238E27FC236}">
                <a16:creationId xmlns:a16="http://schemas.microsoft.com/office/drawing/2014/main" id="{CDF10DF0-BC27-1F8C-CC8D-9F417395544B}"/>
              </a:ext>
            </a:extLst>
          </p:cNvPr>
          <p:cNvGrpSpPr/>
          <p:nvPr/>
        </p:nvGrpSpPr>
        <p:grpSpPr>
          <a:xfrm>
            <a:off x="11530311" y="-427673"/>
            <a:ext cx="1156990" cy="1156990"/>
            <a:chOff x="238125" y="2189800"/>
            <a:chExt cx="1119325" cy="1119325"/>
          </a:xfrm>
          <a:solidFill>
            <a:schemeClr val="bg1">
              <a:lumMod val="95000"/>
            </a:schemeClr>
          </a:solidFill>
        </p:grpSpPr>
        <p:sp>
          <p:nvSpPr>
            <p:cNvPr id="4" name="Google Shape;280;p29">
              <a:extLst>
                <a:ext uri="{FF2B5EF4-FFF2-40B4-BE49-F238E27FC236}">
                  <a16:creationId xmlns:a16="http://schemas.microsoft.com/office/drawing/2014/main" id="{DC69BC41-18DF-AB02-201D-CF0A6D8AE9F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B06A336A-592F-5402-8C15-16FD3F83EDF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F8814B50-F1CC-32B8-64BD-544807B1FC54}"/>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73BA28C6-2F0F-7C11-4E6E-653201A8DAD6}"/>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838089E9-8B2B-CEE4-439C-744684AD54C4}"/>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5059A822-C231-28B6-6085-7DCC8D5BE6A7}"/>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628B8DA5-BFAF-9DF4-9684-141CAD1A7866}"/>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31F748D0-7F5F-5610-4160-C4355649A33D}"/>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7CE5CBC0-9A84-AF30-0720-DC4C896487E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9B210ABC-A19F-7E82-AF78-C7C53A2C4EF4}"/>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A7F2555F-E041-11D7-F00A-1C609195BC9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4E842AEF-D0CF-9E26-1F5E-6E61B876AC21}"/>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B6C95677-7E8C-BA6D-5410-8836F4ABAAEC}"/>
              </a:ext>
            </a:extLst>
          </p:cNvPr>
          <p:cNvGrpSpPr/>
          <p:nvPr/>
        </p:nvGrpSpPr>
        <p:grpSpPr>
          <a:xfrm rot="10800000">
            <a:off x="11002146" y="5924505"/>
            <a:ext cx="2226638" cy="732942"/>
            <a:chOff x="2235050" y="548425"/>
            <a:chExt cx="307875" cy="101325"/>
          </a:xfrm>
          <a:solidFill>
            <a:schemeClr val="bg1">
              <a:lumMod val="95000"/>
            </a:schemeClr>
          </a:solidFill>
        </p:grpSpPr>
        <p:sp>
          <p:nvSpPr>
            <p:cNvPr id="17" name="Google Shape;14;p2">
              <a:extLst>
                <a:ext uri="{FF2B5EF4-FFF2-40B4-BE49-F238E27FC236}">
                  <a16:creationId xmlns:a16="http://schemas.microsoft.com/office/drawing/2014/main" id="{CAB73CB4-D7C6-3A66-2CD7-957651B06BCA}"/>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B51D68E3-2A1D-FF19-F3F6-24CD67D808A0}"/>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295DDA30-19FF-4CA2-7AF3-9EF5D5F063F0}"/>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5BE93BFB-CE38-BBFF-ED6D-29B0D8A1DDE4}"/>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ECA58153-B970-EEC5-4100-5158B0C84CBA}"/>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F4B394AF-4EF6-D9CE-87DA-B6CCAD952A11}"/>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70C29B6D-ACDA-362F-9ADC-D4D59F5659F8}"/>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909541E5-D972-D976-5A79-F48F8657480A}"/>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9F448D88-D4F1-A6D2-BD08-EAE3792DAC8B}"/>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93674374-C07E-93D8-3469-55FB77D130C8}"/>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A85D1097-E982-43BC-2907-B59398FECF1B}"/>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EE2E9263-28EF-3485-8D63-8FB755127BAA}"/>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024C0D4A-F625-9E96-C86C-060BA0A8FBA7}"/>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08DDE7E4-E772-BC7A-E940-70E01620DFCE}"/>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5E58CFF1-1495-1434-C4CF-2A603FDA7095}"/>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8B5C1CFA-5AB2-3D25-AC16-FA7BB6EE4C94}"/>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A6C55022-EBC5-A506-3831-D4754E83DA73}"/>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C7F5EB0C-9AB9-F179-B85D-0137D8F86BB0}"/>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09D803D4-8CA8-7E51-59E2-BC4FF5F9572B}"/>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6A0085BD-BD1A-2569-0079-0597885E1E3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9CBE2704-73F6-A423-DE41-6F2166AA44E1}"/>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6E1F15FE-7673-2D51-F386-090335181874}"/>
              </a:ext>
            </a:extLst>
          </p:cNvPr>
          <p:cNvSpPr txBox="1"/>
          <p:nvPr/>
        </p:nvSpPr>
        <p:spPr>
          <a:xfrm>
            <a:off x="831273" y="507441"/>
            <a:ext cx="1052326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Arial Black" panose="020B0A04020102020204" pitchFamily="34" charset="0"/>
                <a:ea typeface="Open Sans" panose="020B0606030504020204" pitchFamily="34" charset="0"/>
                <a:cs typeface="Open Sans" panose="020B0606030504020204" pitchFamily="34" charset="0"/>
              </a:rPr>
              <a:t>Extracting data from Public Source such as Kaggle for the train, test and prediction dataset.</a:t>
            </a:r>
            <a:endParaRPr lang="en-IN" sz="2400" dirty="0">
              <a:latin typeface="Arial Black" panose="020B0A04020102020204" pitchFamily="34" charset="0"/>
              <a:ea typeface="Open Sans" panose="020B0606030504020204" pitchFamily="34" charset="0"/>
              <a:cs typeface="Open Sans" panose="020B0606030504020204" pitchFamily="34" charset="0"/>
            </a:endParaRPr>
          </a:p>
        </p:txBody>
      </p:sp>
      <p:sp>
        <p:nvSpPr>
          <p:cNvPr id="39" name="TextBox 38">
            <a:extLst>
              <a:ext uri="{FF2B5EF4-FFF2-40B4-BE49-F238E27FC236}">
                <a16:creationId xmlns:a16="http://schemas.microsoft.com/office/drawing/2014/main" id="{83CCD087-587E-857F-B7AA-142C533022CC}"/>
              </a:ext>
            </a:extLst>
          </p:cNvPr>
          <p:cNvSpPr txBox="1"/>
          <p:nvPr/>
        </p:nvSpPr>
        <p:spPr>
          <a:xfrm>
            <a:off x="831273" y="1583013"/>
            <a:ext cx="9589948"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i="0" dirty="0">
                <a:effectLst/>
                <a:latin typeface="Arial Black" panose="020B0A04020102020204" pitchFamily="34" charset="0"/>
              </a:rPr>
              <a:t>Data preprocessing and implementation on Google </a:t>
            </a:r>
            <a:r>
              <a:rPr lang="en-US" sz="2400" b="1" i="0" dirty="0" err="1">
                <a:effectLst/>
                <a:latin typeface="Arial Black" panose="020B0A04020102020204" pitchFamily="34" charset="0"/>
              </a:rPr>
              <a:t>Colab</a:t>
            </a:r>
            <a:r>
              <a:rPr lang="en-US" sz="2400" b="1" i="0" dirty="0">
                <a:effectLst/>
                <a:latin typeface="Arial Black" panose="020B0A04020102020204" pitchFamily="34" charset="0"/>
              </a:rPr>
              <a:t>.</a:t>
            </a:r>
            <a:endParaRPr lang="en-IN" sz="2400" dirty="0">
              <a:latin typeface="Arial Black" panose="020B0A04020102020204" pitchFamily="34" charset="0"/>
            </a:endParaRPr>
          </a:p>
        </p:txBody>
      </p:sp>
      <p:sp>
        <p:nvSpPr>
          <p:cNvPr id="40" name="TextBox 39">
            <a:extLst>
              <a:ext uri="{FF2B5EF4-FFF2-40B4-BE49-F238E27FC236}">
                <a16:creationId xmlns:a16="http://schemas.microsoft.com/office/drawing/2014/main" id="{8DF18D79-F3E5-6C58-D4ED-0C47D189E473}"/>
              </a:ext>
            </a:extLst>
          </p:cNvPr>
          <p:cNvSpPr txBox="1"/>
          <p:nvPr/>
        </p:nvSpPr>
        <p:spPr>
          <a:xfrm>
            <a:off x="831273" y="4062505"/>
            <a:ext cx="10523266"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b="1" i="0" dirty="0">
                <a:effectLst/>
                <a:latin typeface="Arial Black" panose="020B0A04020102020204" pitchFamily="34" charset="0"/>
              </a:rPr>
              <a:t>Classification of dataset into desired categories.</a:t>
            </a:r>
            <a:endParaRPr kumimoji="0" lang="en-IN" sz="24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750A2D2A-B566-F7A8-566B-6B8DC2ABD8C5}"/>
              </a:ext>
            </a:extLst>
          </p:cNvPr>
          <p:cNvSpPr txBox="1"/>
          <p:nvPr/>
        </p:nvSpPr>
        <p:spPr>
          <a:xfrm>
            <a:off x="831273" y="5184262"/>
            <a:ext cx="9589948"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b="1" i="0" dirty="0">
                <a:effectLst/>
                <a:latin typeface="Arial Black" panose="020B0A04020102020204" pitchFamily="34" charset="0"/>
              </a:rPr>
              <a:t>Prediction of the output.</a:t>
            </a:r>
            <a:endParaRPr kumimoji="0" lang="en-IN" sz="2400" b="0" i="0" u="none" strike="noStrike" kern="1200" cap="none" spc="0" normalizeH="0" baseline="0" noProof="0" dirty="0">
              <a:ln>
                <a:noFill/>
              </a:ln>
              <a:solidFill>
                <a:prstClr val="black"/>
              </a:solidFill>
              <a:effectLst/>
              <a:uLnTx/>
              <a:uFillTx/>
              <a:latin typeface="Arial Black" panose="020B0A04020102020204" pitchFamily="34" charset="0"/>
            </a:endParaRPr>
          </a:p>
        </p:txBody>
      </p:sp>
      <p:sp>
        <p:nvSpPr>
          <p:cNvPr id="42" name="TextBox 41">
            <a:extLst>
              <a:ext uri="{FF2B5EF4-FFF2-40B4-BE49-F238E27FC236}">
                <a16:creationId xmlns:a16="http://schemas.microsoft.com/office/drawing/2014/main" id="{760C052D-2A95-6FFD-3004-81011E2643E3}"/>
              </a:ext>
            </a:extLst>
          </p:cNvPr>
          <p:cNvSpPr txBox="1"/>
          <p:nvPr/>
        </p:nvSpPr>
        <p:spPr>
          <a:xfrm>
            <a:off x="831273" y="2799271"/>
            <a:ext cx="9589948" cy="83099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b="1" dirty="0">
                <a:latin typeface="Arial Black" panose="020B0A04020102020204" pitchFamily="34" charset="0"/>
              </a:rPr>
              <a:t>Feature Extraction Using CNN(Convolution Neural Network).</a:t>
            </a:r>
            <a:endParaRPr kumimoji="0" lang="en-IN" sz="2400" b="0" i="0" u="none" strike="noStrike" kern="1200" cap="none" spc="0" normalizeH="0" baseline="0" noProof="0" dirty="0">
              <a:ln>
                <a:noFill/>
              </a:ln>
              <a:solidFill>
                <a:prstClr val="black"/>
              </a:solidFill>
              <a:effectLst/>
              <a:uLnTx/>
              <a:uFillTx/>
              <a:latin typeface="Arial Black" panose="020B0A04020102020204" pitchFamily="34" charset="0"/>
            </a:endParaRPr>
          </a:p>
        </p:txBody>
      </p:sp>
    </p:spTree>
    <p:extLst>
      <p:ext uri="{BB962C8B-B14F-4D97-AF65-F5344CB8AC3E}">
        <p14:creationId xmlns:p14="http://schemas.microsoft.com/office/powerpoint/2010/main" val="157678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79;p29">
            <a:extLst>
              <a:ext uri="{FF2B5EF4-FFF2-40B4-BE49-F238E27FC236}">
                <a16:creationId xmlns:a16="http://schemas.microsoft.com/office/drawing/2014/main" id="{B3A9BA83-CA68-1546-513D-089AB87F4E0A}"/>
              </a:ext>
            </a:extLst>
          </p:cNvPr>
          <p:cNvGrpSpPr/>
          <p:nvPr/>
        </p:nvGrpSpPr>
        <p:grpSpPr>
          <a:xfrm>
            <a:off x="11530311" y="-427673"/>
            <a:ext cx="1156990" cy="1156990"/>
            <a:chOff x="238125" y="2189800"/>
            <a:chExt cx="1119325" cy="1119325"/>
          </a:xfrm>
          <a:solidFill>
            <a:schemeClr val="bg1">
              <a:lumMod val="95000"/>
            </a:schemeClr>
          </a:solidFill>
        </p:grpSpPr>
        <p:sp>
          <p:nvSpPr>
            <p:cNvPr id="4" name="Google Shape;280;p29">
              <a:extLst>
                <a:ext uri="{FF2B5EF4-FFF2-40B4-BE49-F238E27FC236}">
                  <a16:creationId xmlns:a16="http://schemas.microsoft.com/office/drawing/2014/main" id="{F6F59FB7-9A9A-B5D1-A024-149C2110EBE7}"/>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Google Shape;281;p29">
              <a:extLst>
                <a:ext uri="{FF2B5EF4-FFF2-40B4-BE49-F238E27FC236}">
                  <a16:creationId xmlns:a16="http://schemas.microsoft.com/office/drawing/2014/main" id="{06B12270-AFFA-654E-1651-B49471FDD01B}"/>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Google Shape;282;p29">
              <a:extLst>
                <a:ext uri="{FF2B5EF4-FFF2-40B4-BE49-F238E27FC236}">
                  <a16:creationId xmlns:a16="http://schemas.microsoft.com/office/drawing/2014/main" id="{B6AE429E-A7C0-3527-5F16-525D0593B50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Google Shape;283;p29">
              <a:extLst>
                <a:ext uri="{FF2B5EF4-FFF2-40B4-BE49-F238E27FC236}">
                  <a16:creationId xmlns:a16="http://schemas.microsoft.com/office/drawing/2014/main" id="{173AE367-F766-3A4B-3E27-8DC5AC6866BC}"/>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Google Shape;284;p29">
              <a:extLst>
                <a:ext uri="{FF2B5EF4-FFF2-40B4-BE49-F238E27FC236}">
                  <a16:creationId xmlns:a16="http://schemas.microsoft.com/office/drawing/2014/main" id="{56C3AC2E-08D5-F7AB-B9B5-43A40574D1AA}"/>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Google Shape;285;p29">
              <a:extLst>
                <a:ext uri="{FF2B5EF4-FFF2-40B4-BE49-F238E27FC236}">
                  <a16:creationId xmlns:a16="http://schemas.microsoft.com/office/drawing/2014/main" id="{2C9C148B-3897-A6A2-3CE4-3D9F261A6B4B}"/>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Google Shape;286;p29">
              <a:extLst>
                <a:ext uri="{FF2B5EF4-FFF2-40B4-BE49-F238E27FC236}">
                  <a16:creationId xmlns:a16="http://schemas.microsoft.com/office/drawing/2014/main" id="{C6600099-73DD-8FD1-9224-629D8821DCAD}"/>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Google Shape;287;p29">
              <a:extLst>
                <a:ext uri="{FF2B5EF4-FFF2-40B4-BE49-F238E27FC236}">
                  <a16:creationId xmlns:a16="http://schemas.microsoft.com/office/drawing/2014/main" id="{23F16E7D-5076-B180-91C4-0BC114AF2ED9}"/>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Google Shape;288;p29">
              <a:extLst>
                <a:ext uri="{FF2B5EF4-FFF2-40B4-BE49-F238E27FC236}">
                  <a16:creationId xmlns:a16="http://schemas.microsoft.com/office/drawing/2014/main" id="{EAA01142-FC20-C688-2C11-FF7EE343179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Google Shape;289;p29">
              <a:extLst>
                <a:ext uri="{FF2B5EF4-FFF2-40B4-BE49-F238E27FC236}">
                  <a16:creationId xmlns:a16="http://schemas.microsoft.com/office/drawing/2014/main" id="{183A68BB-E539-4B42-FD04-85EF9481837B}"/>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Google Shape;290;p29">
              <a:extLst>
                <a:ext uri="{FF2B5EF4-FFF2-40B4-BE49-F238E27FC236}">
                  <a16:creationId xmlns:a16="http://schemas.microsoft.com/office/drawing/2014/main" id="{37EA1E4E-03DE-573F-81A0-0338962C5E5D}"/>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oogle Shape;291;p29">
              <a:extLst>
                <a:ext uri="{FF2B5EF4-FFF2-40B4-BE49-F238E27FC236}">
                  <a16:creationId xmlns:a16="http://schemas.microsoft.com/office/drawing/2014/main" id="{984B805F-BFE6-4A1B-D9F9-B3BA59B1EFD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 name="Google Shape;13;p2">
            <a:extLst>
              <a:ext uri="{FF2B5EF4-FFF2-40B4-BE49-F238E27FC236}">
                <a16:creationId xmlns:a16="http://schemas.microsoft.com/office/drawing/2014/main" id="{739E6F1A-A9B0-E7B1-BFD1-E0ECF55ED1CA}"/>
              </a:ext>
            </a:extLst>
          </p:cNvPr>
          <p:cNvGrpSpPr/>
          <p:nvPr/>
        </p:nvGrpSpPr>
        <p:grpSpPr>
          <a:xfrm rot="10800000">
            <a:off x="11002146" y="5924505"/>
            <a:ext cx="2226638" cy="732942"/>
            <a:chOff x="2235050" y="548425"/>
            <a:chExt cx="307875" cy="101325"/>
          </a:xfrm>
          <a:solidFill>
            <a:schemeClr val="bg1">
              <a:lumMod val="95000"/>
            </a:schemeClr>
          </a:solidFill>
        </p:grpSpPr>
        <p:sp>
          <p:nvSpPr>
            <p:cNvPr id="17" name="Google Shape;14;p2">
              <a:extLst>
                <a:ext uri="{FF2B5EF4-FFF2-40B4-BE49-F238E27FC236}">
                  <a16:creationId xmlns:a16="http://schemas.microsoft.com/office/drawing/2014/main" id="{583CBC44-D899-697F-609F-4E9FB19517ED}"/>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oogle Shape;15;p2">
              <a:extLst>
                <a:ext uri="{FF2B5EF4-FFF2-40B4-BE49-F238E27FC236}">
                  <a16:creationId xmlns:a16="http://schemas.microsoft.com/office/drawing/2014/main" id="{5247A821-5649-09E7-2A25-06A8C0173A6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oogle Shape;16;p2">
              <a:extLst>
                <a:ext uri="{FF2B5EF4-FFF2-40B4-BE49-F238E27FC236}">
                  <a16:creationId xmlns:a16="http://schemas.microsoft.com/office/drawing/2014/main" id="{78107496-A13C-9F81-A2BE-79901364DDD0}"/>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oogle Shape;17;p2">
              <a:extLst>
                <a:ext uri="{FF2B5EF4-FFF2-40B4-BE49-F238E27FC236}">
                  <a16:creationId xmlns:a16="http://schemas.microsoft.com/office/drawing/2014/main" id="{F339DD9D-256A-52F0-8AD5-82B0A65B6D21}"/>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Google Shape;18;p2">
              <a:extLst>
                <a:ext uri="{FF2B5EF4-FFF2-40B4-BE49-F238E27FC236}">
                  <a16:creationId xmlns:a16="http://schemas.microsoft.com/office/drawing/2014/main" id="{49B50FB7-BC90-0AA4-C2A8-C38B0861E3E3}"/>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Google Shape;19;p2">
              <a:extLst>
                <a:ext uri="{FF2B5EF4-FFF2-40B4-BE49-F238E27FC236}">
                  <a16:creationId xmlns:a16="http://schemas.microsoft.com/office/drawing/2014/main" id="{134304BE-672F-FFDB-CFC2-311766256B6B}"/>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oogle Shape;20;p2">
              <a:extLst>
                <a:ext uri="{FF2B5EF4-FFF2-40B4-BE49-F238E27FC236}">
                  <a16:creationId xmlns:a16="http://schemas.microsoft.com/office/drawing/2014/main" id="{D34190D1-00AB-7754-D529-46A2ACE093A0}"/>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Google Shape;21;p2">
              <a:extLst>
                <a:ext uri="{FF2B5EF4-FFF2-40B4-BE49-F238E27FC236}">
                  <a16:creationId xmlns:a16="http://schemas.microsoft.com/office/drawing/2014/main" id="{773AEC88-E6BD-33C2-7605-5C30786034AD}"/>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oogle Shape;22;p2">
              <a:extLst>
                <a:ext uri="{FF2B5EF4-FFF2-40B4-BE49-F238E27FC236}">
                  <a16:creationId xmlns:a16="http://schemas.microsoft.com/office/drawing/2014/main" id="{C49A683F-E83F-0C9F-DE5C-7BFB89BE596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Google Shape;23;p2">
              <a:extLst>
                <a:ext uri="{FF2B5EF4-FFF2-40B4-BE49-F238E27FC236}">
                  <a16:creationId xmlns:a16="http://schemas.microsoft.com/office/drawing/2014/main" id="{8B533E59-2BD0-4215-2025-17AF20D0B8CF}"/>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Google Shape;24;p2">
              <a:extLst>
                <a:ext uri="{FF2B5EF4-FFF2-40B4-BE49-F238E27FC236}">
                  <a16:creationId xmlns:a16="http://schemas.microsoft.com/office/drawing/2014/main" id="{8EF056EE-A8EA-C85F-A1CB-9E4447076C66}"/>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Google Shape;25;p2">
              <a:extLst>
                <a:ext uri="{FF2B5EF4-FFF2-40B4-BE49-F238E27FC236}">
                  <a16:creationId xmlns:a16="http://schemas.microsoft.com/office/drawing/2014/main" id="{E53E0EEF-59CD-DFAC-449A-F2F49F9CFBA8}"/>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Google Shape;26;p2">
              <a:extLst>
                <a:ext uri="{FF2B5EF4-FFF2-40B4-BE49-F238E27FC236}">
                  <a16:creationId xmlns:a16="http://schemas.microsoft.com/office/drawing/2014/main" id="{EA64A1D6-491F-97B1-0516-65D9DEE11DCB}"/>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Google Shape;27;p2">
              <a:extLst>
                <a:ext uri="{FF2B5EF4-FFF2-40B4-BE49-F238E27FC236}">
                  <a16:creationId xmlns:a16="http://schemas.microsoft.com/office/drawing/2014/main" id="{F25ED17E-0147-3E4C-A9BF-224279581498}"/>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Google Shape;28;p2">
              <a:extLst>
                <a:ext uri="{FF2B5EF4-FFF2-40B4-BE49-F238E27FC236}">
                  <a16:creationId xmlns:a16="http://schemas.microsoft.com/office/drawing/2014/main" id="{4DBA9CDA-37A8-9CC7-8F68-3AD9F3CC4B2C}"/>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oogle Shape;29;p2">
              <a:extLst>
                <a:ext uri="{FF2B5EF4-FFF2-40B4-BE49-F238E27FC236}">
                  <a16:creationId xmlns:a16="http://schemas.microsoft.com/office/drawing/2014/main" id="{C7D28059-D8F3-366B-7C9F-D9B401476CA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Google Shape;30;p2">
              <a:extLst>
                <a:ext uri="{FF2B5EF4-FFF2-40B4-BE49-F238E27FC236}">
                  <a16:creationId xmlns:a16="http://schemas.microsoft.com/office/drawing/2014/main" id="{20B7876F-0E01-98CB-24BC-5AF30E034935}"/>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oogle Shape;31;p2">
              <a:extLst>
                <a:ext uri="{FF2B5EF4-FFF2-40B4-BE49-F238E27FC236}">
                  <a16:creationId xmlns:a16="http://schemas.microsoft.com/office/drawing/2014/main" id="{8B64CA6D-7C26-3D05-044C-784113EEFC34}"/>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Google Shape;32;p2">
              <a:extLst>
                <a:ext uri="{FF2B5EF4-FFF2-40B4-BE49-F238E27FC236}">
                  <a16:creationId xmlns:a16="http://schemas.microsoft.com/office/drawing/2014/main" id="{5C9B6F74-C377-0E07-FDF1-5A7EC224186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Google Shape;33;p2">
              <a:extLst>
                <a:ext uri="{FF2B5EF4-FFF2-40B4-BE49-F238E27FC236}">
                  <a16:creationId xmlns:a16="http://schemas.microsoft.com/office/drawing/2014/main" id="{19C31F2C-176D-15D4-8659-8D1451EB74F4}"/>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oogle Shape;34;p2">
              <a:extLst>
                <a:ext uri="{FF2B5EF4-FFF2-40B4-BE49-F238E27FC236}">
                  <a16:creationId xmlns:a16="http://schemas.microsoft.com/office/drawing/2014/main" id="{EAF087A9-977A-4BA2-714F-46DD594D1C6A}"/>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 name="Parallelogram 39">
            <a:extLst>
              <a:ext uri="{FF2B5EF4-FFF2-40B4-BE49-F238E27FC236}">
                <a16:creationId xmlns:a16="http://schemas.microsoft.com/office/drawing/2014/main" id="{C70B9BCD-81DD-DF94-98A1-B8BC2D281DC4}"/>
              </a:ext>
            </a:extLst>
          </p:cNvPr>
          <p:cNvSpPr/>
          <p:nvPr/>
        </p:nvSpPr>
        <p:spPr>
          <a:xfrm rot="5400000" flipV="1">
            <a:off x="3534736" y="316830"/>
            <a:ext cx="5122525"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 name="Google Shape;279;p29">
            <a:extLst>
              <a:ext uri="{FF2B5EF4-FFF2-40B4-BE49-F238E27FC236}">
                <a16:creationId xmlns:a16="http://schemas.microsoft.com/office/drawing/2014/main" id="{51AF9028-F62F-8340-B06B-98CCF90BCF9A}"/>
              </a:ext>
            </a:extLst>
          </p:cNvPr>
          <p:cNvGrpSpPr/>
          <p:nvPr/>
        </p:nvGrpSpPr>
        <p:grpSpPr>
          <a:xfrm>
            <a:off x="-626527" y="-627704"/>
            <a:ext cx="1881518" cy="1881518"/>
            <a:chOff x="238125" y="2189800"/>
            <a:chExt cx="1119325" cy="1119325"/>
          </a:xfrm>
          <a:solidFill>
            <a:schemeClr val="accent5"/>
          </a:solidFill>
        </p:grpSpPr>
        <p:sp>
          <p:nvSpPr>
            <p:cNvPr id="42" name="Google Shape;280;p29">
              <a:extLst>
                <a:ext uri="{FF2B5EF4-FFF2-40B4-BE49-F238E27FC236}">
                  <a16:creationId xmlns:a16="http://schemas.microsoft.com/office/drawing/2014/main" id="{89B0DCFD-941F-ECF5-711E-9FEA090C6F75}"/>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Google Shape;281;p29">
              <a:extLst>
                <a:ext uri="{FF2B5EF4-FFF2-40B4-BE49-F238E27FC236}">
                  <a16:creationId xmlns:a16="http://schemas.microsoft.com/office/drawing/2014/main" id="{524F4B9E-A6B0-2E89-F190-01D439317F84}"/>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oogle Shape;282;p29">
              <a:extLst>
                <a:ext uri="{FF2B5EF4-FFF2-40B4-BE49-F238E27FC236}">
                  <a16:creationId xmlns:a16="http://schemas.microsoft.com/office/drawing/2014/main" id="{5A7F353C-9E84-1B2E-0EF9-22475CABFA6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Google Shape;283;p29">
              <a:extLst>
                <a:ext uri="{FF2B5EF4-FFF2-40B4-BE49-F238E27FC236}">
                  <a16:creationId xmlns:a16="http://schemas.microsoft.com/office/drawing/2014/main" id="{36203DE1-7F8A-A4BB-5E83-12096CBC5D7B}"/>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Google Shape;284;p29">
              <a:extLst>
                <a:ext uri="{FF2B5EF4-FFF2-40B4-BE49-F238E27FC236}">
                  <a16:creationId xmlns:a16="http://schemas.microsoft.com/office/drawing/2014/main" id="{47345A58-DD3A-C295-FD3A-CEB7E4093D5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Google Shape;285;p29">
              <a:extLst>
                <a:ext uri="{FF2B5EF4-FFF2-40B4-BE49-F238E27FC236}">
                  <a16:creationId xmlns:a16="http://schemas.microsoft.com/office/drawing/2014/main" id="{51B8130A-0FD4-0128-FDCF-0F6F3ACD4D88}"/>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Google Shape;286;p29">
              <a:extLst>
                <a:ext uri="{FF2B5EF4-FFF2-40B4-BE49-F238E27FC236}">
                  <a16:creationId xmlns:a16="http://schemas.microsoft.com/office/drawing/2014/main" id="{E8B5EFF1-EE21-95AE-00AC-53BF76E2CA3D}"/>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Google Shape;287;p29">
              <a:extLst>
                <a:ext uri="{FF2B5EF4-FFF2-40B4-BE49-F238E27FC236}">
                  <a16:creationId xmlns:a16="http://schemas.microsoft.com/office/drawing/2014/main" id="{682D3F44-5F96-F96F-D9F3-6EB685A37160}"/>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Google Shape;288;p29">
              <a:extLst>
                <a:ext uri="{FF2B5EF4-FFF2-40B4-BE49-F238E27FC236}">
                  <a16:creationId xmlns:a16="http://schemas.microsoft.com/office/drawing/2014/main" id="{A57A4D72-2EF4-1F69-EDA6-F2A3CB4D4E0C}"/>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Google Shape;289;p29">
              <a:extLst>
                <a:ext uri="{FF2B5EF4-FFF2-40B4-BE49-F238E27FC236}">
                  <a16:creationId xmlns:a16="http://schemas.microsoft.com/office/drawing/2014/main" id="{689A1A6F-D20B-6FAC-6E5C-F9CDAA210223}"/>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Google Shape;290;p29">
              <a:extLst>
                <a:ext uri="{FF2B5EF4-FFF2-40B4-BE49-F238E27FC236}">
                  <a16:creationId xmlns:a16="http://schemas.microsoft.com/office/drawing/2014/main" id="{FBBE5EEF-C7E4-B8B8-3E0D-3028D2C54F99}"/>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Google Shape;291;p29">
              <a:extLst>
                <a:ext uri="{FF2B5EF4-FFF2-40B4-BE49-F238E27FC236}">
                  <a16:creationId xmlns:a16="http://schemas.microsoft.com/office/drawing/2014/main" id="{4CACC39D-7B47-F3BD-1482-F82875F908FD}"/>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4" name="Google Shape;13;p2">
            <a:extLst>
              <a:ext uri="{FF2B5EF4-FFF2-40B4-BE49-F238E27FC236}">
                <a16:creationId xmlns:a16="http://schemas.microsoft.com/office/drawing/2014/main" id="{E80126BD-1BF7-CB4B-4F95-42E7ECE5E562}"/>
              </a:ext>
            </a:extLst>
          </p:cNvPr>
          <p:cNvGrpSpPr/>
          <p:nvPr/>
        </p:nvGrpSpPr>
        <p:grpSpPr>
          <a:xfrm rot="5400000">
            <a:off x="228197" y="6089558"/>
            <a:ext cx="1267302" cy="417158"/>
            <a:chOff x="2235050" y="548425"/>
            <a:chExt cx="307875" cy="101325"/>
          </a:xfrm>
          <a:solidFill>
            <a:schemeClr val="bg1">
              <a:lumMod val="95000"/>
            </a:schemeClr>
          </a:solidFill>
        </p:grpSpPr>
        <p:sp>
          <p:nvSpPr>
            <p:cNvPr id="55" name="Google Shape;14;p2">
              <a:extLst>
                <a:ext uri="{FF2B5EF4-FFF2-40B4-BE49-F238E27FC236}">
                  <a16:creationId xmlns:a16="http://schemas.microsoft.com/office/drawing/2014/main" id="{72A81A38-3513-1170-7179-26C6A49A9490}"/>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Google Shape;15;p2">
              <a:extLst>
                <a:ext uri="{FF2B5EF4-FFF2-40B4-BE49-F238E27FC236}">
                  <a16:creationId xmlns:a16="http://schemas.microsoft.com/office/drawing/2014/main" id="{E6271F7A-99C5-B930-A43D-ACAADA9BA5EB}"/>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Google Shape;16;p2">
              <a:extLst>
                <a:ext uri="{FF2B5EF4-FFF2-40B4-BE49-F238E27FC236}">
                  <a16:creationId xmlns:a16="http://schemas.microsoft.com/office/drawing/2014/main" id="{B28BFC89-E737-AC09-0672-DBD0F6E916EC}"/>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Google Shape;17;p2">
              <a:extLst>
                <a:ext uri="{FF2B5EF4-FFF2-40B4-BE49-F238E27FC236}">
                  <a16:creationId xmlns:a16="http://schemas.microsoft.com/office/drawing/2014/main" id="{7D7CE4E3-E3DC-68A4-DA6F-A3706B6DB73F}"/>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Google Shape;18;p2">
              <a:extLst>
                <a:ext uri="{FF2B5EF4-FFF2-40B4-BE49-F238E27FC236}">
                  <a16:creationId xmlns:a16="http://schemas.microsoft.com/office/drawing/2014/main" id="{427CC482-0C7E-79DF-1CD3-8640AB1629D9}"/>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Google Shape;19;p2">
              <a:extLst>
                <a:ext uri="{FF2B5EF4-FFF2-40B4-BE49-F238E27FC236}">
                  <a16:creationId xmlns:a16="http://schemas.microsoft.com/office/drawing/2014/main" id="{87A026F0-7F9A-059B-FE2F-0339694037FE}"/>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Google Shape;20;p2">
              <a:extLst>
                <a:ext uri="{FF2B5EF4-FFF2-40B4-BE49-F238E27FC236}">
                  <a16:creationId xmlns:a16="http://schemas.microsoft.com/office/drawing/2014/main" id="{01584C03-1998-D1A4-BA67-1E96DBFE435D}"/>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Google Shape;21;p2">
              <a:extLst>
                <a:ext uri="{FF2B5EF4-FFF2-40B4-BE49-F238E27FC236}">
                  <a16:creationId xmlns:a16="http://schemas.microsoft.com/office/drawing/2014/main" id="{45C58CF5-B035-AD03-279F-B35666DA91F4}"/>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Google Shape;22;p2">
              <a:extLst>
                <a:ext uri="{FF2B5EF4-FFF2-40B4-BE49-F238E27FC236}">
                  <a16:creationId xmlns:a16="http://schemas.microsoft.com/office/drawing/2014/main" id="{79AB3935-FC97-3E10-4047-A6CFAC9962B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Google Shape;23;p2">
              <a:extLst>
                <a:ext uri="{FF2B5EF4-FFF2-40B4-BE49-F238E27FC236}">
                  <a16:creationId xmlns:a16="http://schemas.microsoft.com/office/drawing/2014/main" id="{503DF60E-7615-8A2E-5EF6-3291AECE28BA}"/>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Google Shape;24;p2">
              <a:extLst>
                <a:ext uri="{FF2B5EF4-FFF2-40B4-BE49-F238E27FC236}">
                  <a16:creationId xmlns:a16="http://schemas.microsoft.com/office/drawing/2014/main" id="{325305DE-B57F-011A-B71C-EC23452D3C44}"/>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Google Shape;25;p2">
              <a:extLst>
                <a:ext uri="{FF2B5EF4-FFF2-40B4-BE49-F238E27FC236}">
                  <a16:creationId xmlns:a16="http://schemas.microsoft.com/office/drawing/2014/main" id="{43EBEDE6-1F55-1954-9664-98671EA7C95D}"/>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Google Shape;26;p2">
              <a:extLst>
                <a:ext uri="{FF2B5EF4-FFF2-40B4-BE49-F238E27FC236}">
                  <a16:creationId xmlns:a16="http://schemas.microsoft.com/office/drawing/2014/main" id="{7D4B480C-323F-DEB8-7AAF-5D3C645DCC11}"/>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oogle Shape;27;p2">
              <a:extLst>
                <a:ext uri="{FF2B5EF4-FFF2-40B4-BE49-F238E27FC236}">
                  <a16:creationId xmlns:a16="http://schemas.microsoft.com/office/drawing/2014/main" id="{649AE07B-8BB9-F3C5-C6C1-5EC711AC1493}"/>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Google Shape;28;p2">
              <a:extLst>
                <a:ext uri="{FF2B5EF4-FFF2-40B4-BE49-F238E27FC236}">
                  <a16:creationId xmlns:a16="http://schemas.microsoft.com/office/drawing/2014/main" id="{36EBCAE4-2A71-4E88-22F5-B2B70FFEE6F0}"/>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oogle Shape;29;p2">
              <a:extLst>
                <a:ext uri="{FF2B5EF4-FFF2-40B4-BE49-F238E27FC236}">
                  <a16:creationId xmlns:a16="http://schemas.microsoft.com/office/drawing/2014/main" id="{4F153297-A401-C9DA-EB92-08978AA3CB7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Google Shape;30;p2">
              <a:extLst>
                <a:ext uri="{FF2B5EF4-FFF2-40B4-BE49-F238E27FC236}">
                  <a16:creationId xmlns:a16="http://schemas.microsoft.com/office/drawing/2014/main" id="{B607A08E-567A-F4D5-1C02-DF3DB21BABDA}"/>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Google Shape;31;p2">
              <a:extLst>
                <a:ext uri="{FF2B5EF4-FFF2-40B4-BE49-F238E27FC236}">
                  <a16:creationId xmlns:a16="http://schemas.microsoft.com/office/drawing/2014/main" id="{0B2958C9-39C3-F1D0-67C1-D7D8548594CF}"/>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Google Shape;32;p2">
              <a:extLst>
                <a:ext uri="{FF2B5EF4-FFF2-40B4-BE49-F238E27FC236}">
                  <a16:creationId xmlns:a16="http://schemas.microsoft.com/office/drawing/2014/main" id="{11F236C6-643C-8D75-B92E-F51BD0B1B0CF}"/>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Google Shape;33;p2">
              <a:extLst>
                <a:ext uri="{FF2B5EF4-FFF2-40B4-BE49-F238E27FC236}">
                  <a16:creationId xmlns:a16="http://schemas.microsoft.com/office/drawing/2014/main" id="{5C09C211-C7D7-920F-C859-C8AC53980A10}"/>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Google Shape;34;p2">
              <a:extLst>
                <a:ext uri="{FF2B5EF4-FFF2-40B4-BE49-F238E27FC236}">
                  <a16:creationId xmlns:a16="http://schemas.microsoft.com/office/drawing/2014/main" id="{0FDCA298-FEB9-66C3-EBEF-80A2BC4FCD91}"/>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6" name="Google Shape;13;p2">
            <a:extLst>
              <a:ext uri="{FF2B5EF4-FFF2-40B4-BE49-F238E27FC236}">
                <a16:creationId xmlns:a16="http://schemas.microsoft.com/office/drawing/2014/main" id="{8F01AD48-3B33-D1DA-14A0-D87C6F815D5F}"/>
              </a:ext>
            </a:extLst>
          </p:cNvPr>
          <p:cNvGrpSpPr/>
          <p:nvPr/>
        </p:nvGrpSpPr>
        <p:grpSpPr>
          <a:xfrm rot="5400000">
            <a:off x="10795015" y="-318775"/>
            <a:ext cx="1903442" cy="626556"/>
            <a:chOff x="2235050" y="548425"/>
            <a:chExt cx="307875" cy="101325"/>
          </a:xfrm>
          <a:solidFill>
            <a:schemeClr val="accent6"/>
          </a:solidFill>
        </p:grpSpPr>
        <p:sp>
          <p:nvSpPr>
            <p:cNvPr id="77" name="Google Shape;14;p2">
              <a:extLst>
                <a:ext uri="{FF2B5EF4-FFF2-40B4-BE49-F238E27FC236}">
                  <a16:creationId xmlns:a16="http://schemas.microsoft.com/office/drawing/2014/main" id="{3D56C19A-FEE8-4A0B-1A4E-540F3C162146}"/>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Google Shape;15;p2">
              <a:extLst>
                <a:ext uri="{FF2B5EF4-FFF2-40B4-BE49-F238E27FC236}">
                  <a16:creationId xmlns:a16="http://schemas.microsoft.com/office/drawing/2014/main" id="{BC8257F7-10FC-0418-4896-1B1BC753284E}"/>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Google Shape;16;p2">
              <a:extLst>
                <a:ext uri="{FF2B5EF4-FFF2-40B4-BE49-F238E27FC236}">
                  <a16:creationId xmlns:a16="http://schemas.microsoft.com/office/drawing/2014/main" id="{7E9C4C7F-3602-247A-5724-132B572B801F}"/>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Google Shape;17;p2">
              <a:extLst>
                <a:ext uri="{FF2B5EF4-FFF2-40B4-BE49-F238E27FC236}">
                  <a16:creationId xmlns:a16="http://schemas.microsoft.com/office/drawing/2014/main" id="{009D0A03-AFFF-E436-D15D-6B274140ECB0}"/>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Google Shape;18;p2">
              <a:extLst>
                <a:ext uri="{FF2B5EF4-FFF2-40B4-BE49-F238E27FC236}">
                  <a16:creationId xmlns:a16="http://schemas.microsoft.com/office/drawing/2014/main" id="{C346250C-42C7-6419-426B-92FD2939899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Google Shape;19;p2">
              <a:extLst>
                <a:ext uri="{FF2B5EF4-FFF2-40B4-BE49-F238E27FC236}">
                  <a16:creationId xmlns:a16="http://schemas.microsoft.com/office/drawing/2014/main" id="{0A2DAC30-00E8-1AE1-EBDC-3A4DB382CCB1}"/>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Google Shape;20;p2">
              <a:extLst>
                <a:ext uri="{FF2B5EF4-FFF2-40B4-BE49-F238E27FC236}">
                  <a16:creationId xmlns:a16="http://schemas.microsoft.com/office/drawing/2014/main" id="{CDC6A447-EA68-B445-7F43-D86FC22F1C72}"/>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Google Shape;21;p2">
              <a:extLst>
                <a:ext uri="{FF2B5EF4-FFF2-40B4-BE49-F238E27FC236}">
                  <a16:creationId xmlns:a16="http://schemas.microsoft.com/office/drawing/2014/main" id="{EDE82C3C-975A-109B-7A92-19EC871CE815}"/>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Google Shape;22;p2">
              <a:extLst>
                <a:ext uri="{FF2B5EF4-FFF2-40B4-BE49-F238E27FC236}">
                  <a16:creationId xmlns:a16="http://schemas.microsoft.com/office/drawing/2014/main" id="{52FA42C8-E7BD-D0C9-8F2D-228172C1EBC2}"/>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Google Shape;23;p2">
              <a:extLst>
                <a:ext uri="{FF2B5EF4-FFF2-40B4-BE49-F238E27FC236}">
                  <a16:creationId xmlns:a16="http://schemas.microsoft.com/office/drawing/2014/main" id="{93EE4DDD-9987-02AE-C098-9E380809D9F5}"/>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Google Shape;24;p2">
              <a:extLst>
                <a:ext uri="{FF2B5EF4-FFF2-40B4-BE49-F238E27FC236}">
                  <a16:creationId xmlns:a16="http://schemas.microsoft.com/office/drawing/2014/main" id="{1103C97C-0E5C-48A7-C176-562D23E73521}"/>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Google Shape;25;p2">
              <a:extLst>
                <a:ext uri="{FF2B5EF4-FFF2-40B4-BE49-F238E27FC236}">
                  <a16:creationId xmlns:a16="http://schemas.microsoft.com/office/drawing/2014/main" id="{BAB00E71-C06F-1BAE-7329-4E9CDF5AC58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Google Shape;26;p2">
              <a:extLst>
                <a:ext uri="{FF2B5EF4-FFF2-40B4-BE49-F238E27FC236}">
                  <a16:creationId xmlns:a16="http://schemas.microsoft.com/office/drawing/2014/main" id="{B9E56358-5EA0-16AD-278D-198C1BAAEB2B}"/>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Google Shape;27;p2">
              <a:extLst>
                <a:ext uri="{FF2B5EF4-FFF2-40B4-BE49-F238E27FC236}">
                  <a16:creationId xmlns:a16="http://schemas.microsoft.com/office/drawing/2014/main" id="{4EE01E7C-75DE-7FAF-7056-DDDE665A3058}"/>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Google Shape;28;p2">
              <a:extLst>
                <a:ext uri="{FF2B5EF4-FFF2-40B4-BE49-F238E27FC236}">
                  <a16:creationId xmlns:a16="http://schemas.microsoft.com/office/drawing/2014/main" id="{5E41BA57-349F-3818-A848-9B332EC7AE8E}"/>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Google Shape;29;p2">
              <a:extLst>
                <a:ext uri="{FF2B5EF4-FFF2-40B4-BE49-F238E27FC236}">
                  <a16:creationId xmlns:a16="http://schemas.microsoft.com/office/drawing/2014/main" id="{D803820D-6383-6BC9-069C-3CEE04EF5F80}"/>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Google Shape;30;p2">
              <a:extLst>
                <a:ext uri="{FF2B5EF4-FFF2-40B4-BE49-F238E27FC236}">
                  <a16:creationId xmlns:a16="http://schemas.microsoft.com/office/drawing/2014/main" id="{EEAC6065-5D48-B581-1D77-A2E34B0AB73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Google Shape;31;p2">
              <a:extLst>
                <a:ext uri="{FF2B5EF4-FFF2-40B4-BE49-F238E27FC236}">
                  <a16:creationId xmlns:a16="http://schemas.microsoft.com/office/drawing/2014/main" id="{AA4A675C-0062-FA8E-3424-4786C2F78162}"/>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Google Shape;32;p2">
              <a:extLst>
                <a:ext uri="{FF2B5EF4-FFF2-40B4-BE49-F238E27FC236}">
                  <a16:creationId xmlns:a16="http://schemas.microsoft.com/office/drawing/2014/main" id="{4AC91DC6-DDBF-8DB4-DD09-0F4CAFD0DAF3}"/>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Google Shape;33;p2">
              <a:extLst>
                <a:ext uri="{FF2B5EF4-FFF2-40B4-BE49-F238E27FC236}">
                  <a16:creationId xmlns:a16="http://schemas.microsoft.com/office/drawing/2014/main" id="{DEB97292-FB0F-4CC2-DEB7-BA44EF409AEA}"/>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Google Shape;34;p2">
              <a:extLst>
                <a:ext uri="{FF2B5EF4-FFF2-40B4-BE49-F238E27FC236}">
                  <a16:creationId xmlns:a16="http://schemas.microsoft.com/office/drawing/2014/main" id="{FE1F8DF4-F8F6-F60F-75B2-C1F9517FBA0C}"/>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5FED6A28-5D8D-06D8-D17A-BA140E83C3B6}"/>
              </a:ext>
            </a:extLst>
          </p:cNvPr>
          <p:cNvSpPr txBox="1"/>
          <p:nvPr/>
        </p:nvSpPr>
        <p:spPr>
          <a:xfrm>
            <a:off x="4710549" y="2456313"/>
            <a:ext cx="2521527" cy="156966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4800" b="1" dirty="0">
                <a:solidFill>
                  <a:prstClr val="black"/>
                </a:solidFill>
                <a:latin typeface="Arial Black" panose="020B0A04020102020204" pitchFamily="34" charset="0"/>
                <a:ea typeface="Open Sans" panose="020B0606030504020204" pitchFamily="34" charset="0"/>
                <a:cs typeface="Open Sans" panose="020B0606030504020204" pitchFamily="34" charset="0"/>
              </a:rPr>
              <a:t>Thank</a:t>
            </a:r>
            <a:r>
              <a:rPr kumimoji="0" lang="en-US" sz="4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 </a:t>
            </a:r>
          </a:p>
          <a:p>
            <a:pPr marR="0" lvl="0" algn="ctr" defTabSz="914400" rtl="0" eaLnBrk="1" fontAlgn="auto" latinLnBrk="0" hangingPunct="1">
              <a:lnSpc>
                <a:spcPct val="100000"/>
              </a:lnSpc>
              <a:spcBef>
                <a:spcPts val="0"/>
              </a:spcBef>
              <a:spcAft>
                <a:spcPts val="0"/>
              </a:spcAft>
              <a:buClrTx/>
              <a:buSzTx/>
              <a:tabLst/>
              <a:defRPr/>
            </a:pPr>
            <a:r>
              <a:rPr kumimoji="0" lang="en-US" sz="4800" b="1" u="none" strike="noStrike" kern="1200" cap="none" spc="0" normalizeH="0" baseline="0" noProof="0" dirty="0">
                <a:ln>
                  <a:noFill/>
                </a:ln>
                <a:solidFill>
                  <a:prstClr val="black"/>
                </a:solidFill>
                <a:uLnTx/>
                <a:uFillTx/>
                <a:latin typeface="Arial Black" panose="020B0A04020102020204" pitchFamily="34" charset="0"/>
                <a:ea typeface="Open Sans" panose="020B0606030504020204" pitchFamily="34" charset="0"/>
                <a:cs typeface="Open Sans" panose="020B0606030504020204" pitchFamily="34" charset="0"/>
              </a:rPr>
              <a:t>You</a:t>
            </a:r>
            <a:endParaRPr kumimoji="0" lang="en-IN" sz="4800" b="0" i="0" u="none" strike="noStrike" kern="1200" cap="none" spc="0" normalizeH="0" baseline="0" noProof="0" dirty="0">
              <a:ln>
                <a:noFill/>
              </a:ln>
              <a:solidFill>
                <a:prstClr val="black"/>
              </a:solidFill>
              <a:effectLst/>
              <a:uLnTx/>
              <a:uFillTx/>
              <a:latin typeface="Arial Black" panose="020B0A04020102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278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TotalTime>
  <Words>338</Words>
  <Application>Microsoft Office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Book Antiqua</vt:lpstr>
      <vt:lpstr>Calibri</vt:lpstr>
      <vt:lpstr>Calibri Light</vt:lpstr>
      <vt:lpstr>Courier New</vt:lpstr>
      <vt:lpstr>Open Sans</vt:lpstr>
      <vt:lpstr>Wingdings</vt:lpstr>
      <vt:lpstr>Office Theme</vt:lpstr>
      <vt:lpstr>PowerPoint Presentation</vt:lpstr>
      <vt:lpstr>PowerPoint Presentation</vt:lpstr>
      <vt:lpstr>PowerPoint Presentation</vt:lpstr>
      <vt:lpstr>About the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vikusa74@outlook.com</dc:creator>
  <cp:lastModifiedBy>Ashlesha Purandare</cp:lastModifiedBy>
  <cp:revision>20</cp:revision>
  <dcterms:created xsi:type="dcterms:W3CDTF">2023-08-27T14:18:14Z</dcterms:created>
  <dcterms:modified xsi:type="dcterms:W3CDTF">2024-02-18T16:17:03Z</dcterms:modified>
</cp:coreProperties>
</file>