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19581" y="3040857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05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Online Food Delivery Application: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Completed end to end case study of Online Food Delivery application along with </a:t>
            </a: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</a:rPr>
              <a:t>Validations, Swagger </a:t>
            </a:r>
            <a:r>
              <a:rPr lang="en-US" altLang="en-US" sz="1050" dirty="0">
                <a:latin typeface="Verdana" panose="020B0604030504040204" pitchFamily="34" charset="0"/>
                <a:ea typeface="Verdana" panose="020B0604030504040204" pitchFamily="34" charset="0"/>
              </a:rPr>
              <a:t>and Angular used for user interface with Postgres as Database.</a:t>
            </a:r>
            <a:endParaRPr lang="en-IN" altLang="en-U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en-US" sz="11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SENTIMENT ANALYSIS OF CART IN ONLINE FOOD DELIVERY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Where Customers can visit online food app through online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 they can view the food items and by clicking on the image of the food item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That will take them to the cart and get the details on the cart along with the price.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ashlesha.deekonda@capgemini.com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+91 8186089137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8051" y="3040857"/>
            <a:ext cx="4129236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Hands on experience in creating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Web Application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with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Spring Boot , Rest Controller , JPA with Hibernate and Angular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Practical Understanding of </a:t>
            </a:r>
            <a:r>
              <a:rPr lang="en-US" sz="1050" b="1" dirty="0"/>
              <a:t>Query Language </a:t>
            </a:r>
            <a:r>
              <a:rPr lang="en-US" sz="1050" dirty="0"/>
              <a:t>Like </a:t>
            </a:r>
            <a:r>
              <a:rPr lang="en-US" sz="1050" b="1" dirty="0"/>
              <a:t>Postgres SQL, My SQL.</a:t>
            </a:r>
          </a:p>
          <a:p>
            <a:endParaRPr lang="en-US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dirty="0"/>
              <a:t>Proficient </a:t>
            </a:r>
            <a:r>
              <a:rPr lang="en-US" altLang="en-US" sz="1050" b="1" dirty="0"/>
              <a:t>Full Stack developer</a:t>
            </a:r>
            <a:r>
              <a:rPr lang="en-US" altLang="en-US" sz="1050" dirty="0"/>
              <a:t> with working knowledge on </a:t>
            </a:r>
            <a:r>
              <a:rPr lang="en-US" altLang="en-US" sz="1050" b="1" dirty="0"/>
              <a:t>Angular</a:t>
            </a:r>
            <a:r>
              <a:rPr lang="en-US" altLang="en-US" sz="1050" dirty="0"/>
              <a:t>.</a:t>
            </a:r>
          </a:p>
          <a:p>
            <a:endParaRPr lang="en-US" altLang="en-US" sz="105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endParaRPr lang="en-US" altLang="en-US" sz="105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Implemented </a:t>
            </a:r>
            <a:r>
              <a:rPr lang="en-US" altLang="nl-NL" sz="105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Web API</a:t>
            </a:r>
            <a:r>
              <a:rPr lang="en-US" altLang="nl-NL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Angular in case study and up skilling this knowledge continuously.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665" y="601136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Electronics and Communication :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2017 – 2021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100" b="1" dirty="0">
                <a:solidFill>
                  <a:srgbClr val="0070AD"/>
                </a:solidFill>
              </a:rPr>
            </a:br>
            <a:r>
              <a:rPr lang="en-US" altLang="nl-NL" sz="1100" b="1" dirty="0">
                <a:solidFill>
                  <a:srgbClr val="0070AD"/>
                </a:solidFill>
              </a:rPr>
              <a:t>Skills</a:t>
            </a:r>
            <a:br>
              <a:rPr lang="en-US" altLang="nl-NL" sz="1100" b="1" dirty="0">
                <a:solidFill>
                  <a:srgbClr val="0070AD"/>
                </a:solidFill>
              </a:rPr>
            </a:br>
            <a:r>
              <a:rPr lang="en-US" altLang="en-US" sz="1100" dirty="0"/>
              <a:t>JAVA 8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SQL database-MySQL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Postgres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C0"/>
                </a:solidFill>
              </a:rPr>
              <a:t>Web Technologies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TypeScript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Peer Learning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100" b="1" dirty="0">
                <a:solidFill>
                  <a:srgbClr val="0070AD"/>
                </a:solidFill>
              </a:rPr>
              <a:t>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Ashlesha Deekonda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Placeholder 30" descr="A picture containing wall, person, indoor, posing&#10;&#10;Description automatically generated">
            <a:extLst>
              <a:ext uri="{FF2B5EF4-FFF2-40B4-BE49-F238E27FC236}">
                <a16:creationId xmlns:a16="http://schemas.microsoft.com/office/drawing/2014/main" id="{98548C54-271A-4335-AFEF-F8B74411C39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" b="2542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42193</TotalTime>
  <Words>238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Deekonda, Ashlesha</cp:lastModifiedBy>
  <cp:revision>168</cp:revision>
  <dcterms:created xsi:type="dcterms:W3CDTF">2017-12-08T05:27:40Z</dcterms:created>
  <dcterms:modified xsi:type="dcterms:W3CDTF">2022-05-09T13:21:08Z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