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17402e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17402e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0648706f7fa33b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0648706f7fa33b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0648706f7fa33b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0648706f7fa33b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379b7e50a50d6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379b7e50a50d6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0648706f7fa33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0648706f7fa33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0648706f7fa33b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0648706f7fa33b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0648706f7fa33b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0648706f7fa33b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d15160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d15160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0648706f7fa33b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0648706f7fa33b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0648706f7fa33b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0648706f7fa33b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d151601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d151601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2"/>
                </a:solidFill>
              </a:rPr>
              <a:t>Quiz Bot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5486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Ashlesha Malla</a:t>
            </a:r>
            <a:endParaRPr sz="1800"/>
          </a:p>
          <a:p>
            <a:pPr marL="5486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Pawan Paudel</a:t>
            </a:r>
            <a:endParaRPr sz="1800"/>
          </a:p>
          <a:p>
            <a:pPr marL="5486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Nisseem Rana Magar</a:t>
            </a:r>
            <a:endParaRPr sz="1800"/>
          </a:p>
          <a:p>
            <a:pPr marL="5486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Daniel Benedict</a:t>
            </a:r>
            <a:endParaRPr sz="1800"/>
          </a:p>
          <a:p>
            <a:pPr marL="5486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Naga Anusha Chadarasupalli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Cons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May not be as scalable as cloud based bot since it requires huge computing resources to handle large volume of traffic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Since it is run locally, it has the limit in its availability to answer the questions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bot might not be available if there are problems with the local infrastructure.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The bot demonstrates an effective fusion of language models, document embeddings, and efficient document retrieval mechanisms. </a:t>
            </a:r>
            <a:b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</a:b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The integration of GPT-4 All, Hugging Face InstructEmbeddings, and Faiss contributes to the bot's ability to deliver context-aware responses, addressing user queries related to network security with precision. </a:t>
            </a:r>
            <a:b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</a:b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Ongoing improvements can be made by refining the training data and optimizing performance for scalability.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Direction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Optimizing the bot’s performance to provide response instantly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Developing graphical user interface to make it more user friendly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Implementing mechanism for collecting and learning from users’ feedback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Implementing mechanisms for continuous learning and updates by involving regular model retraining and deploying new versions with improved capabilities.</a:t>
            </a:r>
            <a:r>
              <a:rPr lang="en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Introduction: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Implementation of a personalized bot with question-answering capabilities.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Designed to address network security concerns related to data transmission over the internet.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Objective: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objective is to develop a  Q&amp;A bot that feds on the content of presentation slides and assignments of our network security course.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Another objective is to run the bot on local machine  to address security concerns related to data transmission over the internet.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Use Cases: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Answers multiple-choice questions, true/false questions, and open-ended questions from user input.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Engages with network security documents, including presentation slides and a comprehensive course outline.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Solution Overview: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Local implementation of the bot running on local machine.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GPT-4 All for language understanding and generation.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Hugging Face InstructEmbeddings for document embeddings.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Faiss-based retrieval system for pulling relevant documents from an extensive repository.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Context-aware responses by intelligently combining language models, embeddings, and FAISS-based retrieval.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Knowledge Base: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Comprehensive repository includes network security course materials in PDF format.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Enables the bot to provide informed and relevant responses.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for Software Prototype 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OS, programming language, Hardware, Database package, Data collection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Operating System: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Compatible with Windows, Linux, and macOS.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Programming Language: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Primarily developed in Python for its extensive libraries and compatibility with AI frameworks.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Hardware Requirements: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Standard laptop/desktop configurations with modern processors and sufficient RAM (8GB+).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Database: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Faiss Vector Database for efficient document retrieval.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Packages and Libraries: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Langchain, OpenAI GPT-4 All, Hugging Face Transformers, Faiss, and other necessary dependencies.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Data Collection: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Network security course materials in PDF format, including presentation slides and a compre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Software Architecture Diagram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B1FA1547-03E5-7359-5710-78A5CF0F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1017725"/>
            <a:ext cx="7772400" cy="3893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6845-E73F-765B-D60B-D77761A9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B087-22FA-32F4-8467-88B41DA1C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2E65193D-3FD7-3C91-8B6E-ECBEFAAD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9" y="338328"/>
            <a:ext cx="7772400" cy="46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Experienced and Solutions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Training Data Quality: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Ensuring high-quality and diverse training data for both the language model and document embeddings.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Performance Optimization: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Optimizing the performance of document retrieval using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Faiss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for larger document repositories.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424"/>
                </a:solidFill>
              </a:rPr>
              <a:t>Pros</a:t>
            </a:r>
            <a:endParaRPr>
              <a:solidFill>
                <a:srgbClr val="24242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800"/>
              <a:buAutoNum type="arabicPeriod"/>
            </a:pPr>
            <a:r>
              <a:rPr lang="en">
                <a:solidFill>
                  <a:srgbClr val="242424"/>
                </a:solidFill>
              </a:rPr>
              <a:t>Can operate without an internet connection</a:t>
            </a:r>
            <a:endParaRPr>
              <a:solidFill>
                <a:srgbClr val="2424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AutoNum type="arabicPeriod"/>
            </a:pPr>
            <a:r>
              <a:rPr lang="en">
                <a:solidFill>
                  <a:srgbClr val="242424"/>
                </a:solidFill>
              </a:rPr>
              <a:t>We have complete control over the bot including how it is trained and what to train the bot.</a:t>
            </a:r>
            <a:endParaRPr>
              <a:solidFill>
                <a:srgbClr val="24242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AutoNum type="arabicPeriod"/>
            </a:pPr>
            <a:r>
              <a:rPr lang="en">
                <a:solidFill>
                  <a:srgbClr val="242424"/>
                </a:solidFill>
              </a:rPr>
              <a:t>Privacy and security is maintained since the documents, data remain within our control</a:t>
            </a:r>
            <a:endParaRPr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579</Words>
  <Application>Microsoft Macintosh PowerPoint</Application>
  <PresentationFormat>On-screen Show (16:9)</PresentationFormat>
  <Paragraphs>66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-apple-system</vt:lpstr>
      <vt:lpstr>Arial</vt:lpstr>
      <vt:lpstr>Simple Light</vt:lpstr>
      <vt:lpstr>Quiz Bot</vt:lpstr>
      <vt:lpstr>Project Statement</vt:lpstr>
      <vt:lpstr>Proposed Solution </vt:lpstr>
      <vt:lpstr>System Requirements for Software Prototype Implementation </vt:lpstr>
      <vt:lpstr>PowerPoint Presentation</vt:lpstr>
      <vt:lpstr>Software Architecture Diagram</vt:lpstr>
      <vt:lpstr>PowerPoint Presentation</vt:lpstr>
      <vt:lpstr>Issues Experienced and Solutions</vt:lpstr>
      <vt:lpstr>Pros and Cons</vt:lpstr>
      <vt:lpstr>PowerPoint Presentation</vt:lpstr>
      <vt:lpstr>Conclusion</vt:lpstr>
      <vt:lpstr>Future Direction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Bot</dc:title>
  <cp:lastModifiedBy>Pawan Paudel</cp:lastModifiedBy>
  <cp:revision>3</cp:revision>
  <dcterms:modified xsi:type="dcterms:W3CDTF">2023-11-19T21:10:13Z</dcterms:modified>
</cp:coreProperties>
</file>