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6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7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9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2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4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7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ink/ink21.xml" ContentType="application/inkml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7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9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404" r:id="rId23"/>
    <p:sldId id="382" r:id="rId24"/>
    <p:sldId id="383" r:id="rId25"/>
    <p:sldId id="384" r:id="rId26"/>
    <p:sldId id="385" r:id="rId27"/>
    <p:sldId id="386" r:id="rId28"/>
    <p:sldId id="388" r:id="rId29"/>
    <p:sldId id="390" r:id="rId30"/>
    <p:sldId id="389" r:id="rId31"/>
    <p:sldId id="391" r:id="rId32"/>
    <p:sldId id="392" r:id="rId33"/>
    <p:sldId id="394" r:id="rId34"/>
    <p:sldId id="395" r:id="rId35"/>
    <p:sldId id="396" r:id="rId36"/>
    <p:sldId id="397" r:id="rId37"/>
    <p:sldId id="398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 varScale="1">
        <p:scale>
          <a:sx n="117" d="100"/>
          <a:sy n="117" d="100"/>
        </p:scale>
        <p:origin x="494" y="62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1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22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12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5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51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2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53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68">5795 3854 13132,'0'21'833,"0"-21"-993,0 0 608,20 0 64,19 0 65,1 0 128,1-21-353,38 21-288,-20 0-32,20 0-32,22-19 0,-22 19 0,20 0-320,-20 0-545,0 0-769,-19 0-1248,-1 0-3845</inkml:trace>
  <inkml:trace contextRef="#ctx0" brushRef="#br0" timeOffset="41243.359">8674 3655 15855,'0'0'-353,"20"0"481,19 0 321,1 0 95,-1 0 673,22 0-608,-2 21-513,20-21-64,1 20 32,19-20-96,1 19-416,-1-19-673,0 20-673,-20 0-801,0-20-1568</inkml:trace>
  <inkml:trace contextRef="#ctx0" brushRef="#br0" timeOffset="42087.4073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03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058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26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56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62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29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11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36">6629 2662 12203,'0'-19'801,"20"-2"-673,19 1-160,1-19-352,-1-1 255,22-19 226,18 19 127,-39 20-160,19-20 64,-19 0-160,-20 21-993,-1 0-3587</inkml:trace>
  <inkml:trace contextRef="#ctx0" brushRef="#br0" timeOffset="66228.7881">6530 2424 11146,'-20'20'-641,"0"0"257,20-1-160,0 21-97,0 0 577,0-1 64,0-19 256,20 20 289,0-20 255,0 0 161,-1-20 160,21 0-288,19 0-192,-19-20-449,19 0-448,2 1-865,-2-2-2851</inkml:trace>
  <inkml:trace contextRef="#ctx0" brushRef="#br0" timeOffset="66775.8194">9707 2126 4964,'0'0'1922,"0"0"-128,0 20-961,0-20-673,-20 39 0,-1-19 352,1 20-127,-19 1-161,19-3-64,0 2-64,0-19-160,20 18-32,-20-19-417,20-20-1120,-19 20-2723</inkml:trace>
  <inkml:trace contextRef="#ctx0" brushRef="#br0" timeOffset="66991.8317">9428 2385 8456,'-21'39'192,"21"-19"-128,0 19 128,0 1-128,0-20 256,0 20 865,21-40-224,-1 19 32,0-19-416,20 0-225,-1 0-96,1 0-224,-1-19-352,1-1-1121,1 0-2371</inkml:trace>
  <inkml:trace contextRef="#ctx0" brushRef="#br0" timeOffset="77679.4425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74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04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74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101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67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55">5378 11128 1409,'-20'0'13677,"20"0"-12941,0 0 386,20 0 575,0 0-255,21 0-802,18-20-416,-19 0-128,-1 20-416,1-19-513,-20 19-1537,19-21-3011</inkml:trace>
  <inkml:trace contextRef="#ctx0" brushRef="#br0" timeOffset="105045.0083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003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05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78">9150 10969 14509,'20'19'417,"-20"-19"95,0 21 1154,-20 18-1,20-18-544,-40 18-544,21 1-481,-1 0 0,-20-21 96,1 21-384,19-20-577,0 0-1505,20-20-1730</inkml:trace>
  <inkml:trace contextRef="#ctx0" brushRef="#br0" timeOffset="108832.2249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61">10242 10849 7751,'0'20'5733,"0"0"-4387,0-20 255,0 20-384,0 20-480,-21-20-161,21-1-383,-18 21-193,-2-20-96,20 1-289,-21 18-768,21-39-160,0 0-833,0 0-3556</inkml:trace>
  <inkml:trace contextRef="#ctx0" brushRef="#br0" timeOffset="109496.2627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5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69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14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38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99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49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64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82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5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28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93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03">15204 4331 5861,'40'21'9961,"-40"-21"-9352,21 0 1185,-1 0-705,-20 0-128,39 0-193,-19 0-671,20-21-33,-20 21-128,19 0-193,-19-19-255,0 19-545,0-21-705,-1 2-1345,-19 19-3075</inkml:trace>
  <inkml:trace contextRef="#ctx0" brushRef="#br1" timeOffset="54240.1024">15364 4093 13292,'0'39'288,"0"1"1378,0 0 32,0 0-161,0-1-416,0 1-640,0 0-225,0 20-256,0-20 96,0-1-192,0 1-513,20-20-160,-20 0-352,20-1-608,-20 2-1666,19-21-4773</inkml:trace>
  <inkml:trace contextRef="#ctx0" brushRef="#br1" timeOffset="54572.1212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75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95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84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89">17269 4272 2690,'0'19'13613,"20"2"-13133,-20-2 866,41 21-225,-23-20-385,23 0 65,-1 0-641,-1 0-320,1 0-641,-1-20 33,-19 19-1090,20-19-3235</inkml:trace>
  <inkml:trace contextRef="#ctx0" brushRef="#br1" timeOffset="57343.2799">17547 4232 15182,'-39'20'384,"39"-20"-95,-40 20 896,20-1-96,1 21-257,-1 0-543,0-20-289,-1 20-545,21 0-191,0-21-418,0 21-703,0-40-1923,21 20-3715</inkml:trace>
  <inkml:trace contextRef="#ctx0" brushRef="#br1" timeOffset="57623.2954">17706 3775 12043,'-20'-20'2370,"20"0"-2018,-20 20 257,20 20-161,-20 0 834,20 20-289,0-1-481,0 1-256,0 20-31,0-20-97,20-1-64,-20-18-96,20 18-353,0-19-159,1-20-385,17 0-929,-17 0-2082,-1 0-6501</inkml:trace>
  <inkml:trace contextRef="#ctx0" brushRef="#br1" timeOffset="57753.3033">17846 3934 12299,'-20'60'481,"20"-41"-738,20 1-960,-20 1 481,19-2-450,1-19-2369</inkml:trace>
  <inkml:trace contextRef="#ctx0" brushRef="#br1" timeOffset="57918.3128">17885 3835 19154,'0'19'64,"0"-19"-417,0 0 225,0 0 32,20 21-192,0-21-897,0 19-3332</inkml:trace>
  <inkml:trace contextRef="#ctx0" brushRef="#br1" timeOffset="58150.326">18103 3715 13164,'0'20'288,"20"0"993,-20 0-31,21 0-482,-21 20 225,18-21-352,-18 21-449,0 0 0,0-20-96,0 20 97,0-21-193,0 1 0,0-20-705,0 21-1185,0-21-4100</inkml:trace>
  <inkml:trace contextRef="#ctx0" brushRef="#br1" timeOffset="58496.3458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97">19037 4490 15502,'20'20'1538,"-20"-20"-481,0 20 96,0 0 32,-20-20-320,-1 20-769,-19 0-128,22-1-449,-3 2-512,1-2-1057,0-19-5861</inkml:trace>
  <inkml:trace contextRef="#ctx0" brushRef="#br1" timeOffset="59642.4114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12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07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51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16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2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8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41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31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49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028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45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73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53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98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66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19">2064 3457 13516,'0'0'-993,"0"0"769,0 20 384,0 0 449,0 0 160,0 19-129,0 1-127,0 0-321,0 20 96,20-21 97,-2 21-97,2-20-32,21 0-64,-3-21-832,3-19-1763,-1 0-3746</inkml:trace>
  <inkml:trace contextRef="#ctx0" brushRef="#br1" timeOffset="83530.77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082">3135 3795 14798,'60'40'416,"-41"-21"-384,1 2-705,-20 18-576,0-19 737,0 0-2115,0 0-7462</inkml:trace>
  <inkml:trace contextRef="#ctx0" brushRef="#br1" timeOffset="84194.8157">3195 3577 9865,'0'19'-9833</inkml:trace>
  <inkml:trace contextRef="#ctx0" brushRef="#br1" timeOffset="84439.8297">3394 3715 4228,'-20'40'-833,"20"-20"769,20 20 832,-2-20 1058,23-20-897,-21 19-449,19 2 33,-19-2 448,0-19 1025,-20 0-129,0 20-223,-20-20-353,20 0-928,-39 0-450,19 0-1056,-21 0-3555</inkml:trace>
  <inkml:trace contextRef="#ctx0" brushRef="#br1" timeOffset="84627.8404">3631 3795 10890,'20'0'897,"0"0"1281,19 0-609,-19 0-127,0-20-225,21 20-929,-21-20-384,-2 0-320,2 20-609,1-20-1730,-21-19-4580</inkml:trace>
  <inkml:trace contextRef="#ctx0" brushRef="#br1" timeOffset="84800.8503">3770 3517 11530,'21'79'609,"-21"-39"1729,20 20-352,-20-1-737,0-19-576,18 19-577,-18-19-64,20 0-512,1-20-449,-1 0-833,0-20-2306,-1 0-6406</inkml:trace>
  <inkml:trace contextRef="#ctx0" brushRef="#br1" timeOffset="84952.859">4048 3715 11242,'0'20'2883,"20"0"-2723,-20 0 96,0 0-128,0 0-128,20 0-768,-20-1-2660,20-19-383,-20 21-1891</inkml:trace>
  <inkml:trace contextRef="#ctx0" brushRef="#br1" timeOffset="85283.878">4386 3616 8872,'-20'20'2178,"-21"-1"-384,23 2 576,-22-1-608,19-1-802,1 1-607,2 0-257,18 20 96,18-20 192,2-20 225,21 20-225,18-20-159,1 0-129,-1 0-192,-19 0-225,-1 0-736,1 0-1473,-40-20-4389</inkml:trace>
  <inkml:trace contextRef="#ctx0" brushRef="#br1" timeOffset="85658.8994">4048 3477 16047,'0'0'832,"0"0"-2145,20 0 1281,-20 0-448,20 0-3428</inkml:trace>
  <inkml:trace contextRef="#ctx0" brushRef="#br1" timeOffset="105290.0223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99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07">9328 3497 384,'0'0'5477,"-20"0"-3683,20 0-705,0 0 288,20 0 481,1 0 32,-1 0-449,18 20-512,3-20-385,19 0-159,19 0-65,21 19-192,19-19-128,-20 0 32,39 0-160,-19 0-64,1 0-769,-41 0-2819</inkml:trace>
  <inkml:trace contextRef="#ctx0" brushRef="#br1" timeOffset="121194.9319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63">12009 5822 3587,'20'0'-384,"0"0"-2403</inkml:trace>
  <inkml:trace contextRef="#ctx0" brushRef="#br2" timeOffset="128068.3251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46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41">22331 5524 6213,'20'-20'-3491</inkml:trace>
  <inkml:trace contextRef="#ctx0" brushRef="#br2" timeOffset="129698.4183">22430 5306 640</inkml:trace>
  <inkml:trace contextRef="#ctx0" brushRef="#br2" timeOffset="129920.431">22511 4968 11242,'0'-20'513,"-20"0"960,20 20-192,0 0-640,0 20-321,0 0 193,0 19-1,-20 21-448,20-1 64,-21 1 0,21 20 1,0-20 31,0-2-64,0 3-32,21-22-256,-21 1-225,0-20-512,20 0-1089,-20 0-2722</inkml:trace>
  <inkml:trace contextRef="#ctx0" brushRef="#br2" timeOffset="130180.4459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44">21835 6001 14445,'0'39'1153,"0"-19"-64,0 20-64,0 0-160,0-1 32,20 21-385,-20 0-319,0-21-129,0 21-64,0-20-32,0 0-289,0-20-608,0-1-768,20-19-1666,-20 0-5189</inkml:trace>
  <inkml:trace contextRef="#ctx0" brushRef="#br2" timeOffset="130641.4723">21895 6200 14381,'59'0'833,"-38"0"-801,19 0 256,-1 0 33,1 0-193,-1 0-192,-19 19-1570,20-19-3587</inkml:trace>
  <inkml:trace contextRef="#ctx0" brushRef="#br2" timeOffset="130807.4818">22153 6060 3875,'-20'0'8841,"20"20"-8457,0 0 1281,-19 0-95,19 20-513,-20 0-416,0 20-481,20-21-224,0 0-1089,20 2-1058,-20-2-3746</inkml:trace>
  <inkml:trace contextRef="#ctx0" brushRef="#br2" timeOffset="131133.5004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11">22669 6060 14285,'20'0'448,"-20"-20"-448,0 20 1218,20 0-257,1 0-801,-3 0-192,2 0-1025,0 0-2947</inkml:trace>
  <inkml:trace contextRef="#ctx0" brushRef="#br2" timeOffset="131745.5354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53">23325 5902 13452,'18'0'705,"-18"-20"-737,0 20 1505,21 0 33,-1 0-770,-20 0-736,20 0 321,19 0-353,-19 0-513,-20 0-992,20 0-3684</inkml:trace>
  <inkml:trace contextRef="#ctx0" brushRef="#br2" timeOffset="132062.5533">23424 5861 10089,'0'41'1986,"0"-41"-865,0 19 448,0 1-415,0 20-706,0-20-416,0 0-929,0-1-2146,0 21-3939</inkml:trace>
  <inkml:trace contextRef="#ctx0" brushRef="#br2" timeOffset="132221.5627">23523 6060 13773,'20'0'704,"-20"0"417,19 0 193,1 20-1058,0-20-256,1 0-545,-1 20-1024,-2 0-1955,2-20-2177</inkml:trace>
  <inkml:trace contextRef="#ctx0" brushRef="#br2" timeOffset="132365.5709">23781 6060 14093,'0'20'192,"-20"-20"737,20 20 1313,-39 0-1762,19 0-576,-1 19-1922,-17-18-7110</inkml:trace>
  <inkml:trace contextRef="#ctx0" brushRef="#br2" timeOffset="133901.6587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2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77">4643 5623 8456,'-138'20'5477,"58"-40"-4292,-20 20-545,-17 0-447,-3 0-161,1 0 32,-21 0-192,21 0-225,-19 20-255,-2-20-257,2 20-512,-1 1-1634,20 18-5413</inkml:trace>
  <inkml:trace contextRef="#ctx0" brushRef="#br2" timeOffset="141429.0893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099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89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4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4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26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29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82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71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01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43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2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56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89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4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75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39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84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09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4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82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84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035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56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84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36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24">6073 4708 1153,'20'0'1217,"-20"0"-545,20 0 161,-20 0 64,20 0-288,-20 0-289,0-19-256,19 19 128,-19 0 193,0 0-1,0 0 96,-19-20 193,19 20 608,0 0-608,-20-20-673,20 20-577,-20 0-4900</inkml:trace>
  <inkml:trace contextRef="#ctx0" brushRef="#br0" timeOffset="6642.3799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2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044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26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32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49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68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07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47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63">9407 13949 10089,'0'20'1057,"0"-20"288,0 0 705,-18 0-608,18 0-834,0 0-255,0 0-97,0 0-96,18 0-96,3-20-96,-1 20 32,0 0-96,0-19-128,0 19-417,-1-21-192,1 2-416,0 19-1057,0-20-1986</inkml:trace>
  <inkml:trace contextRef="#ctx0" brushRef="#br0" timeOffset="52478.001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42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94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42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7">9944 12916 448,'20'0'-32,"0"0"-383</inkml:trace>
  <inkml:trace contextRef="#ctx0" brushRef="#br0" timeOffset="206717.8233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53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26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094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215303.3146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219606.5608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223897.8062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224214.8243">10183 12956 12619,'-21'20'641,"21"-20"-1730,0 0-1954,0 0-4068</inkml:trace>
  <inkml:trace contextRef="#ctx0" brushRef="#br0" timeOffset="224358.8326">10183 12976 6245,'0'0'5638,"-21"0"-5894,21 0-2723,0 0-4965</inkml:trace>
  <inkml:trace contextRef="#ctx0" brushRef="#br0" timeOffset="224474.8392">10221 12956 10954,'-18'20'-64,"18"-20"-3492</inkml:trace>
  <inkml:trace contextRef="#ctx0" brushRef="#br0" timeOffset="224604.8467">10262 13015 15246,'-41'20'-1730</inkml:trace>
  <inkml:trace contextRef="#ctx0" brushRef="#br0" timeOffset="226516.956">11175 6935 1249,'-40'0'7719,"21"0"-6566,-1 0-32,0 0 64,20 0 353,0 0-193,0 20-993,20-20-192,0 0 193,19 0-129,21 0-128,-1 0-96,2 0-160,-3-20-385,1 20-928,-18 0-1474,-1 0-1953</inkml:trace>
  <inkml:trace contextRef="#ctx0" brushRef="#br0" timeOffset="226739.9688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242388.8638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243513.9282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246054.073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246472.0974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248707.2252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249082.2467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252198.4249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252421.4377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255679.624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261329.9472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268804.3747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269554.4176">19731 11088 9641,'0'0'224,"20"0"128,0 0 1570,19 0-577,-19 0-608,39 0 32,-18 0-257,-1 0-480,-21 0-448,1 0-5638</inkml:trace>
  <inkml:trace contextRef="#ctx0" brushRef="#br1" timeOffset="277583.8766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284975.2996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294147.8243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297876.0375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301868.2659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11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72">17012 6577 7174,'20'-20'2531,"-20"20"-834,0 0-544,19 20 417,-19 21-257,20-3-224,-20 2-416,0 20-161,20 0-191,-20-21 95,20 21-256,-20-1 0,20-19-192,-1 0-480,1-1-834,0-18-1504,0-2-4709</inkml:trace>
  <inkml:trace contextRef="#ctx0" brushRef="#br0" timeOffset="6212.3553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01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053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84">19096 6478 14381,'20'59'769,"0"-19"-705,0 1-128,-20 18 128,0 0 128,0 1 449,0-1-417,0 21-128,-20-1-64,20-19 0,-20-20 64,20 0-96,0-21-224,0 1-481,20 0-960,-20-20-2019</inkml:trace>
  <inkml:trace contextRef="#ctx0" brushRef="#br0" timeOffset="7707.4408">19513 6955 14381,'0'0'1954,"0"0"-1538,20 0 673,-20 0 97,40 0-450,-21 19-448,21-19-288,0 0-800,-1 0-1282,-19 0-3203</inkml:trace>
  <inkml:trace contextRef="#ctx0" brushRef="#br0" timeOffset="8051.4605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7">20049 7074 14093,'20'0'-128,"19"0"480,1 0 801,-1 0-320,21 0-545,-1 0-512,2 0-705,-22-20-961,1 20-1729,-20 0-5253</inkml:trace>
  <inkml:trace contextRef="#ctx0" brushRef="#br0" timeOffset="8513.4867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2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93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55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05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57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47">18719 11148 16399,'0'20'416,"0"-20"-223,0 39 832,20-19 96,-20 20-96,0-1-449,0 1-416,20 0-32,-20-1-160,19 1-256,-19-19-545,0-2-352,0-19-993,0 21-4132</inkml:trace>
  <inkml:trace contextRef="#ctx0" brushRef="#br0" timeOffset="15358.8785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91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074">20545 10750 17616,'-40'0'609,"60"-20"-481,20 20 1698,19-19-545,20 19-801,20-20-480,1 20-64,-1 0-480,-18 0-1762,-23 0-6279</inkml:trace>
  <inkml:trace contextRef="#ctx0" brushRef="#br0" timeOffset="20413.167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42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29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48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38">10183 12657 15150,'0'0'224,"0"0"-897,0 0 129,0-19 608,0 19 0,0-20 32,0 0-128,0 0-96,0 20-128,0-20-769,0-20-2114,0 21-3940</inkml:trace>
  <inkml:trace contextRef="#ctx0" brushRef="#br1" timeOffset="49332.8215">10203 12081 12139,'-20'-59'1025,"20"39"384,-21-21-896,21 3-545,0 17-577,0-18-640,0-1-673,21 0-832,-21 1-2884</inkml:trace>
  <inkml:trace contextRef="#ctx0" brushRef="#br1" timeOffset="49482.8302">10183 11366 11659,'0'-20'2114,"-21"0"-737,21 0-833,0 1-608,0-1-416,0-20-417,21 20-1633,-21-19-3428</inkml:trace>
  <inkml:trace contextRef="#ctx0" brushRef="#br1" timeOffset="49635.839">10162 10810 11434,'0'-40'193,"0"20"-97,0-19 288,0 19-64,0-20-128,0 0-192,0 21-544,0-22-2595,0 1-5637</inkml:trace>
  <inkml:trace contextRef="#ctx0" brushRef="#br1" timeOffset="49772.8468">10183 10134 6053,'0'-60'993,"0"21"-673,0 19-352,0-20 129,0 20 127,0-19-320,0 18-1794</inkml:trace>
  <inkml:trace contextRef="#ctx0" brushRef="#br1" timeOffset="50052.8629">10221 9180 4484,'-18'-20'2050,"18"0"-1730,0 1 641,0-21-577,0 20-416,0 0-1057,0 0-1986</inkml:trace>
  <inkml:trace contextRef="#ctx0" brushRef="#br1" timeOffset="50225.8727">10162 8703 8199,'0'-59'-160,"0"38"577,21-18-33,-21 19-416,20 0-288,-2 0-353,-18 1-384,0-1-705,21-1-672,-21 2-127</inkml:trace>
  <inkml:trace contextRef="#ctx0" brushRef="#br1" timeOffset="50954.9144">10262 8067 7431,'0'-20'1281,"0"20"-673,0 0 1602,0-19-32,0 19-192,0-20-480,0 20-257,0-21-512,0 21-513,0-19-288,0-1-513,0 20-1377,20-20-2370,-20 0-6566</inkml:trace>
  <inkml:trace contextRef="#ctx0" brushRef="#br1" timeOffset="51120.9235">10242 7690 3395,'-21'-40'9609,"3"40"-9257,18-21-32,0 2 193,-20 0 704,20-2-224,0 2-1025,0-2-801,20 1-320,-20 1 352,18-1-288,-18 0-1665,21 0-1474,-21 0-1280</inkml:trace>
  <inkml:trace contextRef="#ctx0" brushRef="#br1" timeOffset="51242.9309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82">10162 6299 8071,'0'-60'705,"0"40"864,0-20-800,0 1-513,21 19-640,-21 0-4068</inkml:trace>
  <inkml:trace contextRef="#ctx0" brushRef="#br1" timeOffset="52897.025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12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54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76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9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74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94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094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98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41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24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96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6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8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08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46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82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48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08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24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7">5894 7670 9865,'-20'0'2530,"20"0"-2241,-20 0 735,20 0 802,0 0-288,0 0-738,0 0-543,20 0 31,0 0 0,21 0-64,-3 0-95,3 0-161,-2 20-33,-19-20-415,20 0-417,-1 0-704,-19-20-1410,0 20-4260</inkml:trace>
  <inkml:trace contextRef="#ctx0" brushRef="#br0" timeOffset="23992.3723">7601 7690 5381,'0'0'6149,"-20"0"-5476,20 0 1089,0 0 256,0 0-577,0 0-800,20 0-33,0 0-63,21 0-129,-2 0-128,1 0-127,-1 0-65,1 0-128,0 0-129,-1 0-639,1 0-514,1-20-960,-23 20-2851</inkml:trace>
  <inkml:trace contextRef="#ctx0" brushRef="#br0" timeOffset="40448.3135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3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4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28">19274 5902 4644,'0'0'5285,"20"0"-4644,-20 0 832,20 0 64,0 0-736,0 0-417,19 0-319,2 0-130,-1-20-31,-1 20-96,1 0-384,-20 0-513,-1-21-481,-19 21-512,20 0-1185</inkml:trace>
  <inkml:trace contextRef="#ctx0" brushRef="#br0" timeOffset="43419.4834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2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4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97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08">3631 8862 14958,'40'0'1441,"-20"-20"-512,19 20 833,1-20-737,1 20 96,-3-19-577,3 19-544,-2-20-480,-19 20-513,-20 0-1121,20 0-1986,-20 0-6598</inkml:trace>
  <inkml:trace contextRef="#ctx0" brushRef="#br0" timeOffset="58939.3711">3811 8644 10634,'0'40'544,"0"-21"705,0 21 993,18 0-320,-18 19-833,0-19-833,20 19-223,-20 1-33,21-20-449,-21 0-576,20-21-1505,0 2-3556</inkml:trace>
  <inkml:trace contextRef="#ctx0" brushRef="#br0" timeOffset="59545.4058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68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66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98">5477 8405 16655,'-38'0'0,"17"20"-64,1 0 577,0 20 928,0 19-224,20 1-800,0 20-257,0-21-128,20 1-32,20-1-160,-19-19-673,17-1-160,3-18 32,18-2-512,-39-19-1250,20-19-4003</inkml:trace>
  <inkml:trace contextRef="#ctx0" brushRef="#br0" timeOffset="60634.4681">5637 8684 13388,'0'19'1858,"19"1"-1570,1 0 225,20 0 31,-20 0-159,19 0-482,1-1-1120,19-19-961,-18 0-1345,-21 0-3620</inkml:trace>
  <inkml:trace contextRef="#ctx0" brushRef="#br0" timeOffset="60778.4763">5874 8663 12972,'-39'40'2338,"-1"0"-1697,0 0 576,21-1-32,-1 1-673,0 0-608,20-20-640,20-1-578,0-19-191,-1 0-2018</inkml:trace>
  <inkml:trace contextRef="#ctx0" brushRef="#br0" timeOffset="60973.4875">5973 8386 14093,'41'39'3267,"-21"0"-3107,-1 2 1089,21-2 897,-40 21 289,20-20-1571,-20 19-1024,0-19 64,-20 20-705,0-1-352,0 1-1057,1-20-1281,19-1-7495</inkml:trace>
  <inkml:trace contextRef="#ctx0" brushRef="#br0" timeOffset="61110.4953">6192 8902 13805,'20'60'5060,"-40"-21"-4803,20-19-482,-20 20 97,-19-1-961,19-18-2562</inkml:trace>
  <inkml:trace contextRef="#ctx0" brushRef="#br0" timeOffset="61759.5324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9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57">7721 8604 16079,'-20'0'384,"20"0"865,0 0 417,0 0-193,20 0-384,20 0-256,-21 0-417,41-20-255,-20 20-97,-1 0-64,1 0-32,-19 0-353,17 0-544,-17 0-448,-1 0-1281,-20 0-3781</inkml:trace>
  <inkml:trace contextRef="#ctx0" brushRef="#br0" timeOffset="62855.5949">7741 8783 11402,'39'20'2979,"1"-20"-2146,0 0 160,-1 0 640,1 0-223,19 0-1186,-18 0-352,-1 0-897,-1 0-1057,-19 0-3331</inkml:trace>
  <inkml:trace contextRef="#ctx0" brushRef="#br0" timeOffset="64897.7119">8852 8623 1953,'0'0'13485,"-20"0"-12844,20 0 480,0 0-32,20 0 192,1 0-512,17 0-321,3 0-320,-1 0-96,19 0-160,-19 0-608,-21 0-1411,21-19-1312,-20 19-5894</inkml:trace>
  <inkml:trace contextRef="#ctx0" brushRef="#br0" timeOffset="65401.7407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27">10221 8167 11562,'0'0'1634,"0"0"-577,0 40 64,0-21-96,0 21-160,0 20-321,0 0-223,0-1-129,0 1-128,0-21 32,0 21-192,21-20-417,-21 0-832,20-21-1730,0 1-3395</inkml:trace>
  <inkml:trace contextRef="#ctx0" brushRef="#br0" timeOffset="66448.8006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41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7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84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019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14">12624 8505 10826,'0'0'2466,"0"0"-2242,21 0 1346,-21 0 31,18 19-191,22 1-449,-19 0-737,17 0-416,3-20 160,-1 20-545,-1-20-672,-19 0-1602,0 0-3267</inkml:trace>
  <inkml:trace contextRef="#ctx0" brushRef="#br0" timeOffset="68546.9206">12882 8425 14733,'-39'39'513,"19"2"-33,0-2 673,-21 1 1,23-1-802,-2 1-384,20-19-577,0-2-832,20 1-225,-20-20-2401</inkml:trace>
  <inkml:trace contextRef="#ctx0" brushRef="#br0" timeOffset="68791.9347">12962 8266 15630,'19'20'545,"1"0"-385,0 19 769,0 2 160,1-2-224,-3 0-481,2 2-256,1-2-96,-1 1 32,-20-1 32,0-18-64,0 19-224,-20-21-128,-21 1-417,23 0-448,-3 0-1185,1 0-4613</inkml:trace>
  <inkml:trace contextRef="#ctx0" brushRef="#br0" timeOffset="69368.9674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11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44">15344 8147 14189,'-39'-40'1377,"19"20"-800,0 20-33,-1 20-95,1 0 127,0 20 33,2 19-65,-3 1 33,21 19 320,-20 1-193,20 19-447,0-20-161,20-18-192,19-2-513,1 1-704,1-21-481,-2-19-832,21 0-2531</inkml:trace>
  <inkml:trace contextRef="#ctx0" brushRef="#br0" timeOffset="71793.1063">15621 8266 18289,'-18'0'288,"18"40"-288,-21-1 288,21 21 481,0-1 544,0 1-864,0 0-353,21-21-320,-3 22-193,2-22-608,1-19-320,-1 0-737,0 0-2178,-2-40-7559</inkml:trace>
  <inkml:trace contextRef="#ctx0" brushRef="#br0" timeOffset="71923.1137">15761 8584 10826,'20'0'3299,"0"20"-3716,-1-20 482,21 0 31,0 0 0,-1-20-385,1 20-2753,-1 0-6055</inkml:trace>
  <inkml:trace contextRef="#ctx0" brushRef="#br0" timeOffset="72305.1356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13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71">17091 8127 14381,'0'0'2210,"0"0"-1345,0 0-769,0 0 353,0 40 768,0 0-224,0-1-449,0 1-352,-20 19-64,20 1 1,0-1-161,0 1-129,0 0-447,20-21-225,0 1-416,0-19-481,19-21-1345,1 0-3042</inkml:trace>
  <inkml:trace contextRef="#ctx0" brushRef="#br0" timeOffset="74570.2652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4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04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21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49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89">20962 8047 19186,'-40'60'-673,"20"-20"609,1-1 480,-1 21 705,0 0 33,0-1-898,20 1-32,0 0-64,20-1-160,0 1 96,19-20-704,1 0-65,0-1-64,-1-39-352,1 20-1185,1-40-3075</inkml:trace>
  <inkml:trace contextRef="#ctx0" brushRef="#br0" timeOffset="76885.3976">21161 8505 13741,'0'0'3203,"0"0"-3235,20 19 1377,0 1 32,-1 0-512,1 20-705,20-40-224,-1 19-577,1 2-832,-20-21-1474,19 0-5829</inkml:trace>
  <inkml:trace contextRef="#ctx0" brushRef="#br0" timeOffset="77044.4062">21379 8405 17616,'-60'40'128,"41"0"257,-21-1 608,20 1-353,0 0-480,20 0-576,0-21-865,0 21-833,20-20-2274</inkml:trace>
  <inkml:trace contextRef="#ctx0" brushRef="#br0" timeOffset="77289.4207">21478 8226 17104,'21'20'32,"-3"0"0,22 0 448,1 20 737,-2 20 289,1-21-770,-1 21-447,1-1 191,-20-19-127,0-1-257,-20 1-128,19 0-513,-38 0-832,19-20-321,-40 0-1377,20-20-5477</inkml:trace>
  <inkml:trace contextRef="#ctx0" brushRef="#br0" timeOffset="77722.4454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84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01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47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74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98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22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4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12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32">3313 10234 11883,'40'19'6310,"-19"-19"-6022,-1-19 1281,18 19-31,3-20-673,-2 20-705,-19-21-320,0 21-705,0 0-801,0 0-704,-20 0-2979</inkml:trace>
  <inkml:trace contextRef="#ctx0" brushRef="#br2" timeOffset="115918.6301">3453 10313 14701,'0'20'161,"20"0"703,0-20 962,-1 0-801,21 0-769,-20 0-576,19 0-865,-19 0-2050</inkml:trace>
  <inkml:trace contextRef="#ctx0" brushRef="#br2" timeOffset="116163.6442">3949 9955 14541,'0'20'417,"0"20"-353,0 0 1473,-20-1-31,20 21-481,0 20-673,0-21-128,0 1-288,0-1 192,0-19-512,20 0-289,-20 0-320,20-21-352,0-19-1025,0 0-3428</inkml:trace>
  <inkml:trace contextRef="#ctx0" brushRef="#br2" timeOffset="116589.6685">4325 10094 14093,'21'21'5413,"-21"-21"-5765,0 0 480,0 0 352,0 0-704,0 0-1570,0 19-1185,0-19-5733</inkml:trace>
  <inkml:trace contextRef="#ctx0" brushRef="#br2" timeOffset="116725.6763">4307 10353 16399,'0'0'352,"0"0"-576,0 0 705,18 0-353,-18 0-2210,-18 0-9161</inkml:trace>
  <inkml:trace contextRef="#ctx0" brushRef="#br2" timeOffset="117621.7276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16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91">1250 8962 12908,'-21'0'-160,"21"0"31,0 0 450,0 0 512,21 0 352,-21 0-449,20 0-287,-2 0-161,2 0-32,1 0-192,-1 0 0,19 0 0,1 0-64,-20 0-192,19 0-576,1 0-738,-20-21-1056,0 21-2051</inkml:trace>
  <inkml:trace contextRef="#ctx0" brushRef="#br2" timeOffset="118768.7931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13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21">6589 10273 10089,'60'-20'6694,"-21"20"-6149,1 0-417,-19 0-96,17 0 0,-17 0 0,-1 0-128,18 0-481,-17 0-159,-1-19-65,0 19-865,-20-20-1665,20 20-1954</inkml:trace>
  <inkml:trace contextRef="#ctx0" brushRef="#br2" timeOffset="119965.8616">6808 10074 13196,'0'80'1281,"0"-20"129,20-21 159,-20 21-448,0-20-672,20 19-417,-20-19-321,18-20-159,-18 19-769,21-18-1794,-21-21-8520</inkml:trace>
  <inkml:trace contextRef="#ctx0" brushRef="#br2" timeOffset="120346.8834">7283 9776 11306,'-18'0'545,"-2"20"-449,0 20 480,-1 0 609,1 39 65,2 1-257,18 0-353,-20-2-480,20 2-32,0 0-128,20-21-192,-2 1-801,23 0-1409,-1-21-1345,-1-18-5670</inkml:trace>
  <inkml:trace contextRef="#ctx0" brushRef="#br2" timeOffset="120701.9037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35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54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33">8694 10253 13260,'-60'60'448,"40"-20"193,0 0 640,1-1-576,19-19-577,0 20-1057,19-21-2242,1-19-5189</inkml:trace>
  <inkml:trace contextRef="#ctx0" brushRef="#br2" timeOffset="121753.9637">8992 10393 15919,'0'19'1633,"-20"1"-1729,20 0 128,-20 0 160,0 0 513,-1 20-609,3-1-96,18-18-961,-20-2-1633,20 1-3460</inkml:trace>
  <inkml:trace contextRef="#ctx0" brushRef="#br2" timeOffset="122178.9882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84">9229 10412 11787,'0'0'1473,"0"0"161,0 20 1024,0 0-1184,0-20-802,-20 40-416,20-21-160,-19 2-320,-1-2-288,0 1-321,0 1-352,20-2-1217,0-19-5350</inkml:trace>
  <inkml:trace contextRef="#ctx0" brushRef="#br2" timeOffset="123139.0431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79">9786 9856 13452,'59'60'417,"-19"-21"-1,-1 21 705,1-1 545,-20 21-161,19-20-672,-19 19-417,20-19-224,-40-1-95,0-19-194,0 19-191,-20-19-513,0-20-608,-19 20-737,19-20-993,-20 0-2402</inkml:trace>
  <inkml:trace contextRef="#ctx0" brushRef="#br2" timeOffset="123867.0848">10699 10234 17392,'0'0'1377,"0"0"-1185,20 0 930,-20 0 127,39 0-320,-19 0-513,20 0-384,-1-20-416,1 20-641,-20 0-897,-1 0-2210,1 20-11113</inkml:trace>
  <inkml:trace contextRef="#ctx0" brushRef="#br2" timeOffset="123997.0921">10778 10353 17136,'0'19'704,"20"2"97,0-21 1025,19 0-321,1 0-864,19 0-609,-18 0-545,-3 19-1248,-18-19-2147</inkml:trace>
  <inkml:trace contextRef="#ctx0" brushRef="#br2" timeOffset="126262.2218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05">9567 9517 12299,'0'0'128,"0"0"353,0 0 1505,0 0-641,20 0-608,0 0-513,-1 21-96,21-21-96,-19 20-256,17-20-865,3 0-1666,-21 0-4484</inkml:trace>
  <inkml:trace contextRef="#ctx0" brushRef="#br2" timeOffset="127113.2704">9865 9498 11915,'0'0'1185,"0"0"-1121,0 0 1794,20 19-705,0-19-961,-1 0-256,1 0-609,0 21-992,0-21-1763</inkml:trace>
  <inkml:trace contextRef="#ctx0" brushRef="#br2" timeOffset="127351.2841">10221 9478 12940,'0'0'160,"21"0"897,-21 20 1249,0-1-608,0 2-705,0-1-353,0 0-95,0 19-225,0-18-192,0-2-128,0 1-224,0 0-513,20 0-288,-20-20-672,20 0-2051,-20 0-7847</inkml:trace>
  <inkml:trace contextRef="#ctx0" brushRef="#br2" timeOffset="128873.3711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045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81">16137 9498 11370,'21'0'929,"-1"0"384,-20 0 1346,20 0-1250,0 0-416,-1 19-384,1-19-417,0 21-96,0-21 64,0 20-160,-1-20-288,1 20-385,0-20-448,0 0-416,-20 0-930,21 0-1408,-3 0-1346</inkml:trace>
  <inkml:trace contextRef="#ctx0" brushRef="#br2" timeOffset="130099.4411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89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28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93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7">9687 9458 7527,'-21'0'256,"21"0"1345,0 0 609,0 0-224,0 0-768,0 0-610,0 0 97,21 0 160,-1 20-257,-2-20-159,2 0-257,1 20-128,-1-1-32,19-19-32,-19 0-160,0 21-513,0-21-576,-20 0-1378,0 0-3138</inkml:trace>
  <inkml:trace contextRef="#ctx0" brushRef="#br2" timeOffset="146877.4009">11691 10293 13612,'-20'20'2371,"20"-20"-930,0 0-384,20 0-480,-20 0 95,40 0-127,-1 0-353,1 0-96,-1 0-64,2-20-64,-1 20 32,-22 0-288,3 0-257,-1 0-320,-20 0-256,0 0-352,0 0-929,0 20-2307</inkml:trace>
  <inkml:trace contextRef="#ctx0" brushRef="#br2" timeOffset="147223.4203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76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52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028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43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87">14252 9955 16047,'-20'40'480,"0"-20"-416,0 39 1153,1-18 321,19 18-193,-20 1-640,20-1-385,0 1-128,0-1-64,20 1-352,19-21-160,-19-18-289,20 18-64,-1-39-416,-19 21-416,1-42-1858,-1 21-4965</inkml:trace>
  <inkml:trace contextRef="#ctx0" brushRef="#br2" timeOffset="149445.5478">14410 10333 12139,'0'0'3427,"0"20"-2818,21-1 31,-1 21 353,20-20-416,-21 0-449,21 0-320,0 0-321,-1-20-95,1 0-353,-20 0-1089,-1 0-1858,-19-20-1697</inkml:trace>
  <inkml:trace contextRef="#ctx0" brushRef="#br2" timeOffset="149584.5557">14669 10412 8680,'-40'20'2914,"20"-20"-832,1 20-352,-1 20-737,0-21-641,0 2-384,0-2-1153,20 1-1345,20 1-1250,-20-21-4580</inkml:trace>
  <inkml:trace contextRef="#ctx0" brushRef="#br2" timeOffset="149784.5672">14789 10134 14765,'59'59'1154,"-19"-18"-33,-21 18 480,21-19 321,-20 20-417,-20-21-1120,20 21-193,-20-20-192,-20-1-160,0 1-481,0-20-544,0 19-513,1-39-1280,-1 21-8169</inkml:trace>
  <inkml:trace contextRef="#ctx0" brushRef="#br2" timeOffset="151573.6695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63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23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23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89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033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61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39">2183 11843 18097,'18'0'-641,"3"20"897,-1-20 225,20 0 287,-1 0-383,1 0-353,-1 0-545,21 0-1024,-21 0-3716</inkml:trace>
  <inkml:trace contextRef="#ctx0" brushRef="#br1" timeOffset="163607.3578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83">3552 11744 18641,'20'0'641,"0"0"-321,-1 0 1410,21 0-962,-20 0-704,0 0-352,-1 0-1057,1 0-1185,0 0-2211</inkml:trace>
  <inkml:trace contextRef="#ctx0" brushRef="#br1" timeOffset="163920.3757">3611 11823 16335,'0'40'160,"0"-20"545,20-20 672,0 19-512,20-19-769,-1 0-897,1 21-1217,1-21-3171</inkml:trace>
  <inkml:trace contextRef="#ctx0" brushRef="#br1" timeOffset="164242.3939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013">4544 11505 12940,'0'0'5125,"0"21"-4997,0-21-96,20 19-160,-20 1-1154,0 0-5284</inkml:trace>
  <inkml:trace contextRef="#ctx0" brushRef="#br1" timeOffset="164509.4093">4663 11883 18801,'0'40'609,"0"-40"640,0 0 192,0 0-1505,0 0-1313,21 0-1281,-21 0-5094</inkml:trace>
  <inkml:trace contextRef="#ctx0" brushRef="#br1" timeOffset="165619.4729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61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13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38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28">6550 11823 7302,'79'0'8232,"-59"0"-8008,19 20 673,1-20 577,-19 20-97,17-20-929,3 0-576,-21 0 192,-2 0-384,3 0-513,-21 0-1313,0-20-2146,0 0-5445</inkml:trace>
  <inkml:trace contextRef="#ctx0" brushRef="#br1" timeOffset="167349.5718">6767 11585 14733,'0'99'897,"0"-39"256,20 39 673,-20-19 576,21-1-1441,-1 0-929,-20-19-993,20-20-1024,-20-1-738,0-19-6630</inkml:trace>
  <inkml:trace contextRef="#ctx0" brushRef="#br1" timeOffset="167812.5983">7502 11346 1825,'-20'-59'8520,"1"59"-5861,-21 0-994,20 19-287,0 41-161,-19-1-352,19 21-225,0 20-63,20-21-481,0 20-160,20-19 96,0-20 0,0-1-256,19-19-225,1 0-640,19-1-929,-19-39-2818</inkml:trace>
  <inkml:trace contextRef="#ctx0" brushRef="#br1" timeOffset="168151.6177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91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97">8575 11306 14285,'39'0'384,"-39"40"97,20 0 608,0 39-64,-20 1 64,0 0-64,0 19-513,0-20-544,0 1 192,0-21-288,20 1-224,19-20-769,1-1-641,1-39-1569,-3 0-5894</inkml:trace>
  <inkml:trace contextRef="#ctx0" brushRef="#br1" timeOffset="169059.6696">8911 11664 15182,'0'60'352,"0"-40"-224,41 39 417,-21-39 352,19 20-481,1-1-512,19-18-673,-19-21-96,0 0-384,-1 0-1537,-19 0-3300</inkml:trace>
  <inkml:trace contextRef="#ctx0" brushRef="#br1" timeOffset="169211.6783">9110 11724 12812,'-39'79'160,"19"-19"-32,0-21 448,20 1-544,0 0-640,0-20-1410,20-20-1057,0 0-3043</inkml:trace>
  <inkml:trace contextRef="#ctx0" brushRef="#br1" timeOffset="169419.6902">9249 11406 15214,'41'59'1345,"-3"-19"-416,3 20 416,-3 0 33,3-1-129,-21 1-1025,0-1-192,0-19-352,-20 19 512,0-19-801,-20 0-768,0 0-705,0 0-2690</inkml:trace>
  <inkml:trace contextRef="#ctx0" brushRef="#br1" timeOffset="169587.6998">9646 11961 15790,'0'61'513,"-20"-21"-385,20-1 865,-39 1-577,19-20-448,0 19-1345,0-19-3107</inkml:trace>
  <inkml:trace contextRef="#ctx0" brushRef="#br1" timeOffset="170205.7352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01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62">10936 11803 1953,'0'20'13966,"20"-20"-13390,0 0 1058,1 0 320,-1 0-705,18 0-449,3 0-575,-2 0-65,1-20-256,-20 20-1410,0 0-1344,-20 0-4742</inkml:trace>
  <inkml:trace contextRef="#ctx0" brushRef="#br1" timeOffset="170891.7744">11017 11942 14830,'0'40'1793,"18"-40"-960,23 20 865,-1-20-193,19 0-416,-19 0-1185,-1 0-256,1 0-1122,-40 0-1473,20 0-13164</inkml:trace>
  <inkml:trace contextRef="#ctx0" brushRef="#br1" timeOffset="173638.9313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89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89">11155 9418 11883,'0'0'2146,"20"0"-1506,0 0 1282,0 0-577,0 0-159,19 0-546,1 0-512,-19 0-224,17 0-384,-18 0-353,1 0-1345,-21 0-2338,0 0-2915</inkml:trace>
  <inkml:trace contextRef="#ctx0" brushRef="#br1" timeOffset="174815.9989">11294 9538 7879,'59'0'1954,"-39"0"-1057,0 0 1024,1 0-447,-1 0-257,-2 0-1121,-18-21-320,21 21-1346,-21 0-3042</inkml:trace>
  <inkml:trace contextRef="#ctx0" brushRef="#br1" timeOffset="175234.0228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13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094">18679 9617 16687,'-19'0'865,"19"0"352,0 0 129,19 0-257,1 0-321,20 0-640,-1 21 321,1-21-385,-20 0-128,19 0-256,-19 0-930,20 19-575,-40-19-994,21 0-2722</inkml:trace>
  <inkml:trace contextRef="#ctx0" brushRef="#br1" timeOffset="178662.2189">18778 9697 6181,'-39'20'6182,"39"0"-5829,0-20 447,0 20 930,20-20-32,-1 0-609,21 19-289,-20-19-319,19 0-353,1 0-416,-20 0-1026,19 0-1568,-19 0-4357</inkml:trace>
  <inkml:trace contextRef="#ctx0" brushRef="#br1" timeOffset="178905.2328">19393 9517 13805,'0'-19'1633,"0"19"-384,0 0 449,0 19-449,0 2 160,0 19-416,0 20-160,-20-21-256,40 21-193,-20-1-192,0 1-32,20 0-64,1-21 1,-1 1-322,0 0-639,-2-20-546,-18-1-896,21 1-1666</inkml:trace>
  <inkml:trace contextRef="#ctx0" brushRef="#br1" timeOffset="185742.6238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0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13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5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33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99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71">12148 12062 12107,'-20'19'1505,"0"-19"-384,0 0-512,40 0-96,0-19-1,19 19 0,1 0 1,1 0-193,18 0 257,0 0-225,-19 0-192,19 0-96,1 0-64,-21 0-192,1 0-192,-20 0-609,-20 0-865,0-20-3075</inkml:trace>
  <inkml:trace contextRef="#ctx0" brushRef="#br1" timeOffset="197888.3185">13041 11704 12139,'0'0'1249,"0"0"-1089,0 40 737,0-1-128,0 21-32,-20-1-97,20 21-352,0-20-255,-20 19 31,20 0-289,20-39-415,-20 20-930,20-21-1729,19-18-3876</inkml:trace>
  <inkml:trace contextRef="#ctx0" brushRef="#br1" timeOffset="198559.3564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16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44">14708 11585 17392,'20'20'128,"-20"0"-64,0 39 321,20 1 159,-20 19 353,0 0-353,0 1-448,0 19 577,0-19-641,0-21 64,21 1-288,-21-21-384,0 2-289,20-22-449,-20 1-1632,0-20-6727</inkml:trace>
  <inkml:trace contextRef="#ctx0" brushRef="#br1" timeOffset="199482.4097">14987 12121 17936,'-20'20'929,"20"-20"-961,20 0 641,-1 0-321,21 0-128,0 0-32,-1 0-256,1-20-224,-19 20-481,-3 0-1281,2 0-4484</inkml:trace>
  <inkml:trace contextRef="#ctx0" brushRef="#br1" timeOffset="200016.4403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13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66">16396 11664 16559,'-40'0'192,"20"0"-64,1 40 609,-1 0 256,0 19 64,20 1-416,0 0-257,-20 19 193,20 0-161,0-19-416,20-1 32,0-19-96,0 0-288,19-1 31,-19-19-511,0 1-418,1-21-1024,-3 0-2210,2-21-7654</inkml:trace>
  <inkml:trace contextRef="#ctx0" brushRef="#br1" timeOffset="200802.4852">16516 12081 8327,'0'-19'7592,"0"19"-6632,0 0 65,18 19 97,3 1-482,-1 20-320,0-20-95,19 19-193,-19-19-96,20 0-481,-1-20-800,-19 0-801,0 0-2531</inkml:trace>
  <inkml:trace contextRef="#ctx0" brushRef="#br1" timeOffset="200978.4953">16753 12022 9224,'-59'40'5253,"39"-21"-4965,-39 41 289,19-20 1313,-1 19-1186,23-19-768,-2-1-736,-1 2-546,42-22 193,-1-19-1121,-2 0-5669</inkml:trace>
  <inkml:trace contextRef="#ctx0" brushRef="#br1" timeOffset="201199.5079">16813 11724 12748,'39'40'2274,"-19"-1"-929,1 21 0,19 19 33,-1-19-418,1 0-127,-1-1-384,1-19 31,0-1-416,-40 1 32,19 0-32,-19-1-96,-19-19-288,19 1-449,-20-2-992,0 1-1186,20-20-7527</inkml:trace>
  <inkml:trace contextRef="#ctx0" brushRef="#br1" timeOffset="201545.5277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8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1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55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216080.3589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58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37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27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65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91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45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067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04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18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02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84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58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49">10539 9140 8520,'-39'-40'4676,"19"40"-2530,20 0-576,20-19-321,1 19 416,17-20-608,23 20-544,-2 0-289,20-20-192,-19 20-96,-1-20-641,-19 20-736,-21-20-673,1 20-2402,0-20-8008</inkml:trace>
  <inkml:trace contextRef="#ctx0" brushRef="#br0" timeOffset="137312.8534">10758 8763 12427,'-20'59'3299,"20"-19"-1569,0 39 256,0-19-32,0 39-769,0-19-801,20-20-320,-20-1-320,20 1-929,0-21-961,-20-19-2563</inkml:trace>
  <inkml:trace contextRef="#ctx0" brushRef="#br0" timeOffset="138026.8942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3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46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64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14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024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68">16753 12121 11787,'-20'0'3619,"20"-20"-2626,0 20 192,20 0 353,0 0-129,20 0-800,-1 0-193,22 0-288,-23 0-160,3 0-352,-1 20-994,-21-20-1344,1 0-4869</inkml:trace>
  <inkml:trace contextRef="#ctx0" brushRef="#br0" timeOffset="21433.2259">16852 12220 14733,'0'40'897,"0"-20"-320,20-20 384,1 0-32,19 0-289,-1 0-544,1 0-352,-1 0-833,1 0-1537,0 0-5158</inkml:trace>
  <inkml:trace contextRef="#ctx0" brushRef="#br0" timeOffset="21729.2428">17409 11961 13805,'0'0'1249,"0"0"-929,0 21 1410,0-1-417,0 0-480,0 20-385,0-1-160,0 1-95,20 0-1,-20 19-192,0-39-192,0 20-417,19-1-608,-19-18-1506,0-21-6373</inkml:trace>
  <inkml:trace contextRef="#ctx0" brushRef="#br0" timeOffset="23586.3489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62">18381 12181 15502,'0'19'1954,"0"-19"-1954,20 20 0,0 0 64,0 0 96,19 0-32,1 0-128,-1-1-96,1 1-32,1 1 128,-2-21-416,1 19-930,-20-19-1825,0 0-3138</inkml:trace>
  <inkml:trace contextRef="#ctx0" brushRef="#br0" timeOffset="25115.4365">18640 12121 13132,'-41'40'224,"41"-20"-64,-40 19 641,22 21 224,-3-21-673,1 2-320,0-2-224,0-19-609,20-1-896,0 2-1987</inkml:trace>
  <inkml:trace contextRef="#ctx0" brushRef="#br0" timeOffset="25599.4642">19057 12121 3971,'-20'0'10570,"20"0"-10281,0-20-161,0 20 256,0 20-288,0-20-320,20 0-1185,-20 20-2339,18-20-4484</inkml:trace>
  <inkml:trace contextRef="#ctx0" brushRef="#br0" timeOffset="25894.481">19195 12339 1121,'0'21'14637,"0"-21"-14669,0 19 449,0 1 1248,0 0-383,0-1-1122,0-19-160,0 21-192,0-1-193,-20 0-576,20 20-1153,-19-21-4100</inkml:trace>
  <inkml:trace contextRef="#ctx0" brushRef="#br0" timeOffset="26572.5193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01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39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25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34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2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059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92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04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092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65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52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025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49">6609 11942 12523,'20'40'769,"-20"-20"-993,20 0 128,-20 20 736,19-1 706,-19 21-738,0-21-416,0 1-95,0 0 31,0-1 576,0-19-608,-19-20-224,19 21-769,-20-21-1056,0-21-2692,0 1-4131</inkml:trace>
  <inkml:trace contextRef="#ctx0" brushRef="#br1" timeOffset="47574.7206">6470 11942 12043,'20'-19'4356,"0"19"-4228,0-21-64,0 21-448,-20 0-609,19 0-2274</inkml:trace>
  <inkml:trace contextRef="#ctx0" brushRef="#br1" timeOffset="48807.7912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56">7184 11069 15726,'-38'19'385,"38"-19"-449,20 0 0,18 0 384,3 0-32,18 0-320,1-19-1057,-1 19-1409,0-21-161,-19 21-1729</inkml:trace>
  <inkml:trace contextRef="#ctx0" brushRef="#br1" timeOffset="49471.8296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53">7840 11128 14285,'-40'-20'737,"20"20"63,20 0 546,-19 20-97,-1 20-128,20-20-416,0 19-129,0 1-31,0 19-129,0 1-352,0 0-32,0-20-128,20 0-384,-1-1-161,1-19-256,0 0-224,0 0-352,0-20-930,0 0-3490</inkml:trace>
  <inkml:trace contextRef="#ctx0" brushRef="#br1" timeOffset="50191.8708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32">8395 11168 12684,'40'39'1185,"1"-19"128,-23 0 545,23 20-289,-21-1-800,0 1-353,-1-20-320,1 40-32,-20-20-128,-20-21-192,1 21-481,-1 0-544,-21-20-384,21 0-1538,-39 0-6022</inkml:trace>
  <inkml:trace contextRef="#ctx0" brushRef="#br1" timeOffset="50936.9134">7463 11069 4099,'-20'0'4100,"20"0"-2146,0 0-192,-20 0 160,20 0-225,0 0-640,0 0-352,0-21-193,0 21 1,20 0-129,19 0-128,1 0-256,1-20 65,17 20-65,-17-19-545,-2 19-416,1 0-1473,-1 0-5093</inkml:trace>
  <inkml:trace contextRef="#ctx0" brushRef="#br1" timeOffset="54708.1292">9209 11287 13068,'-19'0'4548,"-1"0"-4131,20 0 255,20 0 289,-1 0 192,21 0-320,1 0-737,18 0 64,-19 0-288,-1 0-320,-19 0-737,20 0-897,-40 0-1506,20 19-5572</inkml:trace>
  <inkml:trace contextRef="#ctx0" brushRef="#br1" timeOffset="54837.1365">9290 11406 16047,'-21'19'448,"42"-19"609,-3 0 513,2 0-417,21-19-865,-3-1-384,3 20-833,-21-20-1025,0 20-2530</inkml:trace>
  <inkml:trace contextRef="#ctx0" brushRef="#br1" timeOffset="55299.1629">10083 10730 13676,'0'0'609,"0"0"-32,0 20 1376,0 0-511,0 0-1026,0 20-256,0-1-224,21 1 160,-21 20-480,0-20-353,18-1-576,2 1-993,-20 0-1698,0-20-5573</inkml:trace>
  <inkml:trace contextRef="#ctx0" brushRef="#br1" timeOffset="55466.1725">9845 11227 16783,'-20'0'161,"40"0"95,0 20 448,20-40 161,39 20-384,0-20-385,0 20-32,21-19 32,-1-1-352,-19 20-609,-41 0-1730,1 0-4547</inkml:trace>
  <inkml:trace contextRef="#ctx0" brushRef="#br1" timeOffset="55963.2009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73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21">11155 11744 16335,'0'59'865,"0"-19"-993,0-20-545,20 19 481,-20-18 288,20-21-288,-20 19-1154,20-19-1120,-20 0-1474</inkml:trace>
  <inkml:trace contextRef="#ctx0" brushRef="#br1" timeOffset="58408.3408">11195 11545 15118,'20'0'2626,"-20"0"-2658,0 0 160,20 0-128,-1 0-576,-19 0-1826,20 20-6727</inkml:trace>
  <inkml:trace contextRef="#ctx0" brushRef="#br1" timeOffset="58559.3494">11393 11645 15919,'21'19'1441,"-21"-19"-1537,20 0 544,-2-19 385,3 19-513,-1 0-512,20 0-1473,-21 0-3140</inkml:trace>
  <inkml:trace contextRef="#ctx0" brushRef="#br1" timeOffset="58696.3573">11434 11764 16239,'-41'19'1473,"41"-19"-1537,21 0 577,17 20-321,3-20-32,-1 0-576,19-20-1955,0 20-4643</inkml:trace>
  <inkml:trace contextRef="#ctx0" brushRef="#br1" timeOffset="58855.3664">11869 11724 16687,'21'40'641,"-21"-21"0,0 21 736,0-20-961,20 20-544,-20-21-897,20 2-1409,-20-2-5285</inkml:trace>
  <inkml:trace contextRef="#ctx0" brushRef="#br1" timeOffset="60283.448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73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18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67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65">14093 10988 18641,'0'60'513,"40"-39"-513,0 38 128,-1-19 480,1-1-223,19-19-289,2 20-769,-2-20-320,-19-1 224,-20-19-1056,19 0-3588</inkml:trace>
  <inkml:trace contextRef="#ctx0" brushRef="#br1" timeOffset="62354.5665">14390 11048 14573,'-79'100'1634,"40"-60"-577,19-1 64,0 1-833,0-20-288,20-1-352,0 1-1314,0 0-2177,20-20-5702</inkml:trace>
  <inkml:trace contextRef="#ctx0" brushRef="#br1" timeOffset="62628.5822">14530 10551 11370,'-20'-19'3331,"20"19"-2658,0 0 544,-19 39 257,19 1-65,-20 0-480,20 20-481,0-21-288,0 21-128,20-21-128,-1 1-288,1-20-769,0 0-256,0-20-1250,19 0-7334</inkml:trace>
  <inkml:trace contextRef="#ctx0" brushRef="#br1" timeOffset="62772.5903">14708 10711 4356,'-19'59'11114,"19"-39"-11050,0 0 0,19 0-64,1-1-192,-20 1-1762,20-20-3075</inkml:trace>
  <inkml:trace contextRef="#ctx0" brushRef="#br1" timeOffset="62923.599">14748 10611 17168,'-20'0'224,"20"0"-256,0 0-352,20 0-1026,-20 0-2049,21 0-8647</inkml:trace>
  <inkml:trace contextRef="#ctx0" brushRef="#br1" timeOffset="63111.6098">14888 10551 12267,'19'20'1954,"-19"1"-1794,20-2 801,0 21 352,0 0-160,0-20-896,-1 19-193,1 1-160,-20 0-97,0-1-639,-20-19-1058,20 0-1922,-19 0-3299</inkml:trace>
  <inkml:trace contextRef="#ctx0" brushRef="#br1" timeOffset="63399.6263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02">15741 11128 13388,'-21'0'1730,"21"0"-321,0 0 481,0 0-545,0 0-576,21 0 64,19 0-449,-20 0-288,19 0-64,1 0-736,-1 0-1154,-19 0-1730,20 0-10761</inkml:trace>
  <inkml:trace contextRef="#ctx0" brushRef="#br1" timeOffset="64416.6844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82">16852 10393 11787,'-20'0'1217,"20"0"-1153,0 0 1826,-19 19-161,19 1-608,-20 0-192,20 20-160,0 0-225,0-1-191,0 1-225,0 0-96,0 0-32,20-1-288,-1-19-193,1 0-480,0-20-672,1 20-2275,-1-20-6630</inkml:trace>
  <inkml:trace contextRef="#ctx0" brushRef="#br1" timeOffset="65334.7369">16992 10551 1825,'0'41'12844,"0"-22"-12491,0 1-225,20 0-96,-20-1-160,20-19-1089,-1 21-1474,1-21-3459</inkml:trace>
  <inkml:trace contextRef="#ctx0" brushRef="#br1" timeOffset="65477.745">17071 10432 13100,'-20'-39'1762,"20"39"-1442,0-21 128,0 21-448,0 0-384,20 21-1890,0-21-7271</inkml:trace>
  <inkml:trace contextRef="#ctx0" brushRef="#br1" timeOffset="65681.7567">17249 10393 15694,'40'19'225,"-40"1"800,41 0 480,-23 0-512,2 19-449,1 1-415,-1 1-65,-20-2-513,0 0-191,0-18-193,-20 18-641,20-19-1985,-21 0-7591</inkml:trace>
  <inkml:trace contextRef="#ctx0" brushRef="#br1" timeOffset="66162.7843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5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59">18620 11088 13388,'-41'40'3363,"3"-20"-2562,17 20-192,-19-21 63,1 21 97,-21 0-577,21-1-416,-1 21-481,20-21-224,-1-18-1120,3-2-4710</inkml:trace>
  <inkml:trace contextRef="#ctx0" brushRef="#br1" timeOffset="68052.8924">18877 10333 15630,'-19'-20'481,"-1"20"-545,0 0 416,0 20 801,20 19 0,-20 1-224,1 20-288,19 0-257,0 0-32,19-1-320,1 1 161,20-21-450,-1-19 1,-19 20-449,20-40-448,-1 20-1185,1-20-3619</inkml:trace>
  <inkml:trace contextRef="#ctx0" brushRef="#br1" timeOffset="68196.9007">19016 10571 14285,'0'21'256,"0"-2"-224,0 21 513,21-21-353,-21 22-640,20-22-2371,-2 1-3171</inkml:trace>
  <inkml:trace contextRef="#ctx0" brushRef="#br1" timeOffset="68332.9084">19016 10452 16111,'-40'-40'288,"40"40"-1249,0 0-512,20 0-1282,0 0-3747</inkml:trace>
  <inkml:trace contextRef="#ctx0" brushRef="#br1" timeOffset="68536.9201">19215 10313 16495,'0'0'288,"0"20"1,20 0 896,0 20-577,19-21-319,-19 21-257,0 0-64,0 0-64,-1-1-321,-19 1-191,0 0 31,-19-21-192,-1 22-1056,0-22-4069</inkml:trace>
  <inkml:trace contextRef="#ctx0" brushRef="#br1" timeOffset="68917.9417">19075 11505 12619,'21'80'2595,"-21"-60"-2563,20 39 480,0-19 1282,-20 0-833,20-1-673,-20 1 97,0 0 159,0-1-95,0-18-33,-20-2-64,0 0-127,-21 2-418,23-21-960,-2-21-672,-21 2-2083,21-40-7815</inkml:trace>
  <inkml:trace contextRef="#ctx0" brushRef="#br1" timeOffset="69033.9481">18996 11207 16559,'41'-19'1442,"-21"19"-2083,-2 0-224,3 0-1121,-1 0-3587</inkml:trace>
  <inkml:trace contextRef="#ctx0" brushRef="#br1" timeOffset="72220.1308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44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97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1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71">15404 4928 13004,'-20'0'1633,"20"0"-159,0 0-97,20 0-704,-20 0 416,39 0-545,-19 0-544,20 0 0,-21 0-192,21 0-769,1 0-1761,-23 0-6439</inkml:trace>
  <inkml:trace contextRef="#ctx0" brushRef="#br0" timeOffset="23870.3653">15443 5047 17104,'20'20'160,"0"0"1121,19-20-384,1 0-289,1 0-287,-23 0-449,2 0-1538,1 0-2562</inkml:trace>
  <inkml:trace contextRef="#ctx0" brushRef="#br0" timeOffset="24535.4033">16356 3894 7366,'-20'0'3652,"20"0"-2531,0 0 192,0 0-672,20 0 320,0 0 384,0 0-576,1 0-481,17 0-256,3 0 0,-3 0-32,-17-19-256,19 19-897,-20 0-1217,-20 0-2211</inkml:trace>
  <inkml:trace contextRef="#ctx0" brushRef="#br0" timeOffset="25118.4367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75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48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98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8">17627 4689 14958,'0'0'448,"0"19"1314,-20-19-161,20 21-832,0-1-321,0-1-319,0 2-161,0 19-321,0-20-864,0-1-1794,20 1-9385</inkml:trace>
  <inkml:trace contextRef="#ctx0" brushRef="#br0" timeOffset="27852.593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65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88">17269 5663 19058,'0'0'-321,"0"0"97,0 0 160,0 21-929,20-21-1217,-20 0-10955</inkml:trace>
  <inkml:trace contextRef="#ctx0" brushRef="#br0" timeOffset="28775.6458">17310 5842 14381,'0'19'-769,"0"-19"-416,0 0-2658</inkml:trace>
  <inkml:trace contextRef="#ctx0" brushRef="#br0" timeOffset="28913.6537">17289 5981 1761,'0'40'-64</inkml:trace>
  <inkml:trace contextRef="#ctx0" brushRef="#br0" timeOffset="29020.6598">17330 6100 13933,'18'20'3043,"-18"-20"-3107,0 0 416,0 0-576,0 0-2883</inkml:trace>
  <inkml:trace contextRef="#ctx0" brushRef="#br0" timeOffset="29727.7003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64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04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06">2003 7769 16495,'-20'20'320,"20"-20"-608,0 0 640,0 0 481,20 0 192,20 0-352,1 20-417,38-20-192,0 0 32,0 20-96,0-20 0,-19 0-192,-1 0-320,2 0 351,-22 0-511,-19-20-417,-20 20-897,0 0-1441</inkml:trace>
  <inkml:trace contextRef="#ctx0" brushRef="#br0" timeOffset="32446.8558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32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39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1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27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56">9527 8703 32,'40'-19'3395,"-40"-2"-2050,20 2-1057,0 19-288,-20-21-192,19 2-96,-19 19 192,0-20-449,-19 0-1345</inkml:trace>
  <inkml:trace contextRef="#ctx0" brushRef="#br1" timeOffset="77099.4097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053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51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7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61">20426 7629 11979,'-20'-19'2722,"20"38"-2561,0 2 415,0 19 321,40 0 32,0-1-385,-1 1-319,21 0-738,-1-21-224,0 21-224,-18-40-992,-1 20-1090,-22-40-2178</inkml:trace>
  <inkml:trace contextRef="#ctx0" brushRef="#br0" timeOffset="81555.6647">20723 7710 6694,'-59'-20'2883,"19"40"-930,20 0 97,-19-1-672,-1 21-257,20 0-385,1-1-511,-1 1-321,20-20-545,0 20-512,20-40-609,19 0-544,-19 0-3107</inkml:trace>
  <inkml:trace contextRef="#ctx0" brushRef="#br0" timeOffset="81757.6762">20823 7411 15118,'60'80'672,"-41"-41"-127,21 1 1409,0 19-449,-21-18-352,-19 19-993,0-1-352,-19 20-448,-1-19 31,-20-20-96,20 0-704,1-20-1153,-1-20-3844</inkml:trace>
  <inkml:trace contextRef="#ctx0" brushRef="#br0" timeOffset="81909.6849">21260 7591 18449,'59'19'320,"-19"-19"-224,0 19 161,-21-19-193,1 21-128,0-21-1057,-20 20-3652</inkml:trace>
  <inkml:trace contextRef="#ctx0" brushRef="#br0" timeOffset="82031.6919">21280 7710 18257,'0'39'128,"20"-39"929,-1 20 833,21 0-1154,0-20-415,-1 0-930,1 0-1825,-1 0-4196</inkml:trace>
  <inkml:trace contextRef="#ctx0" brushRef="#br0" timeOffset="82578.7231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19">22511 7272 17680,'19'20'321,"21"-20"-161,0 0 352,19 0 257,-19 20-385,19-20-480,-18 0-1089,-3 0-1089,-17 0-3107</inkml:trace>
  <inkml:trace contextRef="#ctx0" brushRef="#br0" timeOffset="82874.7401">22629 7272 11306,'-19'40'3203,"19"0"-2658,0-1 864,19 1 129,-19 0-898,20 19-512,-20-19-672,20 19-1090,0-38-2273,0 19-6407</inkml:trace>
  <inkml:trace contextRef="#ctx0" brushRef="#br0" timeOffset="83063.7509">22868 7591 16591,'60'38'577,"-21"-17"800,1-1 609,-1 20-737,21-20-704,-1 19-513,-19 1-769,19-20-224,-38 19-256,19-19-1313,-40-20-2499,18 0-4100</inkml:trace>
  <inkml:trace contextRef="#ctx0" brushRef="#br0" timeOffset="83221.76">23285 7610 15983,'-59'60'1025,"38"0"640,-19-21 930,-19 21-1410,39 19-833,-20-19-352,21 0-1217,-1-1-1121,-20 1-3460</inkml:trace>
  <inkml:trace contextRef="#ctx0" brushRef="#br1" timeOffset="85541.8927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071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38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44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85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17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.0057">21102 9598 12523,'59'19'1602,"-39"21"-673,19 0 896,-19 20 129,20 19-224,-20-20-449,-20 21-1089,0-20-96,-20 20 33,0-21-1,0-19-353,-19-1-287,19-19-129,-21 0-608,41 0-544,-20-20-2564</inkml:trace>
  <inkml:trace contextRef="#ctx0" brushRef="#br1" timeOffset="87707.016">21517 9895 17072,'40'0'448,"-19"0"-288,17 0 737,23 0-384,-22 0-545,-19 0-1090,0 0-3906</inkml:trace>
  <inkml:trace contextRef="#ctx0" brushRef="#br1" timeOffset="87836.0239">21557 9975 17104,'-20'40'1185,"20"-40"-801,20 20 1506,21-20-160,-23 0-898,23 20-671,-1-20-674,-21 0-1761,1 0-2659</inkml:trace>
  <inkml:trace contextRef="#ctx0" brushRef="#br1" timeOffset="88334.0524">23106 8941 13548,'0'21'513,"0"-21"159,0 39 706,0 1-225,0 0-352,20 0-513,-1 19-288,-19 21-64,20-21-385,-20 1-704,20 0-1089,0-1-1730,-20-19-1024</inkml:trace>
  <inkml:trace contextRef="#ctx0" brushRef="#br1" timeOffset="88543.0643">22550 9657 14926,'-79'20'1569,"79"0"-1152,0 0 223,40 0 513,19-20-128,20 0-544,60 0-353,40 0 32,19 0 320,1 0 33,-20 0-321,-61 0-160,22 0-64,-1 0-1057,-21 0-1121,2 0-1410,-60 0-8519</inkml:trace>
  <inkml:trace contextRef="#ctx0" brushRef="#br1" timeOffset="88919.0859">22511 10293 15822,'0'0'961,"0"0"-736,0 20 1088,0-20-96,19 20-448,-19 19-353,20 1-224,-20 0-256,20 0-256,-20 0 0,20-1-129,-20 1 33,20-20-161,-20 0-480,0-20-833,19 0-2177</inkml:trace>
  <inkml:trace contextRef="#ctx0" brushRef="#br1" timeOffset="89076.0947">22669 10313 14189,'20'0'2018,"-20"0"-2018,20 0 96,19 20 160,22-20 513,-2 0-449,1 0-288,-1 0-736,0-20-1218,-39 20-1986,20 0-4228</inkml:trace>
  <inkml:trace contextRef="#ctx0" brushRef="#br1" timeOffset="89228.1035">22888 10174 1089,'-20'40'10441,"20"-20"-9832,0 19-129,0 1 577,0 0-224,0 19-416,0-19-353,0 19-673,0 1-864,20-20-2275</inkml:trace>
  <inkml:trace contextRef="#ctx0" brushRef="#br1" timeOffset="89567.1229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61">23761 10214 4836,'-19'0'10826,"19"0"-10185,0 0 384,0 0 64,19 0-641,1 0-544,0 0-640,20 0-578,-1 0-2113,-19 0-5221</inkml:trace>
  <inkml:trace contextRef="#ctx0" brushRef="#br1" timeOffset="90180.158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71">24396 9955 15887,'0'-20'992,"0"20"-863,20 0 1440,0 0-544,19-19-705,2 19-352,-1 0-800,-1 0-1347,-19 0-3554</inkml:trace>
  <inkml:trace contextRef="#ctx0" brushRef="#br1" timeOffset="90483.1753">24516 9916 11851,'-21'19'2594,"21"1"-1633,0 0 1153,0 0-544,21 0-770,-21 20-736,20-1-672,-20-18-673,0 18-1250,20-19-4163</inkml:trace>
  <inkml:trace contextRef="#ctx0" brushRef="#br1" timeOffset="90649.1848">24615 10174 14445,'40'0'1313,"-21"0"385,1 19 416,20-19-1153,-20 21-833,19-1-256,1-1-513,-1 1-512,-19 0-961,21-20-3203</inkml:trace>
  <inkml:trace contextRef="#ctx0" brushRef="#br1" timeOffset="90793.193">24933 10174 12075,'-21'0'1441,"21"0"289,-40 19 993,22 2-866,-3 18-1344,-19-19-962,20 20-1729,-19 0-3811</inkml:trace>
  <inkml:trace contextRef="#ctx0" brushRef="#br1" timeOffset="91305.2221">24178 9836 8167,'-21'0'5702,"3"0"-5318,-2 0 609,20 0 961,0 0-641,0 0-993,38 0-192,3 0-63,18 0-33,21 0 192,19 0-128,1 0-32,-1 0-96,20 0-769,-40 0-1537,-20 0-2723</inkml:trace>
  <inkml:trace contextRef="#ctx0" brushRef="#br1" timeOffset="96092.4959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59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13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09">18778 4689 13324,'-19'19'1474,"19"-19"-1827,19 0 449,1 0 609,20 0 416,-1 0-32,21 0-705,19 0-288,-20 0 33,22 0 31,-42 0-128,21 0-417,-41 0-255,1 0-930,0 0-1665,-20 0-2594</inkml:trace>
  <inkml:trace contextRef="#ctx0" brushRef="#br0" timeOffset="184727.5658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63">18798 5186 13869,'-20'21'2242,"20"-21"-2242,20 0 640,0 0 449,20 0-224,-1 0-224,22 0-449,-3 0-224,-17 0 32,18 0-192,-39 0-449,19 0-416,-19 0-865,-20 0-1153,0 0-1665</inkml:trace>
  <inkml:trace contextRef="#ctx0" brushRef="#br0" timeOffset="185342.601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17">18778 6260 12395,'0'0'865,"20"0"-160,-20 0 1249,20 0-609,20 0-256,-1 0-288,22 0-545,-3 0-224,1 0-128,2 0-192,-22 0-289,-19 0-320,20 0-768,-40 0-1026,0 0-1601,0 0-3876</inkml:trace>
  <inkml:trace contextRef="#ctx0" brushRef="#br0" timeOffset="186307.6562">18877 6179 9801,'0'0'1409,"0"0"-1825,-19 0 352,-1 0 64,0 21 288,0-2 481,0 1-289,1 1-128,-1-2 321,20 1 288,0 19-449,20-18-287,-1-1-1,1-1-32,20-19-224,-1 20-128,21-20-641,-21 0-1505,22 0-3203</inkml:trace>
  <inkml:trace contextRef="#ctx0" brushRef="#br0" timeOffset="192776.0261">20446 4411 32,'-20'0'2818,"20"0"-3971</inkml:trace>
  <inkml:trace contextRef="#ctx0" brushRef="#br0" timeOffset="193192.0499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39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43">20962 4789 7655,'20'0'6886,"-20"-21"-6213,0 2 864,0-1 1,-20-1-577,20 2 64,0-1-737,-20 20-352,20 0-449,20 0 1,0 0 64,19 0-1122,-19 0-2498,21 0-8840</inkml:trace>
  <inkml:trace contextRef="#ctx0" brushRef="#br0" timeOffset="194346.1159">21736 4590 11787,'20'19'1601,"-20"2"-1441,20-21 609,-20 19-32,0 21-353,0-21-96,20 2-192,-20-1-96,0-1-96,0 2-160,0-21-833,0 19-2306,0-38-5221</inkml:trace>
  <inkml:trace contextRef="#ctx0" brushRef="#br0" timeOffset="194513.1255">21756 4471 17936,'-20'19'1122,"20"-19"-1122,0-19-32,0 19 64,20 0-353,0-20-447,0 20-1795,-1 0-5092</inkml:trace>
  <inkml:trace contextRef="#ctx0" brushRef="#br0" timeOffset="194750.139">22015 4550 4484,'0'0'9481,"18"0"-9481,-18 0 256,21 0 865,19 0-544,-20 0-417,-1 0-192,1 0-1057,0 0-2563,-20 0-5092</inkml:trace>
  <inkml:trace contextRef="#ctx0" brushRef="#br0" timeOffset="194888.1469">22015 4669 7783,'-20'20'7847,"20"-20"-8167,20 0 416,-2 0 801,3 0-224,19 0-385,-1 0-384,1 0-1250,-20 0-2081,19 0-2915</inkml:trace>
  <inkml:trace contextRef="#ctx0" brushRef="#br0" timeOffset="195262.1683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043">23046 4530 11018,'0'0'1954,"0"0"-2082,0 0-417,0 0 289,0 20-1730,0-20-7399</inkml:trace>
  <inkml:trace contextRef="#ctx0" brushRef="#br0" timeOffset="196489.2385">23066 4630 10826,'-20'0'544,"40"0"1058,-20 0 512,20-21-897,0 21-192,0 0-417,19 0-319,1 0 255,19-19 65,-38 19-481,19 0-448,-40 0-737,18 0-1954,-18-20-8328</inkml:trace>
  <inkml:trace contextRef="#ctx0" brushRef="#br0" timeOffset="196705.2509">23244 4451 16271,'0'0'-96,"20"0"-96,-20 20 1185,0-1 32,0 1-353,0 20-384,0-20-191,0 19 63,0 1-256,0 0-225,21 0-864,-21-1-705,20-18-896,0-21-1474</inkml:trace>
  <inkml:trace contextRef="#ctx0" brushRef="#br0" timeOffset="196972.2661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42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44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0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48">12128 3497 12299,'0'20'-96,"20"-20"0,19 0 673,22 0 191,-2 0 225,20-20-128,0 20-545,20 0-256,0 0-96,-18 0 0,-2 0-96,20 0-320,-20 0-449,0-20-641,2 20-1120,-2 0-1154</inkml:trace>
  <inkml:trace contextRef="#ctx0" brushRef="#br0" timeOffset="6485.371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4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15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003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67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11">9964 7154 8968,'0'19'224,"0"-19"-544,0 0 224,20 0 160,-20 0 801,20 0 608,-1 0-928,1 0-321,0 0-64,0 0 224,-20 0-224,21 0-160,-3 20-512,2-20-1858,0 20-5574</inkml:trace>
  <inkml:trace contextRef="#ctx0" brushRef="#br0" timeOffset="14779.8454">11691 7054 8584,'-40'0'704,"40"0"738,0 0-578,-19 0 65,19 0 256,0 0-416,19 0-737,-19 0 0,20 0-288,0 20-1986,0-20-4933</inkml:trace>
  <inkml:trace contextRef="#ctx0" brushRef="#br0" timeOffset="15415.8818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01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72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028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32">1011 1908 7623,'-20'0'4228,"20"0"-4132,0 0 608,0 0 225,0 0-160,20 0 32,0 0-289,19 0-319,1 0-65,0 0-64,-1 0-64,22 0 0,-23 0-257,3 0-607,-1 0-546,-21-21-928,1 21-1281</inkml:trace>
  <inkml:trace contextRef="#ctx0" brushRef="#br0" timeOffset="6253.3576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68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17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4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88">5676 7233 14061,'0'0'1121,"0"0"-577,0 0 513,20 20 225,0-1-1,0 1-544,19 0-449,1 20-128,-1-20-160,1-1 32,1 1-224,-3-20-449,-17 20-320,19-20-320,-40 0-288,19 0-1250,-19-20-3907</inkml:trace>
  <inkml:trace contextRef="#ctx0" brushRef="#br0" timeOffset="15725.8995">5994 7213 12812,'0'20'1473,"-21"-20"-1345,1 20 1249,2-1 289,-2 1-417,-21 20-544,21 0-737,-19-1-96,-1 1-161,20 0-319,20-1-577,0-39-481,0 21-1249,20-21-2209</inkml:trace>
  <inkml:trace contextRef="#ctx0" brushRef="#br0" timeOffset="15971.9135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83">6649 7233 15983,'0'0'416,"0"0"257,19 0 640,1 0-448,20 0 160,-1 0-641,2 0-256,-1 0-448,-22 0-353,23 0-704,-21 0-737,0 0-1185,-20 0-6759</inkml:trace>
  <inkml:trace contextRef="#ctx0" brushRef="#br0" timeOffset="16533.9457">6708 7372 15342,'0'39'416,"0"-19"609,20-20 545,1 20-161,38-20-704,-19 0-705,-1-20-1153,1 20-1570,-1 0-2818</inkml:trace>
  <inkml:trace contextRef="#ctx0" brushRef="#br0" timeOffset="17305.98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.0035">8059 6935 11242,'0'0'2306,"0"0"-2081,0 0 479,20 0 513,-2-20 257,23 20-161,-1 0-833,19 0-287,-19 0-193,-1 0 64,1 0-32,-20-20-321,-1 20-1056,-19 0-705,0 0-3203</inkml:trace>
  <inkml:trace contextRef="#ctx0" brushRef="#br0" timeOffset="17731.0141">8217 6935 12844,'0'20'832,"20"-20"257,0 19 929,-20 1 64,0 0-672,20 0-898,-20 0-159,0 19-257,0 1-128,0 0-129,19 0-735,-19-20-354,0 19-447,20-19-609,-20 0-3300</inkml:trace>
  <inkml:trace contextRef="#ctx0" brushRef="#br0" timeOffset="17984.0286">8575 7213 11050,'19'20'5317,"1"-20"-4740,-20 20 608,20-1 96,0 1 96,20 0-480,-21 0-641,21 0-224,1 0-32,-3-1-160,3 1-320,-21-20-962,19 0-992,-19 0-769,-20 0-6855</inkml:trace>
  <inkml:trace contextRef="#ctx0" brushRef="#br0" timeOffset="18172.0389">8972 7173 14445,'-20'0'1602,"0"0"-1378,-1 20 961,-17 0 417,17 0-1,-37 19-640,17 1-705,1 0-160,1 19-160,-21 1-544,21-1-1538,19-19-3075</inkml:trace>
  <inkml:trace contextRef="#ctx0" brushRef="#br0" timeOffset="26257.5018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18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069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93">15781 318 15662,'0'-60'-96,"-20"40"160,20 40 128,-20 0-31,20 20 351,-21 19-320,21 1-192,0 0-224,0 19-160,21-19-353,-1-1-993,0-19-1409,19-20-4099</inkml:trace>
  <inkml:trace contextRef="#ctx0" brushRef="#br0" timeOffset="30203.7276">15919 576 8199,'0'-40'7111,"0"40"-7463,0 0 544,0 20-128,20 0-32,0 0-32,0 0-769,19 0-1569,1-20-2691</inkml:trace>
  <inkml:trace contextRef="#ctx0" brushRef="#br0" timeOffset="30331.7349">16178 576 11306,'-41'-20'481,"23"20"-417,-22 20-32,-1 0-32,3-20 0,17 20-289,-19 19-2625,40-18-3492</inkml:trace>
  <inkml:trace contextRef="#ctx0" brushRef="#br0" timeOffset="30534.7465">16119 258 15086,'18'-59'-192,"3"59"352,-1 0 224,20 39-64,-21 1 641,21 0-480,-20 19-289,0-19-128,-20 19-160,0 1-128,0-20-225,0 20-448,-20-20-1281,0-1-3811</inkml:trace>
  <inkml:trace contextRef="#ctx0" brushRef="#br0" timeOffset="30693.7556">16336 457 15758,'60'-20'545,"-39"0"416,17 1 224,-18 19-1185,1 0-32,-1 0-449,-2 0-1665,-18 0-1665,0 19-5030</inkml:trace>
  <inkml:trace contextRef="#ctx0" brushRef="#br0" timeOffset="30808.7622">16435 497 13805,'0'20'576,"0"-20"97,0 0 320,20 19-705,0-19-32,1 0-416,17 0-1826,-17 0-8520</inkml:trace>
  <inkml:trace contextRef="#ctx0" brushRef="#br0" timeOffset="31204.784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44">17131 139 3395,'0'-20'11947,"19"0"-11979,21 20 256,-20-20-192,19 20 481,1 0-161,1 0-576,-23 0-1506,2 0-2786</inkml:trace>
  <inkml:trace contextRef="#ctx0" brushRef="#br0" timeOffset="31522.803">17289 59 9224,'-20'0'2531,"20"20"-1314,0 0 641,0 0-321,0 0 65,0 19-994,20 1-608,-20 0-32,21-20-512,-21 20-578,0-20-1120,20-1-4644</inkml:trace>
  <inkml:trace contextRef="#ctx0" brushRef="#br0" timeOffset="31724.8146">17429 357 13869,'39'0'448,"-19"0"833,20 0-128,-21 20-64,21-20 417,0 21-769,-1-21-577,1 19-192,-1 1-321,-19-20-447,1 20-514,-1-20-608,-20 19-1313,20-19-5637</inkml:trace>
  <inkml:trace contextRef="#ctx0" brushRef="#br0" timeOffset="31868.8228">17786 238 12043,'-41'20'3651,"23"0"-2946,-3 0 993,1 39-834,-20-18-767,1 18-1315,-21 1-3458</inkml:trace>
  <inkml:trace contextRef="#ctx0" brushRef="#br0" timeOffset="37379.138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4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0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89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76">4684 2980 14637,'20'0'1089,"-20"0"-608,-20 0 576,20 0-993,0 0-513,-21 0-800,21 0-3139</inkml:trace>
  <inkml:trace contextRef="#ctx0" brushRef="#br0" timeOffset="45613.6089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15">3631 11565 12940,'0'0'-353,"0"0"-351,20 0 704,20 20 192,-1-20 352,1 0-255,19 0-97,2 0 96,-2 0 0,-19 0-95,-1 0-97,21 0-96,-40 0-224,-1 0-705,1 0-353,0 0-1056,-20 0-1153</inkml:trace>
  <inkml:trace contextRef="#ctx0" brushRef="#br0" timeOffset="47136.6956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99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28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02">4425 3378 9641,'20'0'1025,"-20"0"608,0 0 193,0 0-129,0-20 97,0 20-833,0 0-480,20 0-289,-20 0-256,0 0-321,20 0-1184,0 0-2467</inkml:trace>
  <inkml:trace contextRef="#ctx0" brushRef="#br0" timeOffset="56648.2401">4941 3398 14285,'20'0'577,"-20"0"-706,0 0 161,0 0-512,20 0-257,-20 0-288,20 0-3107</inkml:trace>
  <inkml:trace contextRef="#ctx0" brushRef="#br0" timeOffset="56815.2496">5457 3457 672,'41'0'4324,"-21"0"-3555,0 0-32,-2 0-609,-18 0-128,21 0 0,-1 0-64,0 0-2307</inkml:trace>
  <inkml:trace contextRef="#ctx0" brushRef="#br0" timeOffset="56922.2558">5973 3457 2594,'41'20'-1057</inkml:trace>
  <inkml:trace contextRef="#ctx0" brushRef="#br0" timeOffset="57088.2652">6311 3497 1185,'59'-20'608,"-38"20"-191,19 0 95,-20 0 97,-1-20-513,1 20-224,20 0-1474</inkml:trace>
  <inkml:trace contextRef="#ctx0" brushRef="#br0" timeOffset="57232.2735">6767 3457 1761,'20'0'7207,"1"0"-7752,-1 0 513,-20 0-160,20 0 449,-2 0 1088,3 0-993,-1 0-1313,0 0-3139</inkml:trace>
  <inkml:trace contextRef="#ctx0" brushRef="#br0" timeOffset="57383.2821">7204 3497 6918,'41'0'224,"-41"0"257,20 0 287,-2 0-383,3 0-834,-1-20-3394</inkml:trace>
  <inkml:trace contextRef="#ctx0" brushRef="#br0" timeOffset="57521.2899">7662 3497 6309,'39'0'-256,"1"0"-352,-20 0-994,-1 0 994,21 0 95,-20 0-1441</inkml:trace>
  <inkml:trace contextRef="#ctx0" brushRef="#br0" timeOffset="57708.3007">8476 3556 15502,'59'21'-128,"-19"-21"384,-21-21-256,21 21-288,-20 0 288,0-20-801,0 20-4420</inkml:trace>
  <inkml:trace contextRef="#ctx0" brushRef="#br0" timeOffset="57852.309">8873 3536 7783,'38'0'4004,"3"0"-3300,-21 0 1218,-20 0-1121,20 0-32,-20 0-641,0 0-1185,0 0-3107</inkml:trace>
  <inkml:trace contextRef="#ctx0" brushRef="#br0" timeOffset="59028.3762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34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65">9130 5047 11851,'0'40'288,"0"-20"-64,0-1-64,20 2-480,-20-21-1858,0 19-6342</inkml:trace>
  <inkml:trace contextRef="#ctx0" brushRef="#br0" timeOffset="64703.7008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57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34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096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98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91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031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21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14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57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037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35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46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98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59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37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33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18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81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9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58">4147 3417 4900,'0'0'705,"0"0"-417,0 0 769,0 0-96,20 0 544,-20 0-95,0 0-161,20 0-480,1 0-609,-21 0-192,18 0-801,2 0-2114,1 0-4131</inkml:trace>
  <inkml:trace contextRef="#ctx0" brushRef="#br1" timeOffset="158849.0857">4564 3437 7463,'20'0'800,"-20"0"642,21 0 223,-21 0 33,0 0 32,0 0-1090,20 0-608,-2 0-352,2 0-865,21 0-257,-21-20-1857,39 20-3299</inkml:trace>
  <inkml:trace contextRef="#ctx0" brushRef="#br1" timeOffset="158972.0927">5022 3398 6085,'38'0'1057,"-38"0"96,20 0-384,1 0-96,-1 0 1313,-20 0-1186,18 0-928,3 0-2210,-21 19-4933</inkml:trace>
  <inkml:trace contextRef="#ctx0" brushRef="#br1" timeOffset="159131.1018">5518 3457 13100,'38'20'-128,"-17"-20"1441,19 0-929,-40 0-95,20 0 223,-1 0-544,1 0-1121,0 0-2434,0-20-4293</inkml:trace>
  <inkml:trace contextRef="#ctx0" brushRef="#br1" timeOffset="159434.119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69">7085 3457 12812,'20'20'-289,"0"-20"546,1 0-289,-1 0 224,-2 0 96,23 0-288,-1 0-1281,-1 0-2627,1 0-2306</inkml:trace>
  <inkml:trace contextRef="#ctx0" brushRef="#br1" timeOffset="159708.1348">7741 3457 1473,'59'20'9353,"-19"-20"-9289,0 0 64,-21 0-384,1 0 384,0 0 609,0 0-449,19 0-1249,-19 0-3139</inkml:trace>
  <inkml:trace contextRef="#ctx0" brushRef="#br1" timeOffset="159852.143">8594 3457 13356,'80'0'-512,"-60"0"480,19 0-1762,-19 0-288,0 0 1345,1 0-2145</inkml:trace>
  <inkml:trace contextRef="#ctx0" brushRef="#br1" timeOffset="160018.1525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86">10738 3477 2626,'80'-20'-96,"-61"20"-481,1 0-1216,0-20 2593,0 20 962,0 0-1089,-20 0-385,0 20-160,19-20 1922,-19 0-480,0 0-1442,0 0-1634,0 0-3362</inkml:trace>
  <inkml:trace contextRef="#ctx0" brushRef="#br1" timeOffset="161489.2367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009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62">11076 5207 5124,'0'0'-96,"0"0"96,0 0 801,0 0 1729,0 0 65,0 0-1250,0 0-736,0 0-1,0 0-95,0 0-834,0-21-2433</inkml:trace>
  <inkml:trace contextRef="#ctx0" brushRef="#br1" timeOffset="164122.3873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43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6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55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5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69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91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98">8753 437 4228,'0'-60'-1698</inkml:trace>
  <inkml:trace contextRef="#ctx0" brushRef="#br1" timeOffset="211805.1146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215223.3101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216805.4006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217172.4213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235616.4765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236871.5483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264418.1239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77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07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17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99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15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097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001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05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073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88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71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8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32">5080 4729 96,'21'0'416,"-21"0"161,0 0 383,0 0-95,0 0-352,0 0 95,0 0 289,0 0 0,0 0-160,-21 0 63,21-21-159,-20 21-192,0 0-1,2 0-160,-3 0 0,-19 0-95,-19 0-97,19 0-64,1 0-449,19 21-800,-20-21-1762</inkml:trace>
  <inkml:trace contextRef="#ctx0" brushRef="#br1" timeOffset="66431.7997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44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1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06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06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57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09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24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23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12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71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15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61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31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84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67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77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016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33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47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27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2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52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9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67">6332 1728 12203,'20'-20'224,"-20"20"-448,0 0 224,18 20-192,-18-20-673,0 20-1313,0 0-1121,21 0-2338</inkml:trace>
  <inkml:trace contextRef="#ctx0" brushRef="#br1" timeOffset="13339.763">6451 1550 11082,'0'-80'-609,"0"61"-1408,0-2-4454</inkml:trace>
  <inkml:trace contextRef="#ctx0" brushRef="#br1" timeOffset="13570.7762">6550 1649 13933,'0'59'544,"0"-39"-352,0 0 961,0-20-224,19-20-128,-19 20-384,0-20-417,20 1 0,0-1 32,0 0-193,-20 0 1,20 20 128,-1 0 0,1 20 32,0 0 0,0 19-128,1-19-673,-3 20-800,2-20-2083</inkml:trace>
  <inkml:trace contextRef="#ctx0" brushRef="#br1" timeOffset="14024.8022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55">7919 1271 17168,'61'-39'192,"-43"39"-288,-18 0 352,0 0 193,0 20 415,-18-1-287,-3 21-257,1 20-224,0-21-96,0 41 32,1-20-128,19-1-512,19 1-962,1-21-1793,0-19-5445</inkml:trace>
  <inkml:trace contextRef="#ctx0" brushRef="#br1" timeOffset="14609.8357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25">8614 1212 10345,'0'0'289,"0"0"2145,20 20-801,0-20 257,0 39-128,19-19-545,1 20-448,-20 0-385,19-1-160,-19 2-128,-20-2-96,20 0-672,-40 21-449,0-20-929,-19 20-2627</inkml:trace>
  <inkml:trace contextRef="#ctx0" brushRef="#br1" timeOffset="15467.8847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15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94">6073 3358 16591,'0'20'-384,"0"0"704,20-1 193,-20 1-225,0 0 449,0 0-673,0 20 32,20-21-96,-20 1-513,0 1-320,20-21-1216,-20 0-3749</inkml:trace>
  <inkml:trace contextRef="#ctx0" brushRef="#br1" timeOffset="17680.0111">6232 3219 13452,'0'0'4677,"21"0"-4581,-21 0 512,18 0-95,22-20 127,-19 20-63,17 0-609,-17 0 0,-1 0-513,0 0-896,0 0-1346,-20 0-4612</inkml:trace>
  <inkml:trace contextRef="#ctx0" brushRef="#br1" timeOffset="17830.0194">6291 3338 13612,'20'40'64,"1"-40"1186,-1 0-546,19-20-223,-19 20 95,0 0-768,0-20-1730,-1 20-3971</inkml:trace>
  <inkml:trace contextRef="#ctx0" brushRef="#br1" timeOffset="18241.043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17">7245 3378 15310,'59'20'1313,"-39"-1"225,-40 1-738,-1 0-223,-17 20-481,-23-20-416,-18 19-1378,20-18-2210</inkml:trace>
  <inkml:trace contextRef="#ctx0" brushRef="#br1" timeOffset="19064.0904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057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44">8654 3099 16399,'20'0'416,"-20"0"-768,20 0 480,19-20-96,-19 20 64,21 0-320,-23-20-2563,22 20-4772</inkml:trace>
  <inkml:trace contextRef="#ctx0" brushRef="#br1" timeOffset="19620.1221">8733 3199 10057,'0'20'961,"20"-20"672,0 0 225,1 0-865,17 0-608,3-20-770,-3 20-3106</inkml:trace>
  <inkml:trace contextRef="#ctx0" brushRef="#br1" timeOffset="20051.1469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51">9786 3338 22453,'20'0'-577,"-20"0"-544,0 0-2466,-40 0-7720</inkml:trace>
  <inkml:trace contextRef="#ctx0" brushRef="#br1" timeOffset="25325.4486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19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15">138 7730 17936,'-119'39'545,"100"-19"-801,19-20 64,0 0 288,0 0 320,0 0 97,39 20-417,0-20 0,1 0-64,19 20-32,1-20-128,-1 0-193,0 0-576,-19 0-544,21 0-961,-43 0-2275</inkml:trace>
  <inkml:trace contextRef="#ctx0" brushRef="#br1" timeOffset="26312.50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48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13">5656 4013 64,'0'0'1249,"0"0"320,-19 0-352,19 0-384,0 0-641,-20 0-31,20 0-161,0 0-1506</inkml:trace>
  <inkml:trace contextRef="#ctx0" brushRef="#br1" timeOffset="53480.0589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.0014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97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81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04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58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81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54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19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1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32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47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7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61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94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46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67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24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4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03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058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28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46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11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9">7522 10571 5701,'20'0'-64,"1"0"-545,-21 0-736,0 0 512,0 0 1762,-21 0 160,21 0-256,-20-20 256,0 20 288,20 0-64,-20 0-1313,1 20-2081</inkml:trace>
  <inkml:trace contextRef="#ctx0" brushRef="#br3" timeOffset="143312.197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89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.0003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33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59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91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63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2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73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32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08">12009 13273 5381,'-61'0'6662,"43"0"-5253,18 0-384,0 0 0,18-20-448,3 20-385,19 0-224,19 0-449,-19 0-1184,19 0-2371</inkml:trace>
  <inkml:trace contextRef="#ctx0" brushRef="#br0" timeOffset="5322.3044">12465 12895 14541,'0'-19'641,"0"19"-577,-19 0 1473,19 40 1,0-20-641,-20 20-673,20 19-32,0 1-288,0-1 64,0 21-320,20-20-225,-20-21-288,19 21-32,1-21-96,0-18-736,-20-2-2115,20-19-5861</inkml:trace>
  <inkml:trace contextRef="#ctx0" brushRef="#br0" timeOffset="5560.318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76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21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009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26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36">15979 13075 10537,'39'0'513,"-19"-20"672,0 20 833,-20 0-641,0 0-832,0 20 63,-20-20 129,0 20 32,2 0-449,-23-1-192,1 1-64,21 0-96,-21 0-160,20 0-449,0 0-608,20-20-1057,0 19-2082</inkml:trace>
  <inkml:trace contextRef="#ctx0" brushRef="#br0" timeOffset="8141.465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54">17091 13273 17264,'20'21'801,"-20"-21"-1154,0 19 129,0-19-481,-20 0-3266</inkml:trace>
  <inkml:trace contextRef="#ctx0" brushRef="#br0" timeOffset="17630.0084">4902 12518 11146,'-20'40'256,"20"-40"225,-20 20 1409,20 0-609,0 0-609,0 0-415,0 19-193,0 1-64,20 19 0,-20-18 0,20 18-225,-20-19-191,20 0-225,-1-20-223,-19 19-578,20-19-1280,-20-20-802</inkml:trace>
  <inkml:trace contextRef="#ctx0" brushRef="#br0" timeOffset="17910.0244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69">11175 3914 11659,'-20'0'5861,"0"0"-5060,20-20-673,20 1 128,20-2 65,0-18 191,19-21 129,0 1-449,2-21 0,-2 20-96,1-19 96,-1 0-288,-19 19 32,-1 20-577,-19 1-127,-20-1-578,0 20-1440,-20 20-4549</inkml:trace>
  <inkml:trace contextRef="#ctx0" brushRef="#br0" timeOffset="45342.5929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46">7066 1689 3235,'0'0'1217,"0"0"-833,0 0-288,0 0-32,0 0-128,0-20-160,0 20-289,19-20-511,-19 20-578,0-20 65</inkml:trace>
  <inkml:trace contextRef="#ctx0" brushRef="#br0" timeOffset="4032.2307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86">8296 1490 15502,'0'0'192,"20"0"833,0 0-288,0-20-577,0 20-64,-1-19 64,21 19-128,1 0-64,-3-21-96,3 21-192,-2 0-289,1-20-480,-20 1-1121,0-1-2210</inkml:trace>
  <inkml:trace contextRef="#ctx0" brushRef="#br0" timeOffset="5085.2909">8494 1192 8359,'0'0'2275,"0"0"-2756,0 20 865,0-20 802,20 20 191,-20 19-704,21 1-481,-21 1-64,20 17-128,0 2-224,-1-20-257,1 20-416,-20-21-672,20 1-1826</inkml:trace>
  <inkml:trace contextRef="#ctx0" brushRef="#br0" timeOffset="5467.3127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25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94">9448 1470 14093,'0'20'1601,"0"-20"-1440,0 0 319,0 0 129,20-20 383,0 20-319,19-19-609,1-2 0,-20 21-32,19-20-416,-19 20-449,0-19-1025,1 19-1761,-1 0-2403</inkml:trace>
  <inkml:trace contextRef="#ctx0" brushRef="#br0" timeOffset="6506.3722">9508 1192 14830,'0'0'608,"0"0"-544,0 0 64,0 0 417,0 0 608,19 20-769,-19 0-224,20 19-96,0 1 97,0 20-322,0-21-159,-1 21-352,1-20-450,0-21-671,1 22-1731,-1-22-6629</inkml:trace>
  <inkml:trace contextRef="#ctx0" brushRef="#br0" timeOffset="6917.3957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26">10221 1052 14958,'-18'-19'-32,"-2"19"544,20 0-480,0 0 385,-21 0 287,21 40-287,0-20-65,0 39 224,0-19-95,0 0-193,21 19-224,-1-19 128,-2 20-192,3-21-256,19 1-160,-20 0-577,19 0-897,-19-40-2466</inkml:trace>
  <inkml:trace contextRef="#ctx0" brushRef="#br0" timeOffset="7531.4306">10440 1192 14541,'0'0'224,"0"0"513,0 0-192,0 0-193,0 0 321,0 0-193,0 20-192,20 0 161,-20 0-257,20 19-64,0-19-64,-20 21-160,21-22-256,-21 20-449,18-19-801,2-20-1601,-20 21-5445</inkml:trace>
  <inkml:trace contextRef="#ctx0" brushRef="#br0" timeOffset="7782.4452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88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8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29">8415 2583 13100,'0'19'801,"0"-19"512,0 0-224,0-19-416,0 19-129,20 0-95,21 0-97,-23 0-288,23 0 32,-1 0-96,19 0 0,-19 0 64,-20 0-384,19 0-321,-19-20-192,-20 20-31,20 0-290,-20-20-1536,0 20-5382</inkml:trace>
  <inkml:trace contextRef="#ctx0" brushRef="#br0" timeOffset="12853.7352">8575 2404 4228,'0'20'4516,"0"-20"-4548,0 20 1089,0 0 352,19 19 129,-19 1-578,0 19-703,20 1-97,-20-20-128,0 20-64,20-40-224,-20 18-65,0-17-479,20-1-1186,-20-20-1602,0 0-3490</inkml:trace>
  <inkml:trace contextRef="#ctx0" brushRef="#br0" timeOffset="13236.757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53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52">9328 2583 14669,'21'0'641,"-21"0"-385,20 0 673,0 0-128,-2-20 0,3 20-353,-1 0-224,20 0-128,-20 0-96,-1 0-384,-19-20-577,20 20-576,-20 0-1442,0-20-3683</inkml:trace>
  <inkml:trace contextRef="#ctx0" brushRef="#br0" timeOffset="13899.7951">9468 2364 10730,'20'40'512,"-20"-20"2083,0 0-610,20 19-319,-20-19-801,19 40-609,-19-21-160,20 2-128,-20-2-512,20-19-545,0 20-993,0-20-2435</inkml:trace>
  <inkml:trace contextRef="#ctx0" brushRef="#br0" timeOffset="14259.8155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97">10122 2265 16079,'-18'21'-513,"18"17"577,0-17 128,-21-2 609,21 21 128,0 20-609,0-21-63,21 1 31,-21 0-224,18-1-64,2 1-128,21-20-385,-21 0-351,19-1-1314,-19-19-3588</inkml:trace>
  <inkml:trace contextRef="#ctx0" brushRef="#br0" timeOffset="14772.845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77">10559 2245 15726,'21'0'417,"-21"0"-353,20 20 480,0 1 289,19 17 128,1-17-416,19 19-225,-19-21 0,-1 21-160,1-1-64,-20 21 1,-20-20-33,20-1 0,-40 21-96,20-21-289,-20 2-447,0-21-1058,-19 18-3811</inkml:trace>
  <inkml:trace contextRef="#ctx0" brushRef="#br0" timeOffset="15767.9019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08">8316 4232 6726,'-20'0'8520,"20"0"-8328,0 0 449,0 0-513,20 0 833,0 0 352,20 0-736,-21 0-385,21 0-160,1 0-64,-23 0-257,23 0-415,-21 0-577,0 0-962,-20 0-1280,19-20-1730</inkml:trace>
  <inkml:trace contextRef="#ctx0" brushRef="#br0" timeOffset="16460.9415">8395 4113 12748,'0'0'576,"20"19"-576,-20-19 641,20 40 352,1-20 0,17 20-673,-18-20-256,1 40 0,-1-20-96,0-1-224,-1-19-417,1 20-704,0-20-1154,-20-20-2786</inkml:trace>
  <inkml:trace contextRef="#ctx0" brushRef="#br0" timeOffset="16828.962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03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43">9448 4272 11370,'-20'0'2659,"20"0"-1923,0 0 129,20-20 0,0 20 448,0 0-640,19 0-449,1 0-160,-20-20-64,19 20-352,-19-20-641,0 20-2018,-20-20-6726</inkml:trace>
  <inkml:trace contextRef="#ctx0" brushRef="#br0" timeOffset="17571.005">9488 4033 13773,'0'40'1057,"20"0"992,-20 0-607,19-1-161,-19 21-352,20 0-705,0-20-192,-20 19-480,20-19-609,19-20-673,-19 19-2017,0-39-6087</inkml:trace>
  <inkml:trace contextRef="#ctx0" brushRef="#br0" timeOffset="17917.0248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17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94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1">10818 4192 7815,'0'20'10410,"19"-20"-10506,1 0 1345,0 0-160,20 0-96,-21 0-289,21 0-543,1-20-161,-23 20-257,2 0-896,1 0-704,-21-20-1090,0 20-4068</inkml:trace>
  <inkml:trace contextRef="#ctx0" brushRef="#br0" timeOffset="19107.0929">10936 4073 13516,'0'40'929,"20"-21"256,-20 2 64,20-2-127,-20 21-418,0 0-544,21-20-256,-21 20-160,20 0-417,-2-21-864,2 1-673,1 0-929,-1-20-1506</inkml:trace>
  <inkml:trace contextRef="#ctx0" brushRef="#br0" timeOffset="19325.1054">11353 4054 16591,'20'59'321,"-20"-40"63,20 2 192,-20 18 129,0-19 64,0 0-641,0 0-96,21 0-288,-21-1-321,0 2-640,0-21-1025,20 19-2018</inkml:trace>
  <inkml:trace contextRef="#ctx0" brushRef="#br0" timeOffset="19562.1188">11434 3854 15214,'18'0'320,"23"0"-96,-1 21 673,-1 18 256,1-19 737,19 20-833,-19 19-833,-1-19-160,1 19 65,-20 1-97,1-20-32,-21 19-97,0-19-543,0 0-289,-41 0-352,21 0-2595</inkml:trace>
  <inkml:trace contextRef="#ctx0" brushRef="#br0" timeOffset="31133.780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5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68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42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02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8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13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35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23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96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77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19">11452 1232 14125,'0'0'416,"0"0"289,0 0-225,0 0-63,21-20 31,19 0-95,-1 0-33,21-20 128,19 1 161,20-21-225,-20 21-352,0-2 0,2 2-64,-22 0-224,-19 18-289,-1 1-415,-19 1-97,0 19-385,-20 0-2530</inkml:trace>
  <inkml:trace contextRef="#ctx0" brushRef="#br0" timeOffset="63472.6305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44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019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58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042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77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5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63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28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098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21">10063 4252 16976,'20'0'1729,"1"0"-1953,-3 0 929,2 0-353,0 0-128,21 0-32,-23 0-416,23 0-833,-21 0-1121,0 0-1217,-1 20-4613</inkml:trace>
  <inkml:trace contextRef="#ctx0" brushRef="#br0" timeOffset="2266.1295">10183 4371 13708,'-21'40'225,"42"-40"-1,-21 20 32,38-20 32,-17 0 257,19 20-353,-1-20-1249,1 0-1473,0 0-5222</inkml:trace>
  <inkml:trace contextRef="#ctx0" brushRef="#br0" timeOffset="2475.1416">10699 4192 18257,'0'60'128,"0"-40"577,0 20-65,0 19-287,0-19-161,0 0-192,0-1-481,0-19-928,20 20-1057,-20-20-1923</inkml:trace>
  <inkml:trace contextRef="#ctx0" brushRef="#br0" timeOffset="3075.1759">13141 3556 7943,'20'-20'1826,"-20"20"-1282,0 0 1570,0 0-768,0 0-674,0 20 321,0 1-352,0-2-257,0 21-256,0 0-96,0-20-64,0 19-128,0-19-449,0 0-191,0-20-257,18 20-961,-18-20-3363</inkml:trace>
  <inkml:trace contextRef="#ctx0" brushRef="#br0" timeOffset="3361.1923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6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92">13121 4252 14637,'0'20'2819,"20"-20"-2979,0 0 1249,-2 0-609,3 0-512,-1 0-32,0 0-865,0 0-1281,-1 0-1185,-19 0-8616</inkml:trace>
  <inkml:trace contextRef="#ctx0" brushRef="#br0" timeOffset="4992.2855">13220 4312 12107,'0'19'128,"20"-19"-64,0 0 160,-1 0-63,1 0-354,0 0-3010</inkml:trace>
  <inkml:trace contextRef="#ctx0" brushRef="#br0" timeOffset="5281.3021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32">15801 3536 12107,'0'0'833,"0"-19"-865,19 19 704,-19 19-31,20 1 704,-20 1-192,20 18-352,-20 0-224,0 2-97,20-2-384,-20 1-64,20 0-288,-20-20-385,19-1-159,1 2-546,-20-21-1632,0 0-8970</inkml:trace>
  <inkml:trace contextRef="#ctx0" brushRef="#br0" timeOffset="6131.3507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91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99">15741 4312 16944,'20'0'608,"20"-21"-416,-21 21 449,1-19-673,20 19-417,-20 0-1408,-1 0-2788</inkml:trace>
  <inkml:trace contextRef="#ctx0" brushRef="#br0" timeOffset="7112.4068">15840 4391 14958,'0'0'-513,"0"0"833,20 0 673,0 0-672,0 0-193,-1 0-1185,21-20-2338</inkml:trace>
  <inkml:trace contextRef="#ctx0" brushRef="#br0" timeOffset="7458.4266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51">18520 3398 13164,'-20'0'865,"0"19"-801,20 1 705,0 20 576,0 0-64,0 20-480,0-21-609,20 21-96,0-21-96,1 1-32,-3-20-256,2 20-353,-20-20-480,20-20-609,-20 19-1312,0-19-5863</inkml:trace>
  <inkml:trace contextRef="#ctx0" brushRef="#br0" timeOffset="8230.4707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09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95">18660 4252 14541,'19'0'3011,"1"0"-2883,20-20 1218,-20 20-1026,-1 0-512,21-20-513,-20 20-1473,0 0-2146</inkml:trace>
  <inkml:trace contextRef="#ctx0" brushRef="#br0" timeOffset="9218.5273">18739 4312 11659,'-20'19'224,"20"-19"-128,20 0 1121,0 0 224,-1 0-256,1 0-928,20 0-994,-20 0-1761,19 0-8040</inkml:trace>
  <inkml:trace contextRef="#ctx0" brushRef="#br0" timeOffset="9472.5418">19235 4113 16111,'-20'0'384,"20"19"-896,-20-19 576,0 21-128,20-2 64,-19 1 96,19 0-64,0 0 32,19 0 96,1 0 96,20-1 129,-20-19 95,19 21-224,1-21-320,-1 0-128,-19-21-545,21 21-1217,-41 0-1985</inkml:trace>
  <inkml:trace contextRef="#ctx0" brushRef="#br0" timeOffset="9666.5528">19354 4172 11723,'0'60'1121,"0"-40"480,0 19 225,0-18-1089,19 19-545,-19-1-192,0-19-609,20 0-1024,-20 20-1186,0-40-8936</inkml:trace>
  <inkml:trace contextRef="#ctx0" brushRef="#br0" timeOffset="10596.606">13080 4451 9160,'0'0'1954,"-18"0"128,18 0-737,0 0-160,18 0-736,-18 0-353,20 0 64,1 0-64,19 0-32,-1-20-64,1 20-128,-20 0-641,-1 0-1024,1 0-2083</inkml:trace>
  <inkml:trace contextRef="#ctx0" brushRef="#br0" timeOffset="11016.6301">13041 4331 5925,'0'0'4036,"0"0"-2435,21 0 193,-21-19-673,18 19 96,2 0-416,21-21-577,-21 21-192,19-19-32,-19 19-128,0 0-576,0 0-834,-1 0-1120,-19 0-2115</inkml:trace>
  <inkml:trace contextRef="#ctx0" brushRef="#br0" timeOffset="21451.2269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18">8435 7312 13837,'0'0'961,"21"0"-513,-1 0 929,-2 0-480,23-20-192,-1 20-641,-1-20-96,-19 20-769,0 0-897,0 0-1344,0 0-6952</inkml:trace>
  <inkml:trace contextRef="#ctx0" brushRef="#br0" timeOffset="21831.2487">8535 7372 11627,'0'39'256,"20"-39"384,0 0 674,-1 0-257,21 0-513,0 0-576,-20 0-993,19-20-2210</inkml:trace>
  <inkml:trace contextRef="#ctx0" brushRef="#br0" timeOffset="22019.2594">8893 7133 14733,'0'21'1057,"0"-2"-352,0 21 320,0 19-320,0 1-417,0-1-288,0 1-865,18-20-1633,-18 20-3972</inkml:trace>
  <inkml:trace contextRef="#ctx0" brushRef="#br0" timeOffset="24234.3861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64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94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1">5556 11148 9064,'21'0'5413,"-1"-20"-4836,0 20-97,0-20 161,19 20-321,-19-20-320,20 20-673,-21 0-1441,1 0-3491</inkml:trace>
  <inkml:trace contextRef="#ctx0" brushRef="#br0" timeOffset="32324.8489">5696 11188 11178,'-40'19'1506,"40"1"-1282,20-20 416,-20 0 706,20 0-193,20 0-993,-1-20-256,1 20-961,-20 0-1089,19 0-6054</inkml:trace>
  <inkml:trace contextRef="#ctx0" brushRef="#br0" timeOffset="32569.8629">6053 10909 9737,'20'-20'1153,"-20"20"-1089,0 20 1121,0 0 737,0 0-449,0 19-608,0 21-385,0-20 1,0 20-289,20-20-192,-20-1-384,20 1-737,0-1-481,-20-19-2818</inkml:trace>
  <inkml:trace contextRef="#ctx0" brushRef="#br0" timeOffset="34198.9561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9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89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07">12703 11048 14958,'-20'40'480,"20"-20"-416,-20 20 833,20 0 352,0-1-384,0 1-609,0 19-384,0-19-192,20 19-1089,-20 2-1891,0-21-8102</inkml:trace>
  <inkml:trace contextRef="#ctx0" brushRef="#br0" timeOffset="50819.9067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48">8376 11942 11627,'0'-19'672,"19"38"-384,-19 0 1314,0 2-353,0-1-384,0 20 64,0 19-353,0-19-319,0 0-193,0-1-96,20 1-321,-20-20-704,0 0-1185,20-1-3363</inkml:trace>
  <inkml:trace contextRef="#ctx0" brushRef="#br0" timeOffset="51987.9735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23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49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55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29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47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26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18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27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41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48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47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17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069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21">7125 11942 11498,'0'0'705,"0"0"-865,21 0 416,-1 0 737,-2 19 96,23-19-416,-1 0-353,-1 0-96,21 0-128,-21 0-96,1 0-64,-1 0-352,-19-19-225,20 19-416,-40 0-352,21 0-545,-21 0-640,0 0-2691</inkml:trace>
  <inkml:trace contextRef="#ctx0" brushRef="#br0" timeOffset="3376.1931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76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47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46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68">22829 1629 9224,'18'0'3940,"-18"0"-3812,0 0 1794,21 0-160,-21 20-834,0 0-287,0 19-481,0 1-64,0-20-96,0 21 64,20-22-384,-20 0-321,0 2-928,20-2-1250,-20-19-2690</inkml:trace>
  <inkml:trace contextRef="#ctx0" brushRef="#br0" timeOffset="38636.2095">23007 1430 17072,'20'0'-193,"-20"0"866,19 0 576,1 0-544,0 21-32,0-2-385,0 1-256,19 19-32,-19 21-32,0-20-801,1 20-480,-21-1-513,-21-19-1473,1 0-4068</inkml:trace>
  <inkml:trace contextRef="#ctx0" brushRef="#br0" timeOffset="39588.2642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71">23860 2444 14830,'0'0'-65,"0"0"98,20 20 1280,-20-1 32,20 1-416,20 0-288,-21 0-353,21 0-128,-20 19-128,19-19-96,1 1-481,-19-2-127,17-19-545,-17 20-993,-1-20-1634,0 0-2947</inkml:trace>
  <inkml:trace contextRef="#ctx0" brushRef="#br0" timeOffset="40028.2895">24157 2404 12427,'-18'-19'1057,"18"19"-736,-20 0 1568,-1 19-223,21 1-641,-20 0-449,0 19-383,2 1-129,-3 0-32,1-20-224,0 19-641,0 1-641,20-20-1184,0 0-2115</inkml:trace>
  <inkml:trace contextRef="#ctx0" brushRef="#br0" timeOffset="40353.3081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92">17905 298 7655,'20'-20'704,"-20"20"610,0 0-65,0 0-384,0 0-609,0 0-192,0 20 352,0 0 1,-20 0 127,20-1-127,0 22-129,-20-2-192,20 0-64,-20 2-32,20-2-224,0-19-673,0 0-929,0 0-1665</inkml:trace>
  <inkml:trace contextRef="#ctx0" brushRef="#br0" timeOffset="42715.4432">17727 556 12139,'0'-20'0,"0"20"0,0 20 705,0 0-1,0 0-63,18 20-353,2-21-288,1 21 64,-1 0 64,0 0-128,0-21 193,19 2 95,-19-21 128,0 0-160,0-21-223,-1 2-354,1-1-768,0 0-2274,-20 0-7718</inkml:trace>
  <inkml:trace contextRef="#ctx0" brushRef="#br0" timeOffset="45262.5889">20446 1172 7751,'-20'0'1762,"20"0"-994,0 0-95,20 0 384,0 0 32,0 0-416,19 0-65,1-20 161,19 0 64,20 1-225,2-1-287,-2 0-321,0-1-161,-20 21-159,1 0-289,-19 0-1344,-41 0-1667,18 0-1248</inkml:trace>
  <inkml:trace contextRef="#ctx0" brushRef="#br0" timeOffset="45630.6098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52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62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022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01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66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74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24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88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93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37">22430 5445 10826,'0'-20'961,"0"20"-225,0 0 1,-18 0 32,-2 39 64,20-19-225,0 20-127,-21 20-129,21-21-64,0 22-192,21-22-64,-21 0 0,20 2 0,-2-22-224,2 1-416,-20-1-417,21-19-1217,-1 0-1730</inkml:trace>
  <inkml:trace contextRef="#ctx0" brushRef="#br0" timeOffset="82861.7394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37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21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042">23503 6299 16687,'0'20'-128,"20"-20"384,0 19 994,-1 2-482,21 18-447,-19-19-225,17 20-128,3-20-128,18 0-417,-19 19-288,-20-19-672,19 0-1506,-19-20-3940</inkml:trace>
  <inkml:trace contextRef="#ctx0" brushRef="#br0" timeOffset="84180.8149">23841 6319 16719,'-20'19'0,"0"2"449,0-1 1344,-19 19-1088,-1-19-609,19 20-64,-17-1-448,18 1-385,20 0-448,0 0-833,0-21-1730,20 21-4387</inkml:trace>
  <inkml:trace contextRef="#ctx0" brushRef="#br0" timeOffset="84404.8277">23900 6179 17520,'59'-19'320,"-39"19"-448,20 0 769,-1 0 416,1 19-256,1 2-161,18 18-512,-19 1 33,-1 19-129,-19 1-32,0 20-385,-20-21-319,-20 22-738,0-22-1152,0 0-3172</inkml:trace>
  <inkml:trace contextRef="#ctx0" brushRef="#br1" timeOffset="87142.9843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1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14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09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49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39">22094 9418 12684,'-20'-20'640,"0"1"-159,20 19 159,-21 0 257,3 19-96,-2 22-193,20-2-223,0 21-257,0 0-32,20-1-32,-2-19-64,-18 20-128,41-41-224,-21 21-161,0-20-512,-1-20-865,21 0-2434</inkml:trace>
  <inkml:trace contextRef="#ctx0" brushRef="#br0" timeOffset="101285.7931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064">22570 9418 14765,'0'0'0,"40"0"449,-21 21 1056,21-2-480,0 1-480,19 19-449,-39 22-32,1-1 0,-21-1 0,0-19 64,-21 19 32,-19-19-64,22 0-224,-23-21-833,21 21-3363</inkml:trace>
  <inkml:trace contextRef="#ctx0" brushRef="#br0" timeOffset="102280.8501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09">23226 10293 16944,'18'0'288,"-18"0"-320,20 20 384,1 0 97,19 0-129,-22-1-256,3 2-224,-1-2-481,0 1-352,19 20-544,-19-20-1474,20-1-1473</inkml:trace>
  <inkml:trace contextRef="#ctx0" brushRef="#br0" timeOffset="102656.8716">23543 10293 13292,'-20'0'897,"0"0"-929,20 0 705,-40 20 1088,20 20-608,-19-21-512,19 21-545,-21 20-160,23-21-417,-2 1-640,20 1-480,0-41-1890,20 19-3524</inkml:trace>
  <inkml:trace contextRef="#ctx0" brushRef="#br0" timeOffset="102944.8881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23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26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59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17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099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052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08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43">21895 3517 11146,'0'0'641,"0"-20"-577,0 20-128,0 0 384,0 20 224,0-1 1,-20 1-65,20 20 129,-20 19-129,0 1-63,20 0-97,-20 0-128,20-1-96,0 1-64,20-1-32,0-18-416,20-22-897,-19 21-1346,-3-40-1921</inkml:trace>
  <inkml:trace contextRef="#ctx0" brushRef="#br0" timeOffset="144228.249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33">22629 3835 5701,'0'0'2274,"0"0"-480,0 0 960,0 0-544,0 0-704,0 0-481,0 0-224,0 0-193,0 0-223,20 0 63,0 0-64,0 0-159,21 0-97,-23 0-128,22 0-289,1 0-319,-2 0-353,-19 0-288,20-20-1089,-40 20-2115</inkml:trace>
  <inkml:trace contextRef="#ctx0" brushRef="#br0" timeOffset="145519.3229">22669 3934 13644,'0'20'-64,"20"-20"641,0 0 1441,1 0-737,-3 0-640,22 0-513,1 0-128,-2 20-673,1-20-2049,-20 0-5062</inkml:trace>
  <inkml:trace contextRef="#ctx0" brushRef="#br0" timeOffset="146579.3833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21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53">23920 3974 14862,'0'0'544,"20"20"-1088,-20-20 1248,19 19 193,1 1-481,0 1-255,21-2-193,-23 1-289,2 0-576,21-1-1024,-21 2-1026,-2-21-1826</inkml:trace>
  <inkml:trace contextRef="#ctx0" brushRef="#br0" timeOffset="147979.4639">24157 3994 11723,'-18'19'512,"-2"1"65,-1 1 1152,1-2-672,20 21-929,-20-21-480,2 21-993,18-20-993,0 0-1538</inkml:trace>
  <inkml:trace contextRef="#ctx0" brushRef="#br0" timeOffset="148138.473">24238 3894 18033,'19'-19'512,"1"19"-736,-20 0 224,0 0-513,0 0-896,20 19-2755</inkml:trace>
  <inkml:trace contextRef="#ctx0" brushRef="#br0" timeOffset="148296.4821">24376 4073 14669,'20'40'481,"-20"-40"1537,0 19-417,0-19-1152,0 21-417,-20-2-128,20 1-769,0 0-1313,-20 0-3203</inkml:trace>
  <inkml:trace contextRef="#ctx0" brushRef="#br0" timeOffset="148637.5016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56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21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7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3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09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24">3493 5405 6342,'0'0'1633,"0"0"-448,0 0 673,0 0-64,0 0 31,0 0-672,0 0-800,0 0 31,19 0 257,1 0-129,0 20-320,20-20-63,-1 0-129,1 0-641,19 0-1249,-19 0-2530</inkml:trace>
  <inkml:trace contextRef="#ctx0" brushRef="#br0" timeOffset="3947.2258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097">4882 10969 160,'-20'0'-159</inkml:trace>
  <inkml:trace contextRef="#ctx0" brushRef="#br0" timeOffset="35730.0436">7899 7809 2017,'0'0'993,"0"0"-1057,0 0 32,0 0 128,0 0 737,0 0 256,0 0-769,0 0-223,0 0 95,0 0-64,0 0-416,0 0-641,-19 0-577,19 0-576</inkml:trace>
  <inkml:trace contextRef="#ctx0" brushRef="#br0" timeOffset="35932.0552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3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11">3333 11366 8071,'-20'0'1698,"20"0"-97,-19 0 737,19 0-320,0 0-768,19 0-642,1 0-31,21 0-1,-3 0-255,23 0-161,-2 0 64,20 0-128,-19 0 32,19 0-192,-18 0 32,-2 0-512,-19 0-962,-21 0-2658</inkml:trace>
  <inkml:trace contextRef="#ctx0" brushRef="#br0" timeOffset="50128.8672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74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23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78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93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7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43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51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41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16">9646 5147 64,'0'0'672,"-20"0"321,20 0 0,0 0-64,0 0-481,0 0 225,-19 0 64,19 0-513,0 19-288,0-19-833,-20 0-448,20 0 64,0 0-65</inkml:trace>
  <inkml:trace contextRef="#ctx0" brushRef="#br1" timeOffset="31701.8131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073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83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096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66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83">13279 5623 9833,'20'20'96,"-20"0"1025,0 1-128,0 18-352,0-20-225,0 22-256,0-2-128,0 0-160,20-18-96,-20-1-32,20-1-225,-20 1-352,20-20-448,-20 0-705,0 0-1185</inkml:trace>
  <inkml:trace contextRef="#ctx0" brushRef="#br1" timeOffset="74732.2744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21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7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17">6311 10134 14221,'0'20'128,"0"19"321,0-18 1088,0 38-352,21-19-480,-21 19-65,0-19-447,20 20-1,-20 0-64,18 0 0,-18-21-128,21 0-64,-1-18-609,0-1-512,0-1-577,19 1-1409,-19-20-6085</inkml:trace>
  <inkml:trace contextRef="#ctx0" brushRef="#br1" timeOffset="91999.2619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71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64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56">7680 10532 12139,'41'0'2434,"-21"19"-1185,-20-19-159,0 41-162,0-22-479,-20 21-481,20-21-32,0 22-769,0-22-384,0 1-32,20-20-641,-20 0-1505,20 0-1666</inkml:trace>
  <inkml:trace contextRef="#ctx0" brushRef="#br1" timeOffset="93233.3326">7761 10412 12395,'-20'-19'609,"20"19"-417,-20 0 288,20 19-480,20 1-480,0 0-1634,-1-20-3139</inkml:trace>
  <inkml:trace contextRef="#ctx0" brushRef="#br1" timeOffset="93449.345">8059 9975 9064,'-20'-20'1473,"-1"40"-31,1 0 416,20 40-257,-18-21-352,18 21-704,0 0-353,0 19-128,18-19-96,-18-1-448,0 1-1282,20-21-2210,-20 21-3107</inkml:trace>
  <inkml:trace contextRef="#ctx0" brushRef="#br1" timeOffset="93622.3549">7919 10511 10121,'-20'-39'3491,"1"19"-1985,38 0-673,1 20-289,0 0 97,39-20-353,2 20-256,-2 0-32,20 0 0,-19 0-384,-21 0-577,1 0-801,0 20-1953,-21-20-6183</inkml:trace>
  <inkml:trace contextRef="#ctx0" brushRef="#br1" timeOffset="93738.3615">8356 10472 12267,'-40'39'449,"40"-18"543,0-2 1026,0-19-1537,20 20-801,0 1-769,0-21-577,-1 19-896,-19-19-4870</inkml:trace>
  <inkml:trace contextRef="#ctx0" brushRef="#br1" timeOffset="93868.369">8376 10273 14765,'-20'-20'673,"20"20"-1281,-20 0 127,20 20-1921,0-20-7431</inkml:trace>
  <inkml:trace contextRef="#ctx0" brushRef="#br1" timeOffset="94646.413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26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64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2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44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16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72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64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37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87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67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01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93">4524 7093 12844,'20'0'1505,"0"0"-928,21-19 928,-3 19-128,23 0-448,-2 0-512,-19-20-289,-1 20-481,1 0-447,0 0-994,-21 0-2402</inkml:trace>
  <inkml:trace contextRef="#ctx0" brushRef="#br0" timeOffset="28658.6389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59">5656 6875 12908,'0'20'768,"0"-20"321,20 0 1025,-20 0-224,40 0-480,-20 0-738,19-20-383,21 20-97,-21 0-224,2-20 64,-21 20-321,-2 0-832,2 0-897,1 0-256,-21 20-1345,0-20-5542</inkml:trace>
  <inkml:trace contextRef="#ctx0" brushRef="#br0" timeOffset="30851.7646">5795 6974 8039,'-40'40'2563,"21"-40"-2499,19 0 864,19 20 1251,-19-20 159,20 0-801,20-20-736,-1 20-385,-19 0-416,21 0 0,-21 0-384,-2 0-1346,2 0-1665</inkml:trace>
  <inkml:trace contextRef="#ctx0" brushRef="#br0" timeOffset="31580.8063">7642 5842 11082,'-21'0'-256,"21"19"256,0 2 480,0-1 449,-20 19-256,20 21-257,0-1-96,0 1-95,0-1-65,20 1-64,-20 0-32,21-21 0,-21 2-32,0-22-64,0 1-256,0 0-1058,0 0-2369</inkml:trace>
  <inkml:trace contextRef="#ctx0" brushRef="#br0" timeOffset="32084.8351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4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41">7066 7471 11947,'0'0'160,"0"0"352,0 0 898,19 0-33,-19 0-96,20 0-544,0 0-225,1 0-63,-1 0-257,18 0-96,3 0-64,-3 0 128,23 0-256,-22 0 128,1 0-32,0-20-128,-21 20-288,1 0-673,0 0-929,-20 0-2787</inkml:trace>
  <inkml:trace contextRef="#ctx0" brushRef="#br0" timeOffset="33362.9082">7304 7193 12459,'-21'20'-64,"21"0"385,0 0 1056,0 19 352,21 21-191,-21-1-769,0 1-609,0-21 32,20 21-256,-20-20 64,0 0-160,20-20-257,-20 0-447,20-20-1218,-20 20-4036</inkml:trace>
  <inkml:trace contextRef="#ctx0" brushRef="#br0" timeOffset="33952.942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43">8336 7054 10345,'-20'0'3043,"0"0"-2338,20 20 1024,-19-20-159,19 0-577,19 0-320,1 0-449,0 0-160,0 0-128,0-20-417,-1 20-672,21 0-416,-19 0-1314,-1-20-6438</inkml:trace>
  <inkml:trace contextRef="#ctx0" brushRef="#br0" timeOffset="34752.9877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89">8753 7074 12523,'59'0'193,"-19"0"639,1 0-63,18 0 224,0 0-352,-19 0-866,0 0-2593</inkml:trace>
  <inkml:trace contextRef="#ctx0" brushRef="#br0" timeOffset="44544.5478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01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0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68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57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7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73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91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53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13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7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27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65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02">16417 1689 15502,'0'-20'1281,"0"20"-1281,0 0-128,0 0 160,18 20 257,2-20 255,0 19-352,21 1-192,-2 0 32,1 20 32,19-19-32,-19-2-160,-1 0-448,1 2-353,-20-21-64,0 19-352,-1-19-1090,1 0-2850</inkml:trace>
  <inkml:trace contextRef="#ctx0" brushRef="#br1" timeOffset="168572.6418">16793 1669 12812,'0'0'320,"-20"0"-192,20 0 897,-20 20 32,0 19 416,-19-19-576,-1 20-608,20 0-193,-19-21-128,19 21-225,0-19-639,20-1-610,-21-1-672,42-19-1441,-21 0-3620</inkml:trace>
  <inkml:trace contextRef="#ctx0" brushRef="#br1" timeOffset="168852.6578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2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053">17627 1809 17168,'-40'19'1025,"20"0"-993,20-19 512,0 0 33,0 21 576,20-21-416,20 0-641,-1 0-96,22 0-192,-2 0-129,-19 0-800,-1 0-1217,1 0-641,0 0-2242</inkml:trace>
  <inkml:trace contextRef="#ctx0" brushRef="#br1" timeOffset="170785.7683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6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49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9">19274 2543 18097,'0'0'320,"20"0"-128,-20 0 64,20 0 353,20 0 0,-1 0-417,2-20-192,-1 20 32,-1 0-32,1 0-32,-20 0-193,19 0-575,-39 0-129,20 0 32,-20 0-128,0 0-897,0-20-4260</inkml:trace>
  <inkml:trace contextRef="#ctx0" brushRef="#br1" timeOffset="174159.9613">19454 2305 15694,'20'19'833,"-20"2"-801,0-2 224,18 21 193,-18 20-1,0-21-31,21 21-289,-21-21-160,0 2-321,20-2 225,-20-19-737,0-1-960,20 2-1987</inkml:trace>
  <inkml:trace contextRef="#ctx0" brushRef="#br1" timeOffset="175501.038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08">20703 2106 6694,'0'0'5349,"0"0"-4676,0 0 992,0 0-320,0 0-384,20 0-160,1 0 0,-1 0-481,0 0-160,-2 0-128,3 0-160,-1 0-801,0 0-736,0 0-1090,-1 0-2786</inkml:trace>
  <inkml:trace contextRef="#ctx0" brushRef="#br1" timeOffset="176605.1012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56">21578 1928 9064,'-21'0'961,"21"0"1730,0 0-674,0 0-863,0 0-450,0 0-255,21 0-257,17 0 32,-17 0-96,19 0 0,-20 0-128,19 0-256,-19 0-801,0 0-673,-20 0-3266</inkml:trace>
  <inkml:trace contextRef="#ctx0" brushRef="#br1" timeOffset="177225.1367">21677 1928 10954,'20'19'769,"-20"-19"448,0 0 705,0 20-577,0 0 0,0 0-768,0 0-481,0 19-64,0-19-64,0 20-929,19-20-1249,-19 0-3235</inkml:trace>
  <inkml:trace contextRef="#ctx0" brushRef="#br1" timeOffset="177572.1563">21855 2185 15150,'0'0'608,"0"0"-255,0 0 1569,0 0-994,0 0-255,20 0-481,0 0 32,19 20-191,2 0 95,-21-20-64,18 40-64,-17-40 32,-1 21-289,20-2-575,-40-19-770,19 0-768,-19 0-2306</inkml:trace>
  <inkml:trace contextRef="#ctx0" brushRef="#br1" timeOffset="177802.1697">22114 2146 8231,'-20'0'1730,"0"20"-673,0-20 1633,-1 39-1056,-17-19-225,18 20-448,-1 0-833,1 0-32,20-21-416,-18 21-1089,-3-20-2755</inkml:trace>
  <inkml:trace contextRef="#ctx0" brushRef="#br2" timeOffset="182797.4553">4643 6597 3747,'0'0'673,"-18"0"-2979</inkml:trace>
  <inkml:trace contextRef="#ctx0" brushRef="#br2" timeOffset="183266.4822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07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85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63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58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92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95">8217 8723 13676,'40'0'1730,"-20"0"-1249,-1-20 608,21 20-513,-20 0-95,19 0-321,-19 0-352,0-19-833,1 19-929,-21 0-1826,0 0-6630</inkml:trace>
  <inkml:trace contextRef="#ctx0" brushRef="#br2" timeOffset="188950.8073">8376 8703 12619,'-20'40'897,"0"-20"32,20 20 160,0-21-320,0 41-577,0-20-384,0 0-897,20-1-641,0 1-608,-1-20-1954</inkml:trace>
  <inkml:trace contextRef="#ctx0" brushRef="#br2" timeOffset="189123.8172">8535 8902 9641,'20'20'1889,"0"-1"-992,-1 2 288,1-21 193,0 19-834,0 21-640,20-20-961,-21-20-1313,1 20-1314,0 0-1697</inkml:trace>
  <inkml:trace contextRef="#ctx0" brushRef="#br2" timeOffset="189282.8259">8733 8902 14541,'-59'60'417,"39"-21"159,-20 21 353,20-21-609,1 1-704,-1 20-3492</inkml:trace>
  <inkml:trace contextRef="#ctx0" brushRef="#br3" timeOffset="206065.7863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032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199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73">23264 6299 17360,'-20'0'0,"40"20"192,1-20 1346,19 0-257,-22 0-609,23 0-575,-1 0-226,-21 0-896,21 0-1313,0 0-2370</inkml:trace>
  <inkml:trace contextRef="#ctx0" brushRef="#br3" timeOffset="207017.8407">23483 5981 15598,'60'-20'481,"-21"20"576,2 0 768,17 0-543,3 20-546,-2 20-768,-19-1-32,-1 1-32,-19 20-96,0-1-224,-40 1 127,20-1 193,-40 1-64,21-20-609,-1 0-832,-20-1-1506,20-19-10186</inkml:trace>
  <inkml:trace contextRef="#ctx0" brushRef="#br3" timeOffset="210292.028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15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215283.3135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222464.7242">17706 5981 4195,'21'0'1922,"-21"-20"-1377,18 20 1313,-18 0 31,0 0-223,0 0-705,0 0-609,0 0-64,20 0 161,-20 0-289,0 0-128,21 0-64,-1 0-448,20 0-417,-1 0-833,1-20-1473,-1 20-1858</inkml:trace>
  <inkml:trace contextRef="#ctx0" brushRef="#br0" timeOffset="222637.7341">18144 5941 1537,'18'20'641,"-18"-20"-609,20 0-64,1 0-32,-21 0 96,20 0-64,0 0-65,-2 0 33,3 0 1025,-21-20 1474,20 20-1250,0 0-801,-20 0-384,20 0-32,-1 0-545,1 0-3651</inkml:trace>
  <inkml:trace contextRef="#ctx0" brushRef="#br0" timeOffset="222766.7415">18500 5941 7655,'20'0'929,"-20"0"-737,21 0 1537,-3 0-159,2 0-609,0 0-801,1 0-448,-1 0-2339,0 0-3010</inkml:trace>
  <inkml:trace contextRef="#ctx0" brushRef="#br0" timeOffset="222889.7485">18778 5961 4772,'40'20'3235,"-20"-20"-3523,-20-20 544,20 20-64,-1 0-352,1 0-1826</inkml:trace>
  <inkml:trace contextRef="#ctx0" brushRef="#br0" timeOffset="222990.7543">19037 5961 4452,'20'0'224,"-2"0"-192,23 0 96,-21 0-320,0 0-321,19 0-1921</inkml:trace>
  <inkml:trace contextRef="#ctx0" brushRef="#br0" timeOffset="223077.7593">19274 5961 2626,'20'0'3651,"-20"0"-2273,0 0-866,20 0-352,-20 0-224,20 0-1121,-20 0-2979</inkml:trace>
  <inkml:trace contextRef="#ctx0" brushRef="#br0" timeOffset="223250.7692">19553 5961 2786,'39'0'641,"-19"0"416,0 0 1025,-20 0 64,20 0 192,0 0-1377,-20 0-737,19 0-160,-19 0-64,20 0 64,-20 0-160,20 0-320,0 0-1218,-20 0-2306</inkml:trace>
  <inkml:trace contextRef="#ctx0" brushRef="#br0" timeOffset="223380.7766">19970 6001 6534,'39'0'2242,"-39"0"-2274,20 0 64,-20 0-1089,20 0-3524</inkml:trace>
  <inkml:trace contextRef="#ctx0" brushRef="#br0" timeOffset="223531.7852">20306 6001 12523,'41'0'32,"-41"0"129,20-20 1184,0 20-1153,-20 0-352,19 0-1346,-19 0-3202</inkml:trace>
  <inkml:trace contextRef="#ctx0" brushRef="#br0" timeOffset="223661.7927">20685 6021 1281,'18'-20'-128</inkml:trace>
  <inkml:trace contextRef="#ctx0" brushRef="#br0" timeOffset="223949.8092">21339 5941 8295,'20'0'833,"-20"0"-993,20 0 1729,-20 0-1056,0 0-1762,20 0-4164</inkml:trace>
  <inkml:trace contextRef="#ctx0" brushRef="#br0" timeOffset="224094.8175">21557 5961 12459,'21'0'160,"-1"0"-95,-2 0 1312,-18 0-897,0 0-480,0 0-833,0 0-2530</inkml:trace>
  <inkml:trace contextRef="#ctx0" brushRef="#br0" timeOffset="224692.8513">20545 6001 6758,'0'0'1025,"20"0"448,-20 0 1378,20 0-1089,-1 0-801,1-20-641,0 20-256,0 0 64,1 0-224,-3 0-1570,2 0-6694</inkml:trace>
  <inkml:trace contextRef="#ctx0" brushRef="#br0" timeOffset="224822.8589">21021 5981 11787,'20'0'288,"0"0"-2722,1 0-1378</inkml:trace>
  <inkml:trace contextRef="#ctx0" brushRef="#br0" timeOffset="224959.8669">21339 6001 10794,'60'0'1825,"-41"0"-1728,1 0 159,0 0 352,0 0-319,-20 0-1603,0 0-4355</inkml:trace>
  <inkml:trace contextRef="#ctx0" brushRef="#br0" timeOffset="227651.0209">14728 10134 12940,'20'0'-1986,"-20"0"-6534,0-19 7239,-20 19 3363,20 0 576,-20 19-2049,1-19 223,-1 0 1539,0 0-674,-20 0-1184,21 0-481,-1 0-256,-20 0-449,1 0-5060</inkml:trace>
  <inkml:trace contextRef="#ctx0" brushRef="#br0" timeOffset="227910.0357">13558 10094 6854,'-81'0'2530,"42"0"-2722,-1 0-288,1 0 448,19 0 320,-20 0-288,20 0-673,1 21-960,-1-21-577,0 0-1089</inkml:trace>
  <inkml:trace contextRef="#ctx0" brushRef="#br0" timeOffset="228438.0659">11930 9935 2754,'-20'0'-32,"0"20"513,-21-20 1408,2 20 578,-1 0-257,1 0-1409,-1 0-609,0 0 448,21-1 481,-1 1-448,0 1-353,40-2-31,0 1 31,19 0-480,21-1-1346,-1 2-4387</inkml:trace>
  <inkml:trace contextRef="#ctx0" brushRef="#br3" timeOffset="230528.1854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230680.1941">23086 10452 13004,'20'-20'1249,"0"20"-448,39-20 1313,0 20-705,2 0-160,-2 0-800,-19 0-321,19 0-320,-19 0-1442,19 0-576,2 0-3716</inkml:trace>
  <inkml:trace contextRef="#ctx0" brushRef="#br3" timeOffset="243678.9376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243802.9447">18261 9757 640,'-18'19'929,"18"-19"-545,0 0 385,0 0-256,0 0-1987</inkml:trace>
  <inkml:trace contextRef="#ctx0" brushRef="#br3" timeOffset="244009.9563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244268.9713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244905.0077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245272.0287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248014.1856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263754.0858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266966.2696">13576 11684 3459,'-18'0'2146,"-2"0"-1121,20-20-801,-21 20-769,21-19-1280,0 19-930</inkml:trace>
  <inkml:trace contextRef="#ctx0" brushRef="#br0" timeOffset="267434.2963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268220.3408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269101.3917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269288.4024">15860 11645 10505,'0'39'2050,"20"21"-128,-20-1 641,0 1-417,0 19-801,0-19-929,0 0-352,0-1-160,0-19-352,0 19-961,0-39-1026,20 0-480,-20 0-2722</inkml:trace>
  <inkml:trace contextRef="#ctx0" brushRef="#br0" timeOffset="269619.4213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269930.4391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270766.4869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270889.494">18322 11961 18001,'59'0'928,"-59"0"-511,20-19-1,-20 19-1217,0-19-3523</inkml:trace>
  <inkml:trace contextRef="#ctx0" brushRef="#br0" timeOffset="274208.6838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277665.8815">20227 4054 14381,'0'0'-320,"20"0"-129,1 19 289,-1 21 0,-2 0 224,3 19 256,-1 1-95,0-1-33,0 1 0,-20 0 192,19-21 1,1 1-97,0-20-96,-20 0-128,0-20-32,20 20-480,-20-20-1058,0-20-2401</inkml:trace>
  <inkml:trace contextRef="#ctx0" brushRef="#br0" timeOffset="277976.8993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09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87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87">19790 1113 2402,'-19'19'14670,"19"-19"-15439,0 20 929,19-20 160,-19 20 449,40 0 128,-19 0-641,17 0-288,23 0-384,-22-1-481,1 1-769,0 0-2401</inkml:trace>
  <inkml:trace contextRef="#ctx0" brushRef="#br0" timeOffset="1046.0598">20108 1073 15214,'-20'0'128,"20"0"-160,-19 0 256,19 0 545,0 20 544,-20-20-608,0 39-641,0 1-64,-19 0-256,19 19-417,0-19-352,-1 1-641,1-2-1056,20-20-2211</inkml:trace>
  <inkml:trace contextRef="#ctx0" brushRef="#br0" timeOffset="1355.0775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1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77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73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68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55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057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007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49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34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03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55">17567 4987 8936,'0'0'609,"0"0"-1186,-20 0-1057,20 0-1729,-19 0 961,-21 0 2050,20 20-353</inkml:trace>
  <inkml:trace contextRef="#ctx0" brushRef="#br0" timeOffset="45167.5833">17409 5027 672,'-79'60'3716,"38"-40"-1250,21-1-576,0 2-769,20-2-256,0 1-65,20 1-159,21-2-128,17-19-97,-17 20-160,38 0-128,-20-20-96,1 19 0,-1 2-416,2-1-2050,-43-1-6503</inkml:trace>
  <inkml:trace contextRef="#ctx0" brushRef="#br0" timeOffset="50619.8952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6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08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46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98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93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.0003">14410 6696 11755,'0'0'768,"0"-19"578,0 19 415,21 0-383,-21 0-353,20 0-481,0 0-224,19 0-159,1 0-65,-20 0-64,19 0 32,-19 0 32,0 0-352,0 0-609,-20 0-737,20 0-1120,-20 0-3300</inkml:trace>
  <inkml:trace contextRef="#ctx0" brushRef="#br0" timeOffset="70127.011">14431 6796 2530,'20'20'2434,"0"-20"993,0 0-608,19 0-1281,-19 0-321,20 0-545,-21 0-479,21 0-161,-20 0-129,0 20-223,-1-20-481,1 0-928,0-20-2980</inkml:trace>
  <inkml:trace contextRef="#ctx0" brushRef="#br0" timeOffset="70438.0288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3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52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89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16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32">2499 9856 1985,'20'20'10058,"-20"-20"-10186,20 19 897,1-19 1088,17 21-287,-17-2-705,19 1-673,-20 0-128,-1 0-64,1 0-353,0 0-543,0-20-418,0 0-415,-20 0-962,19 0-3843</inkml:trace>
  <inkml:trace contextRef="#ctx0" brushRef="#br1" timeOffset="106003.063">2758 9816 12395,'-40'60'769,"20"-41"-769,-19 21 1057,19 0 641,0 0-1250,-1 0-416,3-21-544,18 1-706,0 1-1184,0-2-4420</inkml:trace>
  <inkml:trace contextRef="#ctx0" brushRef="#br1" timeOffset="106277.078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84">3552 9816 13356,'0'0'1570,"0"0"-962,0 0 1090,0 0-225,0 0-640,0 0-577,20 0-160,0 0 0,19 0-64,1 0-32,-20 0-32,19 0-416,1 0-545,-19-20-576,-1 20-353,-20 0-2370</inkml:trace>
  <inkml:trace contextRef="#ctx0" brushRef="#br1" timeOffset="107806.1662">3592 9935 11210,'0'40'1538,"19"-40"-674,1 0 834,20 0-321,-1-20-704,1 20-705,1 0-897,-21 0-1089,-2 0-3395</inkml:trace>
  <inkml:trace contextRef="#ctx0" brushRef="#br1" timeOffset="108665.2153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84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04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87">5973 9697 13196,'-20'0'2050,"20"0"-897,0 0 961,20 0-480,1 0-609,-1 0-673,19-20-256,1 20-64,0 0-32,-1 0-256,-19 0-417,20 0-480,-19 0-513,-21 0-608,0 0-2402</inkml:trace>
  <inkml:trace contextRef="#ctx0" brushRef="#br1" timeOffset="110281.3077">6014 9796 8231,'-20'40'2114,"20"-40"-1569,20 20 1505,0-20-128,19 0-673,-19 0-481,20 0-479,-1 0-225,1 0-224,-20 0-929,19 0-1121,-19 0-3140</inkml:trace>
  <inkml:trace contextRef="#ctx0" brushRef="#br1" timeOffset="110556.3235">6550 9578 9769,'0'0'2178,"0"0"-2274,0 0 1185,0 20 448,0-1-480,0 21-32,0 0-32,0 0-32,0-1-256,0 1-289,19 0-320,-19-20 0,0 20-128,20-21 0,-20 1-96,20-20-737,-20 0-832,0 0-1026,0 0-7751</inkml:trace>
  <inkml:trace contextRef="#ctx0" brushRef="#br1" timeOffset="111305.3663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49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69">7563 9717 11562,'-21'40'833,"1"-21"-192,0 21 992,0 0-319,1-1-514,-1 1-447,0 0-129,0 0-32,20 0-64,-20-21-128,20 1-608,0-20-1442,20 0-4484</inkml:trace>
  <inkml:trace contextRef="#ctx0" brushRef="#br1" timeOffset="112271.4216">7980 9498 13452,'0'0'1762,"0"0"-993,0 0 992,0 0-415,0 0-1090,0 0-480,0 0-97,0 19-928,18 2-833,-18-1-2370</inkml:trace>
  <inkml:trace contextRef="#ctx0" brushRef="#br1" timeOffset="112466.4327">8039 9796 12203,'0'40'1089,"0"-20"641,0 19 224,-21-18-545,21-2-993,-20 1-288,20 0-96,-18 20-32,18-20-352,0-20-993,-21 20-993,21-1-2819</inkml:trace>
  <inkml:trace contextRef="#ctx0" brushRef="#br1" timeOffset="113058.4664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64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9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51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89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83">2580 11843 13869,'0'0'672,"0"-20"834,0 20 1344,0 0-1568,0 0-994,0 20 0,18-20 321,3 0-289,-1 0-224,20 0 0,-1-20-32,1 20-160,-20 0-448,-1 0-481,1 0-833,0 0-640,-20 0-1666,0 20-5445</inkml:trace>
  <inkml:trace contextRef="#ctx0" brushRef="#br1" timeOffset="172851.8861">2639 12002 10249,'0'20'1217,"20"-20"993,0 20 513,19-20-1057,-19-20-1090,20 20-512,-21 0-480,1 0-1538,0 0-4132</inkml:trace>
  <inkml:trace contextRef="#ctx0" brushRef="#br1" timeOffset="173558.927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78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4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.0025">6232 11486 7334,'0'-40'2179,"0"40"607,0 0-512,0 0-1089,0 19-64,0 2 321,0 19-129,0-1-192,0 21-544,-20-1-417,20 1-32,0-1-64,0 1-96,20 0 64,-20-22 0,21 3-224,-3-1-577,-18-20-928,0-1-802,0 1-2369</inkml:trace>
  <inkml:trace contextRef="#ctx0" brushRef="#br1" timeOffset="187174.7058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09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63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7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.002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03">23185 12638 1473,'-20'0'3779,"20"0"-3202,0 0 2017,-20 0-383,20 0-834,0 0-288,0 0-416,0 0-33,0 0-31,20 0-65,0-20 1,0 20-353,19 0-64,2 0-96,-1 0-32,19 0 0,0 0-192,1 20-577,-1-20-3491</inkml:trace>
  <inkml:trace contextRef="#ctx0" brushRef="#br1" timeOffset="218736.511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225269.8842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226662.9643">21438 12618 6085,'0'0'1794,"0"0"-289,0 0 738,0 0-482,20 0-1024,-20 0-417,20-20 33,1 20 63,-3 0-256,2 0-192,21 0-929,-21 0-2947</inkml:trace>
  <inkml:trace contextRef="#ctx0" brushRef="#br0" timeOffset="233949.3809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236327.517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242710.8823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266997.2714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268115.3353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269175.3959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269774.4302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270987.4996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271296.5173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281129.0797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284536.2745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288488.5006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6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89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44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.0007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2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63">13756 5941 32,'0'20'13580,"0"-20"-13451,0 0 223,20 0 705,-1 0-256,1 0-321,0 0-320,21 0-192,-23 0-224,2 0-225,0 0-1248,-20 0-3044</inkml:trace>
  <inkml:trace contextRef="#ctx0" brushRef="#br0" timeOffset="21690.2406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73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71">17071 5166 12203,'20'-19'1570,"0"19"-578,-20 0 450,0 0-481,0 19-64,0 1-385,20 20-256,-20-20-128,0 19-63,-20 2-1,20-2-193,0 1-511,0 0-802,0-21-1729,20 21-5605</inkml:trace>
  <inkml:trace contextRef="#ctx0" brushRef="#br0" timeOffset="23529.3458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021">20187 5186 12908,'0'0'1761,"0"0"-1568,0 21 1536,20-2-31,-20 21-417,0-21-576,20 22-513,0-2-64,1-20 32,-21 22-224,20-21-384,-2 19-449,-18-19-128,21 0-513,-21 0-1472,0-20-6535</inkml:trace>
  <inkml:trace contextRef="#ctx0" brushRef="#br0" timeOffset="25210.4419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07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22">17150 1589 15342,'0'20'3075,"0"-20"-3107,20 0 1409,0 0-800,0 0-353,0 0-256,-1 0-96,21 0-1410,-19 0-1857,17 0-9545</inkml:trace>
  <inkml:trace contextRef="#ctx0" brushRef="#br0" timeOffset="31988.8296">17269 1669 6053,'-39'59'10442,"39"-39"-10346,0 0 641,19 0-353,1-20 1,0 0-385,1 21-1986,17-21-9994</inkml:trace>
  <inkml:trace contextRef="#ctx0" brushRef="#br0" timeOffset="32522.8602">17846 715 13004,'0'-20'704,"-20"1"674,20 19-417,0 0-225,0 0-159,0-21-225,20 21-95,-1 0-290,21 0-223,0 0 416,-1-19-640,1 19-673,-20 0-577,19 0-1697,-19-20-5253</inkml:trace>
  <inkml:trace contextRef="#ctx0" brushRef="#br0" timeOffset="32975.8861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29">18480 933 13805,'-20'0'672,"20"0"609,-19-19-224,19 19-64,0 0 128,0 0-512,0 0-97,19 0-127,-19 19-353,40-19 0,-20 0-384,1 0-834,17 0-896,-18 0-2370,1 0-7974</inkml:trace>
  <inkml:trace contextRef="#ctx0" brushRef="#br0" timeOffset="33971.943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23">18759 1669 9833,'0'-20'3940,"0"0"-2467,0 20 449,0 0-993,0 0-257,0 0 289,0 0-32,0 40-352,0-20-321,0-1-96,0 21 64,19-20-320,-19 21 64,0-22-384,0 21-129,20 0-416,-20-20-640,20-1-2563</inkml:trace>
  <inkml:trace contextRef="#ctx0" brushRef="#br0" timeOffset="35121.0088">18838 2305 11242,'0'0'1281,"0"0"-864,0 0 1408,0 0-223,0 0-257,0 0-384,0 0-192,0 19 32,0-19-65,0 40-127,0-19-385,0 18-128,20-19-64,-20 0-448,19-1-129,-19 1-1056,20 0-1058,0 0-3426</inkml:trace>
  <inkml:trace contextRef="#ctx0" brushRef="#br0" timeOffset="36099.0646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93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62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64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54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27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43">11135 10452 14189,'0'0'1954,"20"0"-2018,0 0 672,0 0 674,0 0-322,19 0-607,1-20-385,1 20-192,-23 0-705,22 0-993,-19 0-2979</inkml:trace>
  <inkml:trace contextRef="#ctx0" brushRef="#br0" timeOffset="68244.9034">11294 10412 10249,'0'40'1474,"-20"0"-33,20-21 577,0 21-769,20 20-736,-20-20-449,0 0-96,0-1-289,20-19-512,-20 20-1601,21-20-3107</inkml:trace>
  <inkml:trace contextRef="#ctx0" brushRef="#br0" timeOffset="68489.9169">11533 10651 9096,'0'40'5669,"19"-20"-4932,21-20 576,-20 19 129,19 1-193,21 0-833,-21 0-255,1-20-161,1 20-257,-23 0-191,23-20-353,-21 19-384,0-19-545,-20 0-832,0 0-1890</inkml:trace>
  <inkml:trace contextRef="#ctx0" brushRef="#br0" timeOffset="68649.9264">11890 10611 448,'-21'59'12492,"1"-18"-11916,-19-22 577,-1 21 289,1 20-770,-1-21-768,-19 1-2274,19 20-10987</inkml:trace>
  <inkml:trace contextRef="#ctx0" brushRef="#br0" timeOffset="74056.2358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11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01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1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38">21438 7888 15919,'-20'20'1153,"20"0"-577,-19 0 737,-1 0 1,0 20-257,0-1-609,-19 1-256,19 20-96,0-21-96,0 1-32,0 0-224,1 0-384,19-1-321,0-19-128,0-20-545,19 21-1633,1-21-5958</inkml:trace>
  <inkml:trace contextRef="#ctx0" brushRef="#br0" timeOffset="116541.6658">21637 8207 4772,'20'0'12492,"0"0"-11852,-20 0 385,0 0 481,0 19-65,0 1-192,0 20-640,0-20-417,0 19-128,0 2-64,0-22-160,0 21-737,20-21-544,-20-19-321,19 21-288,1-21-1857,0 0-6503</inkml:trace>
  <inkml:trace contextRef="#ctx0" brushRef="#br0" timeOffset="116872.6847">22272 8207 11498,'20'0'1570,"-20"0"-673,0 0 1729,0 19-608,-20 1-1217,0 0-513,0 20-192,1-20-64,-21 19 0,20-18-256,0-2-449,20 1-608,0 0-705,0-20-2274,0 0-7110</inkml:trace>
  <inkml:trace contextRef="#ctx0" brushRef="#br0" timeOffset="117096.6975">22392 8047 14637,'0'0'1954,"0"0"-1666,20 20 1154,-2 20 544,2-20-353,21 20-704,-2 0-512,21-21-257,-21 21-64,1-20-128,0 0-160,-1 0-513,-19-20-608,21 0-673,-41 0-897,20 0-4260</inkml:trace>
  <inkml:trace contextRef="#ctx0" brushRef="#br0" timeOffset="117284.7083">22748 8008 16079,'-39'39'704,"19"1"-255,0 0 768,0 0 160,0 0-896,1 19-321,-1-19-512,20-1-513,-20 2-288,20-22-673,0 1-2818</inkml:trace>
  <inkml:trace contextRef="#ctx0" brushRef="#br0" timeOffset="117601.7264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61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24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27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18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008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33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61">10798 11704 13228,'-20'0'1153,"0"0"-512,0 20 640,1-20 160,-1 40-95,-20-21-706,1 41-480,19-20-64,-21 19-128,21-19-224,20 0-384,0-20-193,0 0-64,0-1-320,20-19-1025,1 0-1986</inkml:trace>
  <inkml:trace contextRef="#ctx0" brushRef="#br0" timeOffset="137895.8872">11035 11942 16687,'0'40'449,"0"0"127,-18-20 802,18 19-97,-20 1-609,20-20-575,0 20-130,0-21-543,0 1-545,20-20-1281,-2 0-4389</inkml:trace>
  <inkml:trace contextRef="#ctx0" brushRef="#br0" timeOffset="138270.9086">11393 11883 9993,'-20'0'1634,"20"19"-1026,0-19 1666,20 0-640,1 21-385,17-21-480,3 0-225,18 0 97,-19 0-129,19-21-512,-19 21 32,0 0-480,-21 0-673,1 0-833,-20 0-2210,0-19-7591</inkml:trace>
  <inkml:trace contextRef="#ctx0" brushRef="#br0" timeOffset="138478.9203">11592 11724 12075,'0'20'769,"0"0"160,0 19 1281,0-19-513,0 20-576,0 20-480,0-22-353,0-17 0,0 19-159,0-20-258,0 19-479,0-19-577,20 0-1218,-20-20-3618</inkml:trace>
  <inkml:trace contextRef="#ctx0" brushRef="#br0" timeOffset="138933.9466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72">12386 11704 13901,'-20'20'929,"20"0"-97,-19 19 962,-1 1-545,0 20-480,-21-20-705,23 19-128,-2-19-320,-21 0-321,41-1-929,0 1-1409,0-20-3106</inkml:trace>
  <inkml:trace contextRef="#ctx0" brushRef="#br0" timeOffset="139408.973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58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74">13914 12062 11050,'20'19'1121,"-40"-19"-673,0 20 609,2 0 321,-23 20-129,1-20-480,-19 19-353,19-19-64,21 0-256,-21 0-480,40 0-1089,-20-20-2659</inkml:trace>
  <inkml:trace contextRef="#ctx0" brushRef="#br0" timeOffset="140859.0563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51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57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73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13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39">19751 10551 11979,'0'-19'1794,"0"19"-385,0 0 865,0 0-833,20 0-736,-20 0 64,0 19-193,0 22-191,0-22-33,19 1 0,-19 19-256,0 2 1,0-22-129,0 1-289,0 0-63,0 0-289,0-20-448,0 0-641,0 0-1248,0 0-5190</inkml:trace>
  <inkml:trace contextRef="#ctx0" brushRef="#br2" timeOffset="157592.0137">20128 10412 11146,'0'0'2787,"0"0"-2147,0 0 1090,0 0 0,0 0-385,20 20-288,19-20-545,1 0-159,1 0-161,-3 20 32,3-20-320,-1 0-224,-21 0-545,1 0-769,0 0-960,-20 0-3268</inkml:trace>
  <inkml:trace contextRef="#ctx0" brushRef="#br2" timeOffset="157800.0256">20327 10253 7366,'-21'20'5253,"21"0"-4099,0 0 1184,0 20-224,0 0-353,-18-1-832,18 21-737,-20-20-159,20 20-130,0-21-191,0-19-577,0-1-448,20 2-513,-2-21-2081,3 0-8681</inkml:trace>
  <inkml:trace contextRef="#ctx0" brushRef="#br2" timeOffset="158025.0385">20585 10273 17328,'0'40'192,"19"-40"-128,1 20 961,0 0 481,21-1-449,-3 21-609,3-20-480,-3 0 32,-17 20-32,19-21-192,-20 2-545,-1-2-416,21-19-353,-40 20-1312,20-20-4101</inkml:trace>
  <inkml:trace contextRef="#ctx0" brushRef="#br2" timeOffset="158227.0501">20922 10273 12427,'-39'60'1121,"19"-21"-256,0 1 961,0 0-193,-1 0-736,-17 0-705,38-1-288,-20 1-320,20 0-449,0-21-1409,0-19-4260</inkml:trace>
  <inkml:trace contextRef="#ctx0" brushRef="#br2" timeOffset="158638.0736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63">21657 10353 14958,'20'-20'128,"0"20"96,19 0 1602,1 0-673,-1 0-320,1 0-609,21 0-128,-43 0-192,23 0-1057,-41 20-2050,0-20-11275</inkml:trace>
  <inkml:trace contextRef="#ctx0" brushRef="#br2" timeOffset="159019.0954">21796 10511 15438,'39'0'417,"-19"0"127,0 0 1154,0 0-769,19 0-769,-19 0-417,-20-19-1088,21 19-2114,-21 0-8488</inkml:trace>
  <inkml:trace contextRef="#ctx0" brushRef="#br2" timeOffset="159466.1209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68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75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04">7980 8127 256,'0'20'11627,"0"-20"-11403,0 0-192,0 0 641,0 0 768,18 0-512,2 0-385,1-20-383,-1 20 31,18 0 320,3 0-191,-21 0-354,19 0-543,1 0-1250,0 0-1697,-1 0-1506</inkml:trace>
  <inkml:trace contextRef="#ctx0" brushRef="#br2" timeOffset="188755.7962">1667 3159 13196,'0'19'-448,"0"-19"640,0 0 576,0 0 546,0 0 255,0 21-864,18-21-449,2 0-128,21 0-96,-21 20-64,19-20-2306</inkml:trace>
  <inkml:trace contextRef="#ctx0" brushRef="#br2" timeOffset="191847.9731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83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93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92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215824.3443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216053.3575">6927 3616 17264,'20'-20'448,"-1"20"1506,-19 0-1377,20-19-97,0 19-63,0 0-321,0 0-160,19 0-929,-19 0-1185,0 0-3075</inkml:trace>
  <inkml:trace contextRef="#ctx0" brushRef="#br2" timeOffset="216191.3654">7026 3715 11562,'0'40'161,"20"-40"1344,0 0-288,-1 0-128,21 0-512,-19 0-898,-1-20-2657,-2 20-7304</inkml:trace>
  <inkml:trace contextRef="#ctx0" brushRef="#br2" timeOffset="216494.3828">7383 3398 10441,'0'0'5029,"0"0"-5029,0 19 1153,0-19 353,0 20-193,0 20-32,20 0-416,-20-1-224,20 1-97,-20 19-128,20-18-255,0 18-65,-1-19-32,-19 0-288,20 0-129,0-21-416,-20 1-255,0 0-866,0-20-2498</inkml:trace>
  <inkml:trace contextRef="#ctx0" brushRef="#br0" timeOffset="223056.7581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223243.7688">17846 11764 13837,'-20'19'1313,"-20"1"32,19 20 321,-17 0-417,-3 19-576,1 1-289,1 0-160,-1-1-352,20 1 96,1-21-160,-1 1-129,0-20-319,20 0-385,20-20-705,0 0-1024,-1 0-3781</inkml:trace>
  <inkml:trace contextRef="#ctx0" brushRef="#br0" timeOffset="223813.8013">18261 12181 15246,'-18'0'480,"18"19"673,0 1 385,0 0-321,0 0-608,0 20-321,18-21-128,-18 1-128,0 20 0,21-20-256,-21 0-417,0-1-288,20-19-608,-20 0-1794,20 0-5958</inkml:trace>
  <inkml:trace contextRef="#ctx0" brushRef="#br0" timeOffset="224016.813">18441 12022 16143,'0'20'961,"0"-20"-801,19 0 673,1 0 128,0 0-193,21 0-479,17 0-225,-17-20-32,-21 20-417,19 0-736,-19 0-1185,-20 0-2531</inkml:trace>
  <inkml:trace contextRef="#ctx0" brushRef="#br0" timeOffset="224209.8239">18599 11823 12619,'0'40'289,"0"-1"768,0 1 608,0 0-416,0 20-512,21-21-737,-21 21-96,0-20-480,0-1-225,20 1-416,-20-20-609,20-20-737,-1 0-1216,1 0-2978</inkml:trace>
  <inkml:trace contextRef="#ctx0" brushRef="#br0" timeOffset="224412.8357">18818 11863 14285,'20'39'801,"0"1"864,-1-21-31,21 22-129,1-1-832,-3-20-385,23-1-192,-22 21 0,1-20-224,-1-20-576,-19 20-417,0-20-705,0 20-1249,-20-20-3331</inkml:trace>
  <inkml:trace contextRef="#ctx0" brushRef="#br0" timeOffset="224599.8464">19156 11863 13676,'-20'60'193,"0"-22"1472,-21 23 545,23-21-993,-2 19-896,-21 1-225,41-21-609,-20 1-63,20 0-97,20-40-576,0 19-993,1-19-2659</inkml:trace>
  <inkml:trace contextRef="#ctx0" brushRef="#br0" timeOffset="224852.8608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225364.8901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225861.9185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227614.0188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228278.0567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228949.0951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229173.1079">19294 13015 5669,'20'0'10410,"0"0"-9834,0 0 481,-1 0 321,1 0-930,21 0-448,-21 0-224,18 20-353,-17-20-608,-1 0-1025,0 20-3619</inkml:trace>
  <inkml:trace contextRef="#ctx0" brushRef="#br0" timeOffset="229317.1162">19454 13055 6149,'-61'20'5381,"61"0"-4612,-20-20 320,20 20-256,20-1 160,-20-19-449,41 20-351,-21-20-97,18 0-96,-17 20-1057,19-20-4837</inkml:trace>
  <inkml:trace contextRef="#ctx0" brushRef="#br0" timeOffset="229713.1388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232182.2801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232710.3103">3115 3914 1697,'-59'-39'513,"18"18"223,3 2-1921,-3-1-575</inkml:trace>
  <inkml:trace contextRef="#ctx0" brushRef="#br0" timeOffset="234411.4076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236073.5026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236348.5183">2837 7510 12972,'0'0'3203,"20"0"-3267,-20 0 640,20 0 1,1-19-481,-3 19 0,2 0-192,0 0-1345,1 0-2916</inkml:trace>
  <inkml:trace contextRef="#ctx0" brushRef="#br0" timeOffset="236491.5265">2916 7591 12107,'0'19'-96,"20"0"96,0-19 416,1 0 705,-1 0-800,-2 0-706,3 0-3042,-1 0-6629</inkml:trace>
  <inkml:trace contextRef="#ctx0" brushRef="#br0" timeOffset="236866.548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254435.5529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256382.6642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256772.6865">6629 7769 3555,'0'0'673,"0"-20"-3076</inkml:trace>
  <inkml:trace contextRef="#ctx0" brushRef="#br2" timeOffset="256893.6935">6629 7769 1345,'0'-20'288,"-20"20"-352,20 0-961</inkml:trace>
  <inkml:trace contextRef="#ctx0" brushRef="#br2" timeOffset="257262.7146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259311.8318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259670.8523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259910.866">11790 6696 14701,'-40'40'449,"21"-20"384,-1 0 63,0 0-95,20 0-64,-20 0-385,40 19-352,0-19 192,0 0-192,19 0-320,1-20-385,-1 0-448,2 0-64,-1 0 128,-1-20-865,-19 0-1249,0 0-160,0 0 1377,-20 1 929</inkml:trace>
  <inkml:trace contextRef="#ctx0" brushRef="#br2" timeOffset="260030.8729">12029 6796 2017,'0'-20'6855,"0"20"-4197,0 0-1280,0 20 255,20-20-448,-20 40-512,19-21-193,1 1-319,0 0-193,0 0-385,0 0-768,-1-20-1922,1 0-4932</inkml:trace>
  <inkml:trace contextRef="#ctx0" brushRef="#br2" timeOffset="260146.8795">12068 6656 14349,'-19'-38'545,"19"38"-545,0 0-1986,0 0-5670</inkml:trace>
  <inkml:trace contextRef="#ctx0" brushRef="#br2" timeOffset="260480.8986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260638.9077">12564 6736 13548,'20'0'1314,"-20"20"-1058,20-20 320,-20 20-63,0 0-289,20 0-256,-20 0-1281,21-1-2179,-21 1-1472</inkml:trace>
  <inkml:trace contextRef="#ctx0" brushRef="#br2" timeOffset="260767.9151">12604 6637 10986,'20'-19'128,"-20"19"-1505,21 0-1634</inkml:trace>
  <inkml:trace contextRef="#ctx0" brushRef="#br2" timeOffset="261049.9312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261344.9481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261951.9828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262231.9988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262773.0297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263242.0566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264086.1046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264397.1226">16000 6677 14958,'-21'0'384,"1"19"1442,0-19-321,0 21-736,1-2-417,-1 1-288,0 0-961,0 0-1569,0 0-4324</inkml:trace>
  <inkml:trace contextRef="#ctx0" brushRef="#br2" timeOffset="267060.275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269239.3996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269505.4148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271936.5539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272398.5803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272687.5968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272867.6066">21082 9001 12427,'20'40'160,"-2"0"-31,-18-21 1504,20 21-480,21-20-736,-21 0-353,19-20-192,-19 20-737,20-20-1506,-21 0-2465</inkml:trace>
  <inkml:trace contextRef="#ctx0" brushRef="#br2" timeOffset="273040.6166">21339 9061 11851,'-39'20'256,"19"-1"-224,0 2 1698,-20-2-385,21 21-512,-21-20-705,19 20-192,21-20-705,-20-1-961,40-19-928,-20 0-3652</inkml:trace>
  <inkml:trace contextRef="#ctx0" brushRef="#br2" timeOffset="273300.6319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273841.6626">21995 9081 11883,'0'-20'1185,"0"20"705,0 0 128,0-20-513,0 20-352,20 0-320,-2-20-193,3 20-159,19 0-161,-1-20-256,1 20-64,-20 0-768,0 20-738,-1-20-640,-19 0-1505,0 20-4421</inkml:trace>
  <inkml:trace contextRef="#ctx0" brushRef="#br2" timeOffset="273984.6706">21995 9140 10057,'-20'20'192,"40"-20"1346,0 0 1216,-2 0-896,23 0-737,-1 0-705,-1 0-351,1 0-354,-20 0-960,19-20-1345,-19 20-2659</inkml:trace>
  <inkml:trace contextRef="#ctx0" brushRef="#br2" timeOffset="274360.6925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274548.7033">23086 9121 13901,'0'0'672,"0"0"-608,0 0 737,0 0-32,20 19-449,-20-19-384,20 0-961,-20 0-1121,19 0-2434</inkml:trace>
  <inkml:trace contextRef="#ctx0" brushRef="#br2" timeOffset="274799.7176">23305 8962 4612,'20'0'929,"-2"0"1089,-18 0 480,21 0-928,-1 0-225,0 0-609,19 0-287,-19-21-161,0 21-256,0 0-128,0 0-256,0 0-1058,-20 0-383,-20-19-449,0 19-4325</inkml:trace>
  <inkml:trace contextRef="#ctx0" brushRef="#br2" timeOffset="275326.7476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280524.045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281707.1126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300927.212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319670.2841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319959.3006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337160.2845">14510 5087 12619,'-19'0'481,"19"0"-289,0 0 128,19 0 513,1 0 448,20 0-480,-20-20-513,39 20-31,0 0-65,-19-20 96,19 20-96,2 0-128,-22 0-32,21 0-128,-21 0-32,1 0-416,-20 0-802,-20 0-1664,0 0-5222</inkml:trace>
  <inkml:trace contextRef="#ctx0" brushRef="#br2" timeOffset="337766.3191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338407.3556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81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5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1">14848 2662 11306,'0'0'641,"0"20"448,-21 0 929,21-1-449,-20 2-352,2 19-384,-2-2-545,-1 3-159,1-1-161,0-20-65,1-1-415,19 1-417,-20 0-1249,20-20-4196</inkml:trace>
  <inkml:trace contextRef="#ctx0" brushRef="#br0" timeOffset="32315.84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11">15125 1847 6598,'0'0'736,"0"0"418,0 21 1792,0-21-447,0 19-577,0 22-801,0 18-545,20 1-416,-20-1-32,0 1-96,20-21-32,-20 21-384,21-20-1410,-21-21-3619</inkml:trace>
  <inkml:trace contextRef="#ctx0" brushRef="#br0" timeOffset="34486.9725">16714 2861 12075,'19'0'673,"1"0"-321,-20-20 513,20 20-289,0-21 97,19 21-385,-19-19-224,21 0-32,-21 19-96,0-20-256,-2 20-449,-18-20-1249,0 20-3043</inkml:trace>
  <inkml:trace contextRef="#ctx0" brushRef="#br0" timeOffset="34665.9828">16733 2980 9545,'0'20'704,"20"-20"353,-20 0 641,20 0-193,20 0-127,-21-20-514,21 20-639,-19-20-225,19 0-673,-22 1-1313,3-1-3491</inkml:trace>
  <inkml:trace contextRef="#ctx0" brushRef="#br0" timeOffset="35042.0043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18">19810 2762 14445,'-20'0'1089,"20"0"353,20 0-578,-20 0-415,20-20 576,21 20-513,-23-21-320,23 2-224,-1-1-160,-21 0-833,21 20-1505,-20-19-4773</inkml:trace>
  <inkml:trace contextRef="#ctx0" brushRef="#br0" timeOffset="35864.0513">19830 2881 7527,'21'20'640,"-1"-20"1346,18 0 416,-17 0-512,38-20-352,-19 0-802,0 0-576,-21-1-416,21 2-641,-20 19-2530</inkml:trace>
  <inkml:trace contextRef="#ctx0" brushRef="#br0" timeOffset="36362.0798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92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44">16575 5842 10153,'0'0'1698,"0"0"256,0 0 224,0 0-993,0 19-128,20 2-32,-20-1-353,20-1-127,-20 21-193,19-20-128,1 0-31,0 19-161,0-19-32,-20 0-417,20 0-512,-20 0-384,19-20-1474,-19 0-4355</inkml:trace>
  <inkml:trace contextRef="#ctx0" brushRef="#br0" timeOffset="39723.272">17012 6299 15246,'0'20'160,"0"-20"289,0 19 1184,-20 2-448,20 18-320,-20-19-385,20 20-223,-21 0-97,21-1-32,0-19-128,0 20-32,0-19-449,0-2-864,0-19-1441,0 19-6279</inkml:trace>
  <inkml:trace contextRef="#ctx0" brushRef="#br0" timeOffset="40438.3129">19513 5783 11915,'-21'20'1633,"21"-20"-1344,0 19 1216,0 1 193,21-20-417,-1 40-64,0-20-544,0-1-289,-1 1-128,1 20-64,0-20-256,20 19 96,-21-19-480,1 0-257,0 0-224,-20-20-544,0 20-1410,0-20-2882</inkml:trace>
  <inkml:trace contextRef="#ctx0" brushRef="#br0" timeOffset="40661.3255">19691 5822 14541,'0'39'897,"20"-18"641,0-1 95,-20-1-352,20 1-320,0 0-672,-1 0-161,-19 0-96,20 19-64,0-19-481,-20 0-512,0-20-256,21 20-192,-21 0-1026,20-20-3074</inkml:trace>
  <inkml:trace contextRef="#ctx0" brushRef="#br0" timeOffset="41037.3472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82">22987 3159 13196,'0'0'1249,"0"0"-1025,20 0 737,0 0 64,-1 0-352,1-20-417,0 20-288,0 0-544,0 0-962,-20 0-3363</inkml:trace>
  <inkml:trace contextRef="#ctx0" brushRef="#br0" timeOffset="61318.5072">23007 3259 10505,'20'0'449,"-20"19"800,19-19 737,1 0-769,20-19-640,-20 19-449,-1 0-801,1 0-1569,0 0-3620</inkml:trace>
  <inkml:trace contextRef="#ctx0" brushRef="#br0" timeOffset="62235.5597">23404 1809 8167,'0'19'417,"-20"-19"800,20 0 1089,20 0-544,-20 0-898,20 0-351,-1 0 128,1 0-321,0 0-224,0-19-32,20 19-64,-21 0-160,1-21-577,0 21-896,1 0-1186,-21 0-2146</inkml:trace>
  <inkml:trace contextRef="#ctx0" brushRef="#br0" timeOffset="62999.6033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4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88">24178 1967 10634,'20'-20'1825,"0"1"-960,0 19 769,-20 0-545,0 0-449,0 0 481,0 0-64,0 19-32,0 1-384,0 20-321,0 0-224,0 19-160,0-19-352,0 19-833,19-19-1025,-19 1-2755</inkml:trace>
  <inkml:trace contextRef="#ctx0" brushRef="#br0" timeOffset="65249.732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51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006">24139 4113 14093,'-20'-20'929,"20"20"-417,0-20 898,0 20-65,0 0-512,0 0-449,0 0 32,0 0 129,0 20-1,20-20-319,-20 20-129,0-1-96,0 2-32,0 18-128,0-19-609,0 0-512,0 20-577,18-21-2178,-18 21-7175</inkml:trace>
  <inkml:trace contextRef="#ctx0" brushRef="#br0" timeOffset="66729.8167">24198 4550 11562,'0'0'4933,"0"0"-4741,0 0 1250,-20 0 512,20 20-897,0 0-737,0-1-128,0 2-96,20 18-288,-20-19-513,20 20-1217,-20-20-1377,20-1-6246</inkml:trace>
  <inkml:trace contextRef="#ctx0" brushRef="#br0" timeOffset="68069.8934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44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49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47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88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4">16773 9538 15502,'-20'20'545,"20"0"352,0 0 544,0-1-576,0 2-449,0-2-256,20 1-128,-20 20-256,20-20 128,0-20-641,-20 20-512,19-20-929,1 0-2178</inkml:trace>
  <inkml:trace contextRef="#ctx0" brushRef="#br0" timeOffset="98477.6326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64">17348 9439 11883,'0'19'1313,"20"-19"-672,21 0 1441,-2 0-545,1 0-512,19 0-577,-19 0-351,0 0-162,-1 0-159,-19 0-609,0-19-1281,-20 19-2946</inkml:trace>
  <inkml:trace contextRef="#ctx0" brushRef="#br0" timeOffset="98916.6577">17547 9299 12139,'-19'60'1441,"19"-40"-576,0 19 1249,0 1-32,0 0-769,0 0-800,0 0-417,0-1-96,19-18-320,-19 18-737,20-39-1346,0 20-5220</inkml:trace>
  <inkml:trace contextRef="#ctx0" brushRef="#br0" timeOffset="99451.6883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9">18460 9279 7142,'-19'20'6438,"19"0"-5765,-20 0 384,20 20 416,-20-1-95,-20 1-674,21 0-479,-1 0-65,0 0-256,0-20-321,20 20-512,-21-1-704,21-19-1442,21-20-3523</inkml:trace>
  <inkml:trace contextRef="#ctx0" brushRef="#br0" timeOffset="99919.715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31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98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038">20088 9598 10986,'40'0'1569,"-40"0"-1216,0 19 1408,-20 2-255,-19-21-769,-1 19-161,0 1-31,1 0-33,-22 0 193,23 0-225,-3-20-416,2 20-32,19-20-224,0 0-609,20 0-544,0 0-1281,0 0-2756</inkml:trace>
  <inkml:trace contextRef="#ctx0" brushRef="#br0" timeOffset="101852.8256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11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43">9626 9001 14189,'0'0'993,"-19"20"-737,-1-20 128,-20 40 449,1-1 96,-1 1-512,20 20-289,-21-20-128,41 19-257,-18-19-191,18-20-289,0 19-320,0-39-1601,18 20-4517</inkml:trace>
  <inkml:trace contextRef="#ctx0" brushRef="#br2" timeOffset="109403.2575">9885 9260 14669,'20'19'385,"-20"-19"-1,0 40 833,0-20-32,0 20-448,19-21-641,-19 1-96,0 1-256,20-2-192,-20 1-417,20-20-641,0 0-1280,0-20-4806</inkml:trace>
  <inkml:trace contextRef="#ctx0" brushRef="#br2" timeOffset="109743.27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61">10421 9100 11434,'19'21'1474,"-19"-21"-1602,20 0 288,0 0 705,0 0 192,19 0-769,2 0-192,-1 0-160,-1 0-96,-19 0-225,0 0-800,0-21-2082</inkml:trace>
  <inkml:trace contextRef="#ctx0" brushRef="#br2" timeOffset="110298.3087">10559 8962 12555,'0'39'833,"21"1"32,-21-20 224,0 19 224,0 1-256,0 0-608,0 0-353,0 0-32,20-1-96,-20-19-224,20 0-705,-2 0-1121,3-20-2210,-1 0-5093</inkml:trace>
  <inkml:trace contextRef="#ctx0" brushRef="#br2" timeOffset="110558.3236">10936 8962 13965,'20'39'416,"0"-19"-288,1 0 225,-1 0 864,-2 0 32,2-1-833,21 2-224,-21-2-127,19 1-33,-19 0 0,20 0-161,-1 0-415,1 0-353,-20-20-160,1 0-673,-3 0-1793,-18 0-3299</inkml:trace>
  <inkml:trace contextRef="#ctx0" brushRef="#br2" timeOffset="110755.3348">11254 8981 9513,'0'40'2338,"-19"0"-1666,19-1 513,-20-18 545,0 38-449,0-19-960,0 0-257,20-21-128,-20 21-481,20-20-480,20-20-1729,-20 0-3332</inkml:trace>
  <inkml:trace contextRef="#ctx0" brushRef="#br2" timeOffset="111171.3586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96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49">12009 9021 12748,'40'0'1025,"-21"0"160,1 0 384,20 0-256,-20 0-416,19-20-576,-19 20-257,1 0-225,-1 0-671,-2 0-2211,-36 0-7079</inkml:trace>
  <inkml:trace contextRef="#ctx0" brushRef="#br2" timeOffset="111957.4036">12049 9180 13644,'39'20'2211,"1"-20"-1603,-1 0-95,1-20 127,1 20 97,-3 0-737,-17-20-1634,-1 20-3010</inkml:trace>
  <inkml:trace contextRef="#ctx0" brushRef="#br2" timeOffset="112209.418">12624 8763 14958,'21'20'288,"-21"0"192,0 19 962,0-19 480,18 20-641,-18-1-545,0 21-255,20-20-193,-20 19-128,0 1-192,0 0-544,20-1-898,-20-19-928,0 0-4677</inkml:trace>
  <inkml:trace contextRef="#ctx0" brushRef="#br2" timeOffset="114707.5609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29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15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009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3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59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83">8197 2543 15502,'-19'0'320,"-1"0"1122,0 20-481,0 0-96,20-1 160,0 1-609,0 1-192,20 18-128,0-19-32,19-1-192,1-19-160,0 21-385,-1-21-31,1-21-257,-1 2-545,-19 19-1793,0-20-3011</inkml:trace>
  <inkml:trace contextRef="#ctx0" brushRef="#br2" timeOffset="125806.1957">8435 2563 10345,'21'20'481,"-21"-1"223,20 1-159,-2 20-385,-18-20-160,20 0-608,1-20-1058,-1 19-1217,0-19-2978</inkml:trace>
  <inkml:trace contextRef="#ctx0" brushRef="#br2" timeOffset="125936.2031">8456 2464 11851,'-41'-20'2594,"41"20"-1217,-20 0-416,20-20-1057,20 20-1473,-20 0-2307</inkml:trace>
  <inkml:trace contextRef="#ctx0" brushRef="#br2" timeOffset="126259.2216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04">8852 2424 12491,'21'40'513,"-21"-40"896,20 19-384,-20 1-833,18 0-160,3-20-832,-21 20-1346,20-20-1858,0 0-4292</inkml:trace>
  <inkml:trace contextRef="#ctx0" brushRef="#br2" timeOffset="126534.2373">8873 2286 11530,'0'0'-2594,"0"0"-1762,0 19-223</inkml:trace>
  <inkml:trace contextRef="#ctx0" brushRef="#br2" timeOffset="126779.2514">9071 2483 5605,'20'20'192,"-1"0"513,1-20 672,0 0 577,0-20-865,0 0-545,-1 1 1058,-19-1 192,0 0-737,0 0-353,-19 1-255,19-2-385,-40 2-224,20-2-321,0 21-2081,20 0-3812</inkml:trace>
  <inkml:trace contextRef="#ctx0" brushRef="#br2" timeOffset="127027.2655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19">9150 2424 3459,'0'-20'2338,"0"20"801,0 0-641,0 0-864,-20 0-129,20-19 1,0 19-770,-20 0-383,20 19-225,-19 1 192,-1 0 97,0-20-129,20 20-288,0-1-160,0 1-641,20 20-1858,-20-40-7814</inkml:trace>
  <inkml:trace contextRef="#ctx0" brushRef="#br2" timeOffset="128135.3289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5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11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41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71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6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62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63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87">8097 4649 17360,'21'0'96,"-1"-19"897,0 19 288,19-21-864,-39 21-257,20 0-417,0 0-1024,0 0-1666,-20 0-4067</inkml:trace>
  <inkml:trace contextRef="#ctx0" brushRef="#br1" timeOffset="135262.7366">8158 4768 13324,'20'21'449,"-1"-21"1825,21 0-705,0 0-800,-1-21-385,1 21-512,-1-19-1089,-19 19-3203</inkml:trace>
  <inkml:trace contextRef="#ctx0" brushRef="#br1" timeOffset="135464.7481">8575 4471 15566,'0'59'353,"19"-19"992,-19 20 993,0-21-1089,20 21-608,-20-21-513,20 1-160,0 1-449,-20-22-960,20 1-865,0 0-4292</inkml:trace>
  <inkml:trace contextRef="#ctx0" brushRef="#br1" timeOffset="137960.8909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79">2183 4312 7559,'39'-21'-4100</inkml:trace>
  <inkml:trace contextRef="#ctx0" brushRef="#br1" timeOffset="138255.9078">2201 4451 15118,'0'20'640,"0"-20"161,21 0 1185,-21-20-993,20 20-352,0-20-513,19 20-192,-19-20-865,0 20-1281,0 0-4837</inkml:trace>
  <inkml:trace contextRef="#ctx0" brushRef="#br1" timeOffset="138443.9185">2560 4113 15758,'0'19'64,"0"2"1090,20 18 383,-20 1-736,18 0-609,-18 19-64,21-19-320,19 0-769,-20 0-1601,-1-1-4677</inkml:trace>
  <inkml:trace contextRef="#ctx0" brushRef="#br1" timeOffset="138854.942">2122 4371 4035,'-20'0'6022,"40"0"-5926,1 0 2274,-1-19-1024,0-2-482,-2 2-255,3 19-545,19-21-1089,-20 21-4900</inkml:trace>
  <inkml:trace contextRef="#ctx0" brushRef="#br1" timeOffset="139671.9888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82">2262 7332 11915,'39'0'192,"-19"0"-128,0-20 1057,-20 20-320,40 0-129,-21-20-575,1 20-194,0-20-383,0 20-1282,-20 0-2498</inkml:trace>
  <inkml:trace contextRef="#ctx0" brushRef="#br1" timeOffset="139974.0061">2381 7352 4868,'-20'39'6022,"20"-19"-5189,20-20 1633,-1 20-288,1-20-961,0 0-160,21-20-352,-3 20-417,-18 0-384,21-20-1249,-23 20-2147</inkml:trace>
  <inkml:trace contextRef="#ctx0" brushRef="#br1" timeOffset="140176.0176">2758 6994 17904,'0'40'-96,"0"-20"577,0 19 1665,0 1-833,20 0-608,-20 20-513,19-21-64,-19 21-480,20-20-737,0-1-993,0 1-1410,-20-20-9224</inkml:trace>
  <inkml:trace contextRef="#ctx0" brushRef="#br0" timeOffset="144019.2374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24">5398 4888 14958,'20'0'1025,"1"0"961,-3-20-865,2 20-673,-20 0-128,21 0-352,-21 0-352,20 0-1442,-20 20-1825,0-20-4037</inkml:trace>
  <inkml:trace contextRef="#ctx0" brushRef="#br0" timeOffset="144409.2597">5398 4987 9416,'0'40'2499,"0"-40"-2243,20 0 1217,1 0-352,-3 0-352,2 0-577,1 0-1024,-1 0-3525</inkml:trace>
  <inkml:trace contextRef="#ctx0" brushRef="#br0" timeOffset="144784.2812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18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024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48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29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68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39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33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97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91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66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55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244532.9863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246473.0975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247706.168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248708.2253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297705.0278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298808.0908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299320.1201">2420 10551 10249,'0'0'2531,"0"0"-2179,0 0 1730,0 0 256,20 0-1473,0-19-385,1 19-319,-3 0-97,2 0-32,0 0 32,1-21-192,-1 21-193,-2 0-223,3 0-417,-21 0-577,0 0-2241,20 0-7816</inkml:trace>
  <inkml:trace contextRef="#ctx0" brushRef="#br0" timeOffset="299500.1304">2499 10631 4964,'20'20'9898,"-20"-20"-9995,20 0 898,1 0 929,-1 0-897,-2 0-513,3 0-416,-1 0-321,-20 0-768,20 0-1345,0 0-4036</inkml:trace>
  <inkml:trace contextRef="#ctx0" brushRef="#br0" timeOffset="300872.2086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301801.262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302011.2741">5577 10472 11306,'40'0'3139,"-1"-20"-2114,-19 20 192,20-20-288,-20 20-512,-1 0-353,1-20-128,0 20-737,0 0-1025,-20 20-1825,0-20-5350</inkml:trace>
  <inkml:trace contextRef="#ctx0" brushRef="#br0" timeOffset="302147.2818">5676 10532 12043,'0'19'160,"0"-19"1345,20 20 321,0-20-705,0 0-704,19 0-417,-19 0-321,20-20-736,-21 20-1889,1 0-6151</inkml:trace>
  <inkml:trace contextRef="#ctx0" brushRef="#br0" timeOffset="302501.3016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17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99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03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24">14769 6219 13837,'20'60'640,"-20"-20"-255,18 0 223,-18 19 1,20 1-161,-20-1-288,21 22-160,-21-22-448,0 0 31,20-19-63,-20 0-193,20-1-736,-20-19 32,0-20 448,0 0-384,0-20-2883</inkml:trace>
  <inkml:trace contextRef="#ctx0" brushRef="#br0" timeOffset="9961.5698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98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9">15305 6140 13708,'0'0'1762,"19"0"-1345,-19 0 1216,20 0-480,20 0-384,-20 0-481,-1 0-384,1 0-448,0-20-738,-20 20-992,0 0-4100</inkml:trace>
  <inkml:trace contextRef="#ctx0" brushRef="#br0" timeOffset="10624.6077">15443 5981 10537,'-20'20'1858,"20"0"-641,0-1 641,-19 1-352,19 20-513,0 0-673,-20-20-288,20-1-417,20 21-255,-20-40-609,0 20-2114,19-20-5798</inkml:trace>
  <inkml:trace contextRef="#ctx0" brushRef="#br0" timeOffset="10797.6176">15562 6001 10121,'0'0'4837,"0"20"-4261,0-1 930,0 1-449,0 20-481,0 20-352,0-20-224,0-1-704,0 1-1442,0-20-3652</inkml:trace>
  <inkml:trace contextRef="#ctx0" brushRef="#br0" timeOffset="12520.7161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04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61">22193 6160 2146,'0'0'2626,"0"0"-1985,0 0 1056,0 0 161,0 0-256,0 0-642,0 0-351,0 0-225,20 0-95,-20 0-161,39 0-128,1 0 64,-1 0 0,1-20 0,19 20 96,-18 0 160,-1 0-159,-21 0-226,1 0-992,0 0-4067</inkml:trace>
  <inkml:trace contextRef="#ctx0" brushRef="#br0" timeOffset="27479.571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94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36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19-Jan-16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8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19-Jan-16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www.google.co.in/url?sa=t&amp;rct=j&amp;q=&amp;esrc=s&amp;source=web&amp;cd=9&amp;ved=0ahUKEwjiuPLKhqrKAhUTGo4KHboHA9UQFgg8MAg&amp;url=http://wordinfo.info/unit/2138&amp;usg=AFQjCNGXcIPaykjxarQpa6NRcL0elpZqtg&amp;sig2=U_h53dI1tpmLXT4X4coSgA&amp;bvm=bv.111677986,d.c2E" TargetMode="External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6.png"/><Relationship Id="rId5" Type="http://schemas.openxmlformats.org/officeDocument/2006/relationships/tags" Target="../tags/tag29.xml"/><Relationship Id="rId15" Type="http://schemas.openxmlformats.org/officeDocument/2006/relationships/image" Target="../media/image20.emf"/><Relationship Id="rId10" Type="http://schemas.openxmlformats.org/officeDocument/2006/relationships/image" Target="../media/image22.png"/><Relationship Id="rId4" Type="http://schemas.openxmlformats.org/officeDocument/2006/relationships/tags" Target="../tags/tag28.xml"/><Relationship Id="rId9" Type="http://schemas.openxmlformats.org/officeDocument/2006/relationships/image" Target="../media/image25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emf"/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12" Type="http://schemas.openxmlformats.org/officeDocument/2006/relationships/customXml" Target="../ink/ink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3.png"/><Relationship Id="rId5" Type="http://schemas.openxmlformats.org/officeDocument/2006/relationships/tags" Target="../tags/tag35.xml"/><Relationship Id="rId10" Type="http://schemas.openxmlformats.org/officeDocument/2006/relationships/image" Target="../media/image32.png"/><Relationship Id="rId4" Type="http://schemas.openxmlformats.org/officeDocument/2006/relationships/tags" Target="../tags/tag34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emf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47.xml"/><Relationship Id="rId12" Type="http://schemas.openxmlformats.org/officeDocument/2006/relationships/customXml" Target="../ink/ink10.xml"/><Relationship Id="rId2" Type="http://schemas.openxmlformats.org/officeDocument/2006/relationships/tags" Target="../tags/tag37.xml"/><Relationship Id="rId16" Type="http://schemas.openxmlformats.org/officeDocument/2006/relationships/hyperlink" Target="http://wordinfo.info/unit/2138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6.png"/><Relationship Id="rId5" Type="http://schemas.openxmlformats.org/officeDocument/2006/relationships/tags" Target="../tags/tag40.xml"/><Relationship Id="rId15" Type="http://schemas.openxmlformats.org/officeDocument/2006/relationships/image" Target="../media/image31.emf"/><Relationship Id="rId10" Type="http://schemas.openxmlformats.org/officeDocument/2006/relationships/image" Target="../media/image29.png"/><Relationship Id="rId4" Type="http://schemas.openxmlformats.org/officeDocument/2006/relationships/tags" Target="../tags/tag39.xml"/><Relationship Id="rId9" Type="http://schemas.openxmlformats.org/officeDocument/2006/relationships/image" Target="../media/image35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44.xml"/><Relationship Id="rId7" Type="http://schemas.openxmlformats.org/officeDocument/2006/relationships/image" Target="../media/image3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5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ustomXml" Target="../ink/ink13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49.xml"/><Relationship Id="rId7" Type="http://schemas.openxmlformats.org/officeDocument/2006/relationships/image" Target="../media/image4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47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5.png"/><Relationship Id="rId17" Type="http://schemas.openxmlformats.org/officeDocument/2006/relationships/image" Target="../media/image45.emf"/><Relationship Id="rId2" Type="http://schemas.openxmlformats.org/officeDocument/2006/relationships/tags" Target="../tags/tag51.xml"/><Relationship Id="rId16" Type="http://schemas.openxmlformats.org/officeDocument/2006/relationships/customXml" Target="../ink/ink16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4.png"/><Relationship Id="rId5" Type="http://schemas.openxmlformats.org/officeDocument/2006/relationships/tags" Target="../tags/tag54.xml"/><Relationship Id="rId15" Type="http://schemas.openxmlformats.org/officeDocument/2006/relationships/image" Target="../media/image44.emf"/><Relationship Id="rId10" Type="http://schemas.openxmlformats.org/officeDocument/2006/relationships/image" Target="../media/image43.png"/><Relationship Id="rId19" Type="http://schemas.openxmlformats.org/officeDocument/2006/relationships/image" Target="../media/image48.png"/><Relationship Id="rId4" Type="http://schemas.openxmlformats.org/officeDocument/2006/relationships/tags" Target="../tags/tag53.xml"/><Relationship Id="rId9" Type="http://schemas.openxmlformats.org/officeDocument/2006/relationships/image" Target="../media/image40.png"/><Relationship Id="rId1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image" Target="../media/image52.emf"/><Relationship Id="rId10" Type="http://schemas.openxmlformats.org/officeDocument/2006/relationships/image" Target="../media/image51.png"/><Relationship Id="rId4" Type="http://schemas.openxmlformats.org/officeDocument/2006/relationships/tags" Target="../tags/tag59.xml"/><Relationship Id="rId9" Type="http://schemas.openxmlformats.org/officeDocument/2006/relationships/image" Target="../media/image50.png"/><Relationship Id="rId1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2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4.png"/><Relationship Id="rId5" Type="http://schemas.openxmlformats.org/officeDocument/2006/relationships/tags" Target="../tags/tag66.xml"/><Relationship Id="rId15" Type="http://schemas.openxmlformats.org/officeDocument/2006/relationships/image" Target="../media/image54.emf"/><Relationship Id="rId10" Type="http://schemas.openxmlformats.org/officeDocument/2006/relationships/image" Target="../media/image50.png"/><Relationship Id="rId4" Type="http://schemas.openxmlformats.org/officeDocument/2006/relationships/tags" Target="../tags/tag65.xml"/><Relationship Id="rId9" Type="http://schemas.openxmlformats.org/officeDocument/2006/relationships/image" Target="../media/image49.png"/><Relationship Id="rId1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43.png"/><Relationship Id="rId18" Type="http://schemas.openxmlformats.org/officeDocument/2006/relationships/image" Target="../media/image53.png"/><Relationship Id="rId3" Type="http://schemas.openxmlformats.org/officeDocument/2006/relationships/tags" Target="../tags/tag70.xml"/><Relationship Id="rId21" Type="http://schemas.openxmlformats.org/officeDocument/2006/relationships/customXml" Target="../ink/ink20.xml"/><Relationship Id="rId7" Type="http://schemas.openxmlformats.org/officeDocument/2006/relationships/tags" Target="../tags/tag74.xm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tags" Target="../tags/tag69.xml"/><Relationship Id="rId16" Type="http://schemas.openxmlformats.org/officeDocument/2006/relationships/image" Target="../media/image51.png"/><Relationship Id="rId20" Type="http://schemas.openxmlformats.org/officeDocument/2006/relationships/image" Target="../media/image58.emf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56.png"/><Relationship Id="rId5" Type="http://schemas.openxmlformats.org/officeDocument/2006/relationships/tags" Target="../tags/tag72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9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57.png"/><Relationship Id="rId22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emf"/><Relationship Id="rId3" Type="http://schemas.openxmlformats.org/officeDocument/2006/relationships/tags" Target="../tags/tag79.xml"/><Relationship Id="rId7" Type="http://schemas.openxmlformats.org/officeDocument/2006/relationships/image" Target="../media/image43.png"/><Relationship Id="rId12" Type="http://schemas.openxmlformats.org/officeDocument/2006/relationships/customXml" Target="../ink/ink2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9.png"/><Relationship Id="rId5" Type="http://schemas.openxmlformats.org/officeDocument/2006/relationships/tags" Target="../tags/tag81.xml"/><Relationship Id="rId10" Type="http://schemas.openxmlformats.org/officeDocument/2006/relationships/image" Target="../media/image58.png"/><Relationship Id="rId4" Type="http://schemas.openxmlformats.org/officeDocument/2006/relationships/tags" Target="../tags/tag80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emf"/><Relationship Id="rId3" Type="http://schemas.openxmlformats.org/officeDocument/2006/relationships/tags" Target="../tags/tag84.xml"/><Relationship Id="rId7" Type="http://schemas.openxmlformats.org/officeDocument/2006/relationships/image" Target="../media/image61.png"/><Relationship Id="rId12" Type="http://schemas.openxmlformats.org/officeDocument/2006/relationships/customXml" Target="../ink/ink2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0.png"/><Relationship Id="rId11" Type="http://schemas.openxmlformats.org/officeDocument/2006/relationships/image" Target="../media/image66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2.xml"/><Relationship Id="rId4" Type="http://schemas.openxmlformats.org/officeDocument/2006/relationships/tags" Target="../tags/tag85.xml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67.png"/><Relationship Id="rId5" Type="http://schemas.openxmlformats.org/officeDocument/2006/relationships/tags" Target="../tags/tag90.xml"/><Relationship Id="rId15" Type="http://schemas.openxmlformats.org/officeDocument/2006/relationships/image" Target="../media/image73.emf"/><Relationship Id="rId10" Type="http://schemas.openxmlformats.org/officeDocument/2006/relationships/image" Target="../media/image66.png"/><Relationship Id="rId4" Type="http://schemas.openxmlformats.org/officeDocument/2006/relationships/tags" Target="../tags/tag89.xml"/><Relationship Id="rId9" Type="http://schemas.openxmlformats.org/officeDocument/2006/relationships/image" Target="../media/image65.png"/><Relationship Id="rId14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8.e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customXml" Target="../ink/ink2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28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4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45.png"/><Relationship Id="rId5" Type="http://schemas.openxmlformats.org/officeDocument/2006/relationships/tags" Target="../tags/tag98.xml"/><Relationship Id="rId10" Type="http://schemas.openxmlformats.org/officeDocument/2006/relationships/image" Target="../media/image73.png"/><Relationship Id="rId4" Type="http://schemas.openxmlformats.org/officeDocument/2006/relationships/tags" Target="../tags/tag97.xml"/><Relationship Id="rId9" Type="http://schemas.openxmlformats.org/officeDocument/2006/relationships/image" Target="../media/image72.png"/><Relationship Id="rId1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customXml" Target="../ink/ink4.xml"/><Relationship Id="rId11" Type="http://schemas.openxmlformats.org/officeDocument/2006/relationships/image" Target="../media/image15.emf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17" Type="http://schemas.openxmlformats.org/officeDocument/2006/relationships/image" Target="../media/image10.emf"/><Relationship Id="rId2" Type="http://schemas.openxmlformats.org/officeDocument/2006/relationships/tags" Target="../tags/tag16.xml"/><Relationship Id="rId16" Type="http://schemas.openxmlformats.org/officeDocument/2006/relationships/customXml" Target="../ink/ink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2897158" y="141730"/>
            <a:ext cx="3142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CC00"/>
                </a:solidFill>
              </a:rPr>
              <a:t>How to fit (find) Parameter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u="sng" dirty="0" smtClean="0">
                <a:solidFill>
                  <a:srgbClr val="00CC00"/>
                </a:solidFill>
              </a:rPr>
              <a:t> </a:t>
            </a:r>
            <a:br>
              <a:rPr lang="en-US" sz="1000" u="sng" dirty="0" smtClean="0">
                <a:solidFill>
                  <a:srgbClr val="00CC00"/>
                </a:solidFill>
              </a:rPr>
            </a:br>
            <a:r>
              <a:rPr lang="en-US" sz="1000" u="sng" dirty="0" smtClean="0">
                <a:solidFill>
                  <a:srgbClr val="00CC00"/>
                </a:solidFill>
              </a:rPr>
              <a:t/>
            </a:r>
            <a:br>
              <a:rPr lang="en-US" sz="1000" u="sng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Parameter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dirty="0" smtClean="0">
                <a:solidFill>
                  <a:srgbClr val="00CC00"/>
                </a:solidFill>
              </a:rPr>
              <a:t> (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0</a:t>
            </a:r>
            <a:r>
              <a:rPr lang="en-US" sz="1000" dirty="0" smtClean="0">
                <a:solidFill>
                  <a:srgbClr val="00CC00"/>
                </a:solidFill>
              </a:rPr>
              <a:t>,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1</a:t>
            </a:r>
            <a:r>
              <a:rPr lang="en-US" sz="1000" dirty="0" smtClean="0">
                <a:solidFill>
                  <a:srgbClr val="00CC00"/>
                </a:solidFill>
              </a:rPr>
              <a:t>,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2</a:t>
            </a:r>
            <a:r>
              <a:rPr lang="en-US" sz="1000" dirty="0" smtClean="0">
                <a:solidFill>
                  <a:srgbClr val="00CC00"/>
                </a:solidFill>
              </a:rPr>
              <a:t>) defines the decision boundary </a:t>
            </a:r>
            <a:br>
              <a:rPr lang="en-US" sz="1000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not the training set. Training set may be used to find the </a:t>
            </a:r>
            <a:br>
              <a:rPr lang="en-US" sz="1000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Parameter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endParaRPr lang="el-GR" sz="1000" dirty="0">
              <a:solidFill>
                <a:srgbClr val="00CC00"/>
              </a:solidFill>
            </a:endParaRPr>
          </a:p>
          <a:p>
            <a:endParaRPr lang="en-US" sz="1000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640" y="497880"/>
                <a:ext cx="8412120" cy="387684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/>
          <p:cNvCxnSpPr>
            <a:endCxn id="31" idx="2"/>
          </p:cNvCxnSpPr>
          <p:nvPr/>
        </p:nvCxnSpPr>
        <p:spPr>
          <a:xfrm flipV="1">
            <a:off x="8382000" y="1180763"/>
            <a:ext cx="252660" cy="64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1600" y="2483766"/>
            <a:ext cx="1026215" cy="13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599" y="3409925"/>
            <a:ext cx="1234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We want J(</a:t>
            </a:r>
            <a:r>
              <a:rPr lang="el-GR" sz="1200" dirty="0" smtClean="0">
                <a:hlinkClick r:id="rId16"/>
              </a:rPr>
              <a:t>θ</a:t>
            </a:r>
            <a:r>
              <a:rPr lang="en-US" sz="1200" i="1" dirty="0" smtClean="0">
                <a:solidFill>
                  <a:srgbClr val="FF0000"/>
                </a:solidFill>
              </a:rPr>
              <a:t>)  to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behave like this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609" y="43336"/>
            <a:ext cx="263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J(</a:t>
            </a:r>
            <a:r>
              <a:rPr lang="el-GR" sz="1200" dirty="0" smtClean="0">
                <a:solidFill>
                  <a:srgbClr val="FF0000"/>
                </a:solidFill>
                <a:hlinkClick r:id="rId16"/>
              </a:rPr>
              <a:t>θ</a:t>
            </a:r>
            <a:r>
              <a:rPr lang="en-US" sz="1200" i="1" dirty="0" smtClean="0">
                <a:solidFill>
                  <a:srgbClr val="FF0000"/>
                </a:solidFill>
              </a:rPr>
              <a:t>) is non-linear </a:t>
            </a:r>
            <a:r>
              <a:rPr lang="en-US" sz="1200" i="1" dirty="0" err="1" smtClean="0">
                <a:solidFill>
                  <a:srgbClr val="FF0000"/>
                </a:solidFill>
              </a:rPr>
              <a:t>beacause</a:t>
            </a:r>
            <a:r>
              <a:rPr lang="en-US" sz="1200" i="1" dirty="0" smtClean="0">
                <a:solidFill>
                  <a:srgbClr val="FF0000"/>
                </a:solidFill>
              </a:rPr>
              <a:t> of the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presence of non-linear sigmoid 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1651" y="71909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Non-Linear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5273361" y="3640758"/>
            <a:ext cx="1402359" cy="16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</p:cNvCxnSpPr>
          <p:nvPr/>
        </p:nvCxnSpPr>
        <p:spPr>
          <a:xfrm flipH="1">
            <a:off x="2979454" y="505001"/>
            <a:ext cx="626908" cy="28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/>
          <p:cNvCxnSpPr>
            <a:endCxn id="15" idx="2"/>
          </p:cNvCxnSpPr>
          <p:nvPr/>
        </p:nvCxnSpPr>
        <p:spPr>
          <a:xfrm flipV="1">
            <a:off x="7058263" y="755078"/>
            <a:ext cx="1042869" cy="5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90703" y="293413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Different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Cost 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550"/>
            <a:ext cx="6896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410200" y="847593"/>
            <a:ext cx="32004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08604"/>
            <a:ext cx="34290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7864" y="451028"/>
            <a:ext cx="3172593" cy="253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6400" y="881414"/>
            <a:ext cx="2971800" cy="2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Often faster than gradient descent.</a:t>
            </a:r>
          </a:p>
          <a:p>
            <a:r>
              <a:rPr lang="en-US" sz="2400" dirty="0" smtClean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complex</a:t>
            </a:r>
          </a:p>
          <a:p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radient(1) = 2*(theta(1)-5);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ptions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heta = 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2409</TotalTime>
  <Words>595</Words>
  <Application>Microsoft Office PowerPoint</Application>
  <PresentationFormat>On-screen Show (16:9)</PresentationFormat>
  <Paragraphs>196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Advanced  optimization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Atinesh S</cp:lastModifiedBy>
  <cp:revision>237</cp:revision>
  <dcterms:created xsi:type="dcterms:W3CDTF">2010-07-08T21:59:02Z</dcterms:created>
  <dcterms:modified xsi:type="dcterms:W3CDTF">2016-01-19T10:30:34Z</dcterms:modified>
</cp:coreProperties>
</file>