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5.xml" ContentType="application/inkml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7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ink/ink8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ink/ink9.xml" ContentType="application/inkml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1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1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3.xml" ContentType="application/inkml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4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5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5"/>
  </p:notesMasterIdLst>
  <p:sldIdLst>
    <p:sldId id="367" r:id="rId5"/>
    <p:sldId id="368" r:id="rId6"/>
    <p:sldId id="400" r:id="rId7"/>
    <p:sldId id="401" r:id="rId8"/>
    <p:sldId id="402" r:id="rId9"/>
    <p:sldId id="403" r:id="rId10"/>
    <p:sldId id="404" r:id="rId11"/>
    <p:sldId id="405" r:id="rId12"/>
    <p:sldId id="407" r:id="rId13"/>
    <p:sldId id="409" r:id="rId14"/>
    <p:sldId id="408" r:id="rId15"/>
    <p:sldId id="410" r:id="rId16"/>
    <p:sldId id="419" r:id="rId17"/>
    <p:sldId id="413" r:id="rId18"/>
    <p:sldId id="374" r:id="rId19"/>
    <p:sldId id="414" r:id="rId20"/>
    <p:sldId id="415" r:id="rId21"/>
    <p:sldId id="416" r:id="rId22"/>
    <p:sldId id="420" r:id="rId23"/>
    <p:sldId id="418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64" d="100"/>
          <a:sy n="64" d="100"/>
        </p:scale>
        <p:origin x="67" y="941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985264"/>
        <c:axId val="538980368"/>
      </c:scatterChart>
      <c:valAx>
        <c:axId val="5389852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38980368"/>
        <c:crosses val="autoZero"/>
        <c:crossBetween val="midCat"/>
      </c:valAx>
      <c:valAx>
        <c:axId val="53898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3898526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50704"/>
        <c:axId val="801938512"/>
      </c:scatterChart>
      <c:valAx>
        <c:axId val="5388507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8512"/>
        <c:crosses val="autoZero"/>
        <c:crossBetween val="midCat"/>
      </c:valAx>
      <c:valAx>
        <c:axId val="80193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388507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1440"/>
        <c:axId val="801939056"/>
      </c:scatterChart>
      <c:valAx>
        <c:axId val="8019314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9056"/>
        <c:crosses val="autoZero"/>
        <c:crossBetween val="midCat"/>
      </c:valAx>
      <c:valAx>
        <c:axId val="801939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14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2528"/>
        <c:axId val="801939600"/>
      </c:scatterChart>
      <c:valAx>
        <c:axId val="80193252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9600"/>
        <c:crosses val="autoZero"/>
        <c:crossBetween val="midCat"/>
      </c:valAx>
      <c:valAx>
        <c:axId val="80193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252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3072"/>
        <c:axId val="801937968"/>
      </c:scatterChart>
      <c:valAx>
        <c:axId val="80193307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7968"/>
        <c:crosses val="autoZero"/>
        <c:crossBetween val="midCat"/>
      </c:valAx>
      <c:valAx>
        <c:axId val="80193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307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3616"/>
        <c:axId val="801943952"/>
      </c:scatterChart>
      <c:valAx>
        <c:axId val="8019336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43952"/>
        <c:crosses val="autoZero"/>
        <c:crossBetween val="midCat"/>
      </c:valAx>
      <c:valAx>
        <c:axId val="801943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36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934160"/>
        <c:axId val="801935248"/>
      </c:scatterChart>
      <c:valAx>
        <c:axId val="80193416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01935248"/>
        <c:crosses val="autoZero"/>
        <c:crossBetween val="midCat"/>
      </c:valAx>
      <c:valAx>
        <c:axId val="80193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01934160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4668576"/>
        <c:axId val="794666944"/>
      </c:scatterChart>
      <c:valAx>
        <c:axId val="79466857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94666944"/>
        <c:crosses val="autoZero"/>
        <c:crossBetween val="midCat"/>
      </c:valAx>
      <c:valAx>
        <c:axId val="794666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79466857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06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0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45">1865 8167 11627,'0'0'1569,"0"0"-960,-20 0-481,20 0 737,0 0 256,0 19-673,20 2-352,-20-2-64,19 1 0,1 0 32,0 0-96,0 0-544,-20 0-770,20-20-1408,-1 19-1763</inkml:trace>
  <inkml:trace contextRef="#ctx0" brushRef="#br0" timeOffset="22622.294">2023 8226 10409,'20'0'1442,"-20"0"-1090,0 0 801,0 0 256,0 0-736,0 0-577,0 20-64,0 0-512,0 0-994,0 0-992,0 0-2659</inkml:trace>
  <inkml:trace contextRef="#ctx0" brushRef="#br0" timeOffset="23228.3286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63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48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87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53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27">3611 8564 704,'0'-20'11915,"20"0"-11370,0 20 1153,0 0-449,19 0-609,1-19-415,1 19-289,-21 0-1314,18 0-2722,-17 0-6213</inkml:trace>
  <inkml:trace contextRef="#ctx0" brushRef="#br0" timeOffset="25023.4313">3929 8505 10634,'20'39'2946,"-20"-19"-1280,0 0-129,0 0-608,20-1-801,-20 2-320,0-2-769,20 2-1025,-20-21-1473,0 19-4869</inkml:trace>
  <inkml:trace contextRef="#ctx0" brushRef="#br0" timeOffset="25161.4389">3890 8386 14894,'0'-21'-2178,"20"21"-2179,-20 0 2500,19 0-962</inkml:trace>
  <inkml:trace contextRef="#ctx0" brushRef="#br0" timeOffset="25356.4503">4048 8464 13933,'0'0'2274,"20"0"-1121,0 0 384,19 0-255,-19 0-129,20 0-641,-19 0-448,17 0-192,-17-19-609,-21 19-640,20 0-1057,-20 0-2947</inkml:trace>
  <inkml:trace contextRef="#ctx0" brushRef="#br0" timeOffset="25543.461">4147 8306 11370,'0'80'1474,"0"-41"640,0 0-417,0 2-512,20-2-800,-20-19-321,0 20-320,20-21-737,-20-19-1314,21 21-3618</inkml:trace>
  <inkml:trace contextRef="#ctx0" brushRef="#br0" timeOffset="25745.4726">4425 8107 16079,'0'20'-353,"0"-20"161,0 20 480,0-20-127,-19 20-65,-1-1-449,20 2-2081,0-2-3652</inkml:trace>
  <inkml:trace contextRef="#ctx0" brushRef="#br0" timeOffset="25888.4808">4524 8147 13708,'20'20'1154,"-20"-20"-514,0 19 417,0 2-576,0-2-481,0 1-1698,0 0-7014</inkml:trace>
  <inkml:trace contextRef="#ctx0" brushRef="#br0" timeOffset="27058.5477">5439 8167 10730,'0'0'1921,"0"0"-896,0-20-64,0 20-256,0 20-609,0-20-192,18 19-1281,-18 2-1986,0-2-2211</inkml:trace>
  <inkml:trace contextRef="#ctx0" brushRef="#br0" timeOffset="27210.5564">5556 8167 5765,'21'0'6278,"-21"0"-6342,0 19 32,20-19-64,-20 21-545,20-2-832,-20 1-3556</inkml:trace>
  <inkml:trace contextRef="#ctx0" brushRef="#br0" timeOffset="27621.5797">5815 8167 9673,'0'0'961,"0"0"-545,0 0 449,0 0 448,20 19 224,-20 2-544,19 18-544,-19 1-225,20 19 0,-20-18-128,20 18-96,-20-19-64,21-1-224,-21-19-385,20 0-416,-20 0-1249,18-20-1762</inkml:trace>
  <inkml:trace contextRef="#ctx0" brushRef="#br0" timeOffset="27830.5918">6053 8167 12619,'20'19'32,"-20"21"225,0-20 800,0 40 32,0-21-321,20 21-639,-20-20-225,0 20-289,20-21-31,-20-19-609,20 20-897,-20-21-1121,19-19-2274</inkml:trace>
  <inkml:trace contextRef="#ctx0" brushRef="#br0" timeOffset="27982.6003">5935 8464 15342,'0'0'448,"18"0"-512,2 0 160,21-19-192,-21 19-416,19 0-2211,-19 0-8968</inkml:trace>
  <inkml:trace contextRef="#ctx0" brushRef="#br0" timeOffset="28118.6081">6253 8425 6245,'0'39'6855,"0"-39"-7207,0 21 127,0-1-159,18-1-449,-18 1-1729,0 0-4004</inkml:trace>
  <inkml:trace contextRef="#ctx0" brushRef="#br0" timeOffset="28241.6151">6253 8386 6053,'0'0'-2626</inkml:trace>
  <inkml:trace contextRef="#ctx0" brushRef="#br0" timeOffset="28674.6401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96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02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18">7642 8365 14061,'20'21'1665,"-20"-2"-1569,18 1-96,-18 19-416,0-18 256,0-1-321,21-1-768,-21 1-320,20-20 384,-20 0 192,0 0-1442,0 0-4835</inkml:trace>
  <inkml:trace contextRef="#ctx0" brushRef="#br0" timeOffset="30036.718">7662 8286 11883,'0'0'416,"18"0"-1569,-18 0-3043</inkml:trace>
  <inkml:trace contextRef="#ctx0" brushRef="#br0" timeOffset="30390.738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34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68">8395 7968 8520,'20'0'2690,"-20"0"-3427,0 19 801,-20 2 545,20 18 192,0-19-449,-19 0-416,19 0-1025,0 0-1089,19 0-1538</inkml:trace>
  <inkml:trace contextRef="#ctx0" brushRef="#br0" timeOffset="31046.7758">8555 7968 15983,'20'19'0,"-20"2"608,0-1 994,-20 19-962,20 1-576,0 0-576,0-1-1954,0-18-4677</inkml:trace>
  <inkml:trace contextRef="#ctx0" brushRef="#br0" timeOffset="32416.8541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7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16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6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58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01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01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49">24655 7928 4964,'0'0'2370,"-20"0"-1441,20 0 2178,-20 0-544,20 0-930,0 0-448,0 0-384,0 0-32,0 0 64,20 0-321,0 0-288,19 0 33,1 0-129,19 0-64,2 0-96,-3 0 0,1 0-257,2 0-768,-2 0-993,-19 0-2145</inkml:trace>
  <inkml:trace contextRef="#ctx0" brushRef="#br0" timeOffset="122107.9841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93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87">17409 8147 10954,'0'0'833,"20"-20"416,-20 20 897,0 0-929,19 20-640,-19-20-417,20 20-128,-20-20-128,20 19-417,0 21-864,-20-20-2563</inkml:trace>
  <inkml:trace contextRef="#ctx0" brushRef="#br0" timeOffset="139703.9903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.0083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43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63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48">19195 8345 13196,'0'60'769,"0"-40"-641,0 0-64,0 20-64,20-20-64,-20-1-417,20-19-960,-20 20-1378,20-20-1985</inkml:trace>
  <inkml:trace contextRef="#ctx0" brushRef="#br0" timeOffset="141479.0922">19156 8246 13965,'-20'-39'1761,"20"18"-2049,0 21-224,20 0-641,-20-19-1986</inkml:trace>
  <inkml:trace contextRef="#ctx0" brushRef="#br0" timeOffset="141659.1025">19294 8365 15310,'40'21'1569,"-20"-21"-1376,19 0 543,22 0 225,-23 0-320,3 0-609,-1 0-705,-21 0-896,1 0-1923,0 0-5860</inkml:trace>
  <inkml:trace contextRef="#ctx0" brushRef="#br0" timeOffset="141883.1153">19474 8207 8776,'0'39'0,"0"1"288,-20 0 2242,20-1-319,0 1-1090,0 0-513,20-21-287,-20 22-193,18-22 96,3 1-160,-1 0-32,20-20-416,-21 0-577,21 0-1890,-20-20-5573</inkml:trace>
  <inkml:trace contextRef="#ctx0" brushRef="#br0" timeOffset="142050.1245">19751 8008 8936,'20'0'6406,"-20"0"-6534,0 0 160,0 0 160,-20 20-224,20-1-993,0 1-4324</inkml:trace>
  <inkml:trace contextRef="#ctx0" brushRef="#br0" timeOffset="142193.133">19930 8008 17808,'20'20'417,"-20"-20"-321,0 19-128,0 21-160,0 0-1186,0-20-3714</inkml:trace>
  <inkml:trace contextRef="#ctx0" brushRef="#br0" timeOffset="143348.1989">20942 8047 3811,'0'0'2819,"0"0"288,0 0-225,0 0-639,20 0-802,-20 0-128,0 20-544,20 0-513,-20 0-224,19 0 0,-19 0-320,20 0-513,0-1-544,0-19-1153,-20 0-2403</inkml:trace>
  <inkml:trace contextRef="#ctx0" brushRef="#br0" timeOffset="143484.2069">21181 8047 9192,'0'20'4004,"0"0"-4036,0-20-320,0 20 320,0 0-545,20 0-1985,-20 0-7078</inkml:trace>
  <inkml:trace contextRef="#ctx0" brushRef="#br0" timeOffset="143940.2329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78">21756 8047 12748,'0'-19'-225,"0"19"-639,0 19 1312,0 1 609,0 20-96,20 20-224,-20-1-33,0 1-159,20 19-257,-20-19-64,0-21-160,19 2 32,-19-2-128,20 1-352,-20-20-673,0-1-1153,0 2-2018,0-21-4516</inkml:trace>
  <inkml:trace contextRef="#ctx0" brushRef="#br0" timeOffset="144350.2563">21557 8386 14541,'21'19'0,"-1"-19"-256,19 0 224,1 0-64,-1 0-449,1 0-2113,0 20-3780</inkml:trace>
  <inkml:trace contextRef="#ctx0" brushRef="#br0" timeOffset="144487.2642">21954 8386 9545,'0'39'2017,"0"-39"-1888,0 20 287,21 20-288,-21-20-993,20-1-2146,0 1-3619</inkml:trace>
  <inkml:trace contextRef="#ctx0" brushRef="#br0" timeOffset="144617.2717">21995 8326 9865,'20'0'-481,"-20"0"-4259,18 0 97</inkml:trace>
  <inkml:trace contextRef="#ctx0" brushRef="#br0" timeOffset="145006.293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2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33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52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32">23681 8485 1889,'0'0'10378,"0"0"-10346,0 20 865,0-20-224,-20 19-898,20 1-1184,0-20-2403,20 20-3202</inkml:trace>
  <inkml:trace contextRef="#ctx0" brushRef="#br0" timeOffset="146716.3914">23702 8306 13773,'0'-20'-2947,"0"20"-3876,0 0 4934</inkml:trace>
  <inkml:trace contextRef="#ctx0" brushRef="#br0" timeOffset="147329.4265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89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87">24833 8207 11530,'21'39'3684,"-21"-19"-4389,0 0 673,-21 0 96,21 0-288,0-1-3684</inkml:trace>
  <inkml:trace contextRef="#ctx0" brushRef="#br0" timeOffset="148035.4672">24971 8246 18033,'41'0'-225,"-41"0"353,0 20 673,0 0-769,0 0-2050,0 0-6918</inkml:trace>
  <inkml:trace contextRef="#ctx0" brushRef="#br0" timeOffset="148642.5019">23086 8803 14093,'-20'0'769,"20"0"95,0 0 482,40 0-33,-1 0-512,21 19-545,20-19-32,-1 20 64,0-20 289,21 0-257,18 20-128,42 0-95,18-20-1,-20 20-64,22 0-160,-42-1-1090,-18 2-575,-41-21-1571</inkml:trace>
  <inkml:trace contextRef="#ctx0" brushRef="#br0" timeOffset="175006.0096">10798 8207 12908,'0'0'1473,"0"0"-256,0 0-32,20 0-384,-20 0-256,19 0 223,-19 19-511,20-19-129,-20 0-32,20 20-32,-20-20-64,20 20-32,-20 0-192,20 0-385,-20-20-448,19 20-673,1-20-1761,-20 0-4164</inkml:trace>
  <inkml:trace contextRef="#ctx0" brushRef="#br0" timeOffset="175178.0194">10976 8186 10794,'21'0'4452,"-21"0"-4228,0 0 289,0 0 287,20 0-800,-20 21-256,18-2-1025,2-19-1538,-20 40-1088,21-20-1314</inkml:trace>
  <inkml:trace contextRef="#ctx0" brushRef="#br0" timeOffset="175683.0485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93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53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4">12068 8623 7751,'40'0'1890,"-20"0"192,0 0 704,19-19-608,2 19-544,-3-20-609,3 0-417,-1 20-544,-21-20-320,1 20-1185,-20 0-2499</inkml:trace>
  <inkml:trace contextRef="#ctx0" brushRef="#br0" timeOffset="176657.1042">12228 8464 15246,'0'60'737,"20"-20"256,-20 0 608,18 0-352,-18 0-960,20-1-514,-20-19-896,21 20-1409,-21-20-8681</inkml:trace>
  <inkml:trace contextRef="#ctx0" brushRef="#br0" timeOffset="177580.157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39">13398 8524 5861,'0'-19'5157,"0"19"-2819,0 19-256,0 1-833,0-20-672,20 40-289,-20-20-288,0-1-288,20 2-289,1-21-320,-3 19-1377,-18-19-3459</inkml:trace>
  <inkml:trace contextRef="#ctx0" brushRef="#br0" timeOffset="177825.171">13477 8345 15694,'0'0'-2082,"0"0"-2146,20 0-1313</inkml:trace>
  <inkml:trace contextRef="#ctx0" brushRef="#br0" timeOffset="178244.195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35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51">14331 8365 2081,'21'21'14895,"-1"-21"-14607,-2 0 192,23 0 737,-21 0-63,20 0-482,-1 0-640,1-21-480,-20 21-129,-20 0-672,0 0-1698,0 0-5797</inkml:trace>
  <inkml:trace contextRef="#ctx0" brushRef="#br0" timeOffset="178965.2363">14451 8207 13869,'0'59'1377,"0"-19"-480,0-1 993,0 21-289,0-20-544,0 20-897,0-21-160,0 1-448,0-1-449,20-18-320,-20-21-2242,20 0-10218</inkml:trace>
  <inkml:trace contextRef="#ctx0" brushRef="#br0" timeOffset="179211.2503">14807 7987 16207,'0'21'1441,"0"-1"-800,0-1 736,-18 1-896,-2 20-353,20-20-320,0 0-737,0 0-1121,20-1-2947</inkml:trace>
  <inkml:trace contextRef="#ctx0" brushRef="#br0" timeOffset="179347.2581">14967 8047 16463,'0'20'1473,"0"-20"-704,-20 20 609,20 0-1314,-20 20-161,20-20-2241,-20-1-8584</inkml:trace>
  <inkml:trace contextRef="#ctx0" brushRef="#br0" timeOffset="180169.3049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09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62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42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215102.303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215455.3232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228234.0541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81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26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85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8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3">6550 7888 14830,'-40'20'704,"40"-20"-896,20 0 320,19 0 609,21 0 512,19 0-128,21 0-320,39 0-161,39 0 97,-20 0-96,22 0-161,-1 0-256,-41 0-95,1 0-354,-40-20-639,-38 20-546,-22 0-896,-39 0-6182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9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082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55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71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86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52">14311 1172 8391,'0'20'6503,"0"-20"-6535,0 20 1313,0-20-352,20 20-353,-20-20-191,0 20-193,0-1-192,21-19-32,-21 20-257,0 20-415,20-19-1026,-20-2-2562</inkml:trace>
  <inkml:trace contextRef="#ctx0" brushRef="#br0" timeOffset="37523.1462">14807 1252 8584,'20'0'4196,"1"0"-3780,-21 0 641,0 0-545,0 0-31,0 0-1,0 19-159,-21 1-257,21 20 0,0-19-128,-20 18-225,20-20-832,-18 1-1857,18 1-5286</inkml:trace>
  <inkml:trace contextRef="#ctx0" brushRef="#br0" timeOffset="38027.1749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29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037">16218 1232 15822,'19'0'97,"1"0"383,-20 0 609,0 0-544,0 0-353,0 0-384,0 0-577,20 0-929,-20 0-1697,20 0-3876</inkml:trace>
  <inkml:trace contextRef="#ctx0" brushRef="#br0" timeOffset="38655.2108">16475 1192 12587,'0'0'-160,"0"0"1089,0 0-448,0 20-610,0-20-1056,21 0-3171</inkml:trace>
  <inkml:trace contextRef="#ctx0" brushRef="#br0" timeOffset="38758.2168">16654 1192 8712,'20'20'-353,"-20"-20"-1921</inkml:trace>
  <inkml:trace contextRef="#ctx0" brushRef="#br0" timeOffset="38900.2247">16913 1212 16143,'38'0'-32,"-38"-20"1217,21 20-577,-21 0-1152,0 0-1922,0 0-5542</inkml:trace>
  <inkml:trace contextRef="#ctx0" brushRef="#br0" timeOffset="39110.2368">17310 1232 17648,'38'0'1506,"-38"0"-1763,20 0 834,-20 0-257,0 20-160,-20-20 97,2 19-193,-2-19-192,-1 20-929,1 0-481,20 0-1537,-20 1-7142</inkml:trace>
  <inkml:trace contextRef="#ctx0" brushRef="#br0" timeOffset="39549.2618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89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67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88">10580 1788 12107,'-21'21'96,"21"-21"352,21 0 353,19 0-480,-1 0 800,21 0 192,39 0-384,0 0-353,19 0-63,22 0-257,-21 0-64,21 0-192,-22 0-320,-19 0-577,0 0-576,-39-21-2948</inkml:trace>
  <inkml:trace contextRef="#ctx0" brushRef="#br0" timeOffset="48005.7455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49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082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2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84">20367 6260 11146,'0'0'769,"-20"-21"-545,20 21 128,-20 21-31,-1-2 640,-17 1-225,17 19-383,-19 2-161,1-22 0,-1 21 192,0-20-31,1 20-161,19-40-192,20 19-224,-20-19-481,20 0-865,0-19-1504,20-1-3044</inkml:trace>
  <inkml:trace contextRef="#ctx0" brushRef="#br1" timeOffset="67199.8434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74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17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94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27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92">21975 6618 17104,'40'0'-705,"-22"0"-192,3 0-1441,-21 0-2979</inkml:trace>
  <inkml:trace contextRef="#ctx0" brushRef="#br1" timeOffset="72003.1184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24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13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94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74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41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08">18460 3020 16111,'-19'20'672,"38"-20"-896,41 0 705,19 0-193,21 0 0,39 0 161,-1 0-97,22 0-160,-2-20-192,2 20 224,-2 0-128,-19-20-128,-39 20-288,-42-20-1281,-17 20-545,-41 0-2499</inkml:trace>
  <inkml:trace contextRef="#ctx0" brushRef="#br2" timeOffset="114178.5307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58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36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31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93">21578 2662 17072,'0'-19'-385,"-21"19"161,21 19 448,-20 1 257,0 19 320,2 2-33,-3 17-223,1 3-417,20-2 64,-20-19-96,20 20-160,20-1-160,-20-19-545,20-1-256,19-18-416,-19-1-1026,21 0-2946</inkml:trace>
  <inkml:trace contextRef="#ctx0" brushRef="#br2" timeOffset="116312.6527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81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06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043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3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4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53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09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96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86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94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29">4605 9757 11915,'0'19'1185,"0"1"-1185,0 0 96,0 0 929,20 0 128,-20 19-576,18-18-417,2-2-64,1 1 0,-1-20 160,0 0 257,19 0-129,-19-20-288,20 1-576,-21-21-609,21 20-545,-20 0-3779</inkml:trace>
  <inkml:trace contextRef="#ctx0" brushRef="#br3" timeOffset="172651.8751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3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.007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009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93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31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1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43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013">9488 12558 2081</inkml:trace>
  <inkml:trace contextRef="#ctx0" brushRef="#br3" timeOffset="213318.2011">5220 12638 2818,'0'0'1249</inkml:trace>
  <inkml:trace contextRef="#ctx0" brushRef="#br3" timeOffset="213613.218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29">5556 12956 15214,'0'20'1057,"0"-20"-929,0 0 417,0 0 896,21-20-416,-1 20-609,0 0-512,0 0 352,19-20-480,1 20-384,-1 0-706,1-20-1280,0 20-3876</inkml:trace>
  <inkml:trace contextRef="#ctx0" brushRef="#br3" timeOffset="214507.2691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214883.2906">7482 12300 5252,'20'-20'7047,"0"0"-6438,-20 20 1024,-20 20 65,0 0-801,1 19-577,-1-18-320,0-2-32,0 21-128,0 0-96,-19 0-97,19 0-95,0-21-225,-1 1-512,21 0-545,0-20-416,0 0-3971</inkml:trace>
  <inkml:trace contextRef="#ctx0" brushRef="#br3" timeOffset="215113.3036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215330.3162">7265 12657 16623,'-99'40'481,"79"-20"-706,20-20 674,0 0 704,20 0-512,39 0-481,-1 0 0,23 0-32,18 0 96,1-20-128,-1 20-128,0-20-416,-20 20-481,-20 0-673,1 0-1376,-39-20-8041</inkml:trace>
  <inkml:trace contextRef="#ctx0" brushRef="#br3" timeOffset="215820.344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216671.3929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217169.4212">9924 12240 13484,'0'0'897,"-19"20"-32,19 20 1089,0-21-577,0 22 64,0-2-448,19 0-384,-19 22 64,0-2-193,0 21-320,20-1-128,-20 0 32,0-19-384,0 20-353,20-21-288,-20-19-640,20 0-1666,-20 0-12780</inkml:trace>
  <inkml:trace contextRef="#ctx0" brushRef="#br3" timeOffset="222395.7203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230584.1885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233615.3619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233919.3793">14113 12895 14349,'0'0'1506,"0"0"-1250,0 0 609,0 0 384,-20 0-1025,20 0-320,0 0-32,0 0-481,0 0-1217,0 21-3555</inkml:trace>
  <inkml:trace contextRef="#ctx0" brushRef="#br3" timeOffset="234430.4085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234907.4359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242564.8739">2122 11446 9064,'0'0'96,"0"0"64,21 19 769,-21-19 352,20 0-31,0 0-418,19 0-479,-19 0 31,20 0 32,-21 0-31,21 0-97,0 0-192,-1 0-32,1 0-32,-19 0 0,-3 0-160,2 0-705,-20 0-1793,0 0-2595</inkml:trace>
  <inkml:trace contextRef="#ctx0" brushRef="#br3" timeOffset="244447.9813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245737.0553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247580.1608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247862.1769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247992.1842">17846 12419 13452,'19'-20'897,"1"20"-865,-20 0 96,20 0 32,-20 0 129,0 0-193,20 0-192,-20 0-769,20 0-1473,-20 0-3588</inkml:trace>
  <inkml:trace contextRef="#ctx0" brushRef="#br3" timeOffset="248310.2026">17330 12539 13773,'-20'0'1377,"20"0"-705,0 0 289,20 19-480,-20-19-385,38 0-128,-17 0-609,19 0-640,-1 0-2563</inkml:trace>
  <inkml:trace contextRef="#ctx0" brushRef="#br3" timeOffset="248800.2306">18182 12459 13036,'0'20'705,"0"-20"95,21 0 866,-21 20-865,20-1-545,0 2-160,19-2-192,-19 1-192,20 0-289,-1 0-608,-19-20-1313,0 0-2852</inkml:trace>
  <inkml:trace contextRef="#ctx0" brushRef="#br3" timeOffset="248952.2393">18421 12419 11242,'-20'0'705,"0"19"384,0 2 320,1-1-640,19 0-641,-20 20-224,0-21-352,0 21-1442,-1 0-3075</inkml:trace>
  <inkml:trace contextRef="#ctx0" brushRef="#br3" timeOffset="249319.2603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249486.2698">19274 12479 11883,'20'0'0,"0"0"32,-20 0 1409,0 0-1121,0 0-352,0 0-416,0 0-1057,0 20-1346,0-20-2210</inkml:trace>
  <inkml:trace contextRef="#ctx0" brushRef="#br3" timeOffset="249874.292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250264.3141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250791.3443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256992.6992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257318.7178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257454.7256">23066 12081 1697,'20'-19'12620,"0"-1"-12075,-20 20-225,0-20 224,0 20-448,0 0-288,0 0-961,20-20-1922,-1 20-8071</inkml:trace>
  <inkml:trace contextRef="#ctx0" brushRef="#br3" timeOffset="257793.745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258693.7963">23264 11486 7623,'0'0'1185,"0"-21"-513,-20 21 1154,20 0-288,-18-19-577,-3 19-289,1-21-255,0 21 127,0 0-256,20-19-288,-19 19-640,19 19-1474,-20-19-4581</inkml:trace>
  <inkml:trace contextRef="#ctx0" brushRef="#br3" timeOffset="259895.8652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264879.1499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285478.3282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289709.5705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292585.735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300912.2112">21418 9279 14862,'-19'0'896,"19"0"-415,39-19 256,1 19-97,19-20-127,20 0-65,21 20-64,-1-20-95,20 0 31,-20 0-320,1 20 32,-20-20-384,-21 20-577,-19 0-737,-1 0-1024,-39 0-1891,-20 0-768</inkml:trace>
  <inkml:trace contextRef="#ctx0" brushRef="#br1" timeOffset="301164.2256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301462.2425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301914.2685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302181.2838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305043.4475">20505 9876 9929,'-39'0'128,"39"0"0,20 0-160,-1-20 545,1 20 383,20 0-191,-1-20-481,21 20-192,-21 0 0,22 0 32,-23-20 33,23 20-97,-2 0 0,-19-20-161,-1 20-351,-19-20-385,20 20-1601,-19-19-3108</inkml:trace>
  <inkml:trace contextRef="#ctx0" brushRef="#br1" timeOffset="305273.4606">20922 9598 8840,'-20'0'1826,"20"0"-1122,20 0 33,20 0 128,-1 19-96,21-19-65,-1 0-384,2 21 1,-2-21 223,1 19 1,-1 1-417,-39 0-128,0 0-32,-40 0 96,0 19 0,-20-19 0,1 20-64,-21 0-128,1-21-320,0 21-1058,-2 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6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6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5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6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2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2">17111 8941 17456,'-40'-19'1249,"20"-1"-608,20 20 288,0 0 288,0 0-128,20 0-577,0 0-95,39 0-129,-19 0-224,19 0-64,-19 0 32,19 0-128,-18 0-384,18 0-802,-19 0-383,0-20-385,-21 0-2370</inkml:trace>
  <inkml:trace contextRef="#ctx0" brushRef="#br1" timeOffset="38319.1915">17727 8544 15534,'18'0'1794,"-18"20"-1538,0 0 1057,0 0 161,0 20-257,0 0-641,20 19-319,-20 1-225,21 19-417,-21-20-800,20 1-1057,-20 0-2530</inkml:trace>
  <inkml:trace contextRef="#ctx0" brushRef="#br1" timeOffset="38940.227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6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7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1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5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3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5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8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6">12128 7650 15086,'59'80'512,"-18"-41"-127,-21 1 800,-20 19-288,0-19-289,0 0-320,0-1-448,-20-18 320,-1-1 353,-19-1-161,21-19-352,-21 0-736,20-19-802,-19-22-640,19 22-1954</inkml:trace>
  <inkml:trace contextRef="#ctx0" brushRef="#br2" timeOffset="63601.6376">12049 7530 13388,'59'0'4260,"-19"0"-4292,-21-20 96,1 20-416,0 0-1346,-20 0-4355</inkml:trace>
  <inkml:trace contextRef="#ctx0" brushRef="#br2" timeOffset="64035.6625">13001 6637 11210,'-20'-19'1858,"20"19"-513,0 0-160,20 0-384,0-21 224,21 21-384,-3-20-225,23 20-224,-2-20-128,-19 20-96,-1-20-416,1 20-1282,-20 0-2754</inkml:trace>
  <inkml:trace contextRef="#ctx0" brushRef="#br2" timeOffset="64257.6752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4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8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4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4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19">15125 10651 13708,'0'19'2275,"0"-19"-1667,0 0 1442,0 0-1345,0 0-993,0 0-577,0 0-673,20 0-4003</inkml:trace>
  <inkml:trace contextRef="#ctx0" brushRef="#br2" timeOffset="95017.4344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7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2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4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2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7">3671 12161 13612,'20'-20'161,"-1"0"-962,1 20-1057,20-20-512,-19 0 960,-1 1-5572</inkml:trace>
  <inkml:trace contextRef="#ctx0" brushRef="#br2" timeOffset="109235.2477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7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7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8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6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4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7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8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5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9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5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6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4">8932 5783 11594,'0'-41'705,"0"41"-417,0 0 449,0-19-769,0 19-1826,0 19-2946</inkml:trace>
  <inkml:trace contextRef="#ctx0" brushRef="#br0" timeOffset="32006.8304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6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2">11948 5684 9705,'-18'-41'2690,"-2"41"-3330,20 0-2756</inkml:trace>
  <inkml:trace contextRef="#ctx0" brushRef="#br0" timeOffset="35100.0073">12088 5941 5445,'0'20'897,"0"-20"2818,0-20-2178,0 0-1088,20 20-449,-20-19-32,0-1-545,0-1-416,20 21 353,-20 0 480,0 0 192,0 21 160,0-1-96,20-1-320,-20 1-2275</inkml:trace>
  <inkml:trace contextRef="#ctx0" brushRef="#br0" timeOffset="35484.0293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7">16376 4968 15246,'20'0'192,"-20"19"-224,0-19 64,0 20 64,0 0-32,0 0-32,0 0-96,21 0-640,-21 0-1154,0-20-801,18 0-1216</inkml:trace>
  <inkml:trace contextRef="#ctx0" brushRef="#br0" timeOffset="48444.7706">16417 4749 13548,'-21'0'128,"21"-20"-256,0 20-1185,0 20-1313,21-20-1442</inkml:trace>
  <inkml:trace contextRef="#ctx0" brushRef="#br0" timeOffset="48705.7856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2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1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6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8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4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4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5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9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79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1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2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1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5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2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2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8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6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">17905 12479 13676,'-20'20'2563,"0"-1"-2435,20 2 0,0-2 865,-19 1-480,19 0-513,0 0-353,19 19-287,-19-19-642,20 0-1857,0 0-6277</inkml:trace>
  <inkml:trace contextRef="#ctx0" brushRef="#br0" timeOffset="56425.2271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6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2">19592 12638 12716,'0'0'1249,"0"0"-929,0 19 1185,-19-19-640,-1 20-833,0 0-864,0 0-1315,20-20-2817</inkml:trace>
  <inkml:trace contextRef="#ctx0" brushRef="#br0" timeOffset="57543.291">19851 12598 14990,'38'0'1633,"-38"20"-1953,0-20 0,20 0 320,-20 0-2467,0 0-7782</inkml:trace>
  <inkml:trace contextRef="#ctx0" brushRef="#br0" timeOffset="57673.2986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5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1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9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8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1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8">14390 9180 12011,'20'20'2530,"-20"-20"-2273,0 20 671,0 0-191,0 0-224,0-1-321,21 1-128,-21 20-192,0-20-705,20 0-544,-20-1-833,20 1-2467</inkml:trace>
  <inkml:trace contextRef="#ctx0" brushRef="#br0" timeOffset="15406.881">14789 9240 12908,'0'0'544,"18"0"-672,-18 0 192,0 0-256,0 0-1025,20 0-2082</inkml:trace>
  <inkml:trace contextRef="#ctx0" brushRef="#br0" timeOffset="15535.8884">15026 9240 9288,'20'0'481,"-20"-20"-449,0 20 448,20 0-1184,-20 0-5062</inkml:trace>
  <inkml:trace contextRef="#ctx0" brushRef="#br0" timeOffset="15666.8958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5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2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6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9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1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2">20486 11048 17616,'0'21'-32,"39"-21"833,1 0 64,-1 0-865,1-21-2435,19 21-12555</inkml:trace>
  <inkml:trace contextRef="#ctx0" brushRef="#br0" timeOffset="47310.7057">22392 10154 17136,'-21'0'128,"1"20"-288,20-1 224,0 22 96,0 18-32,0 1-64,0 39-64,0-19-448,20-1-705,-20 21-257,21-41-1056,-21 1-1794,20-1-3363</inkml:trace>
  <inkml:trace contextRef="#ctx0" brushRef="#br0" timeOffset="47505.7169">21657 10909 16207,'-100'0'1505,"100"0"-896,21 20-193,38-20 97,40 20-161,40-20-32,40 0-159,19 20 127,21-20 256,19 0 97,0 0-321,-20 0-288,-58 0-448,-81 0-1794,-20 0-2050</inkml:trace>
  <inkml:trace contextRef="#ctx0" brushRef="#br0" timeOffset="47852.7368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2">21995 11565 14862,'-20'40'864,"20"-20"-607,0 19 1088,0 1-544,0 20-257,0-1-576,0-19-897,20 20-1153,-20-41-1249,20 0-4196</inkml:trace>
  <inkml:trace contextRef="#ctx0" brushRef="#br0" timeOffset="48674.783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2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">23643 6736 15662,'-81'0'641,"62"0"-257,-1 20 449,20-20 352,20 0 0,19 20-128,40-20-576,2 0-225,18 20-96,19-20 64,21-20-31,-19 20-225,-1-20-225,1 20-768,-41 0-672,-20 0-1250,-39 0-4388</inkml:trace>
  <inkml:trace contextRef="#ctx0" brushRef="#br0" timeOffset="55652.1829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7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7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3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2">11869 10293 15406,'61'0'1666,"-22"20"-1026,21 0 1186,19 40-128,0-21-33,0 21-800,-18 19-449,-2 1-287,-19-1-162,-1 21-127,-19-21 256,-20 0-384,0 2-96,-20-2-65,-19 0-1216,-1-19-225,-19-1-2082</inkml:trace>
  <inkml:trace contextRef="#ctx0" brushRef="#br0" timeOffset="80117.5821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5:25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13756 2861 6886,'0'0'577,"0"0"896,0 0-736,-20 0-129,20 0 738,0 0 287,0 0-768,0 0-577,20 0-192,-20-20 321,0 20-1,20 0-96,-20 0-95,0 0-65,19 0 0,1 0-32,0 0-64,0 0 32,19 0-64,-19 0 32,21-21-96,-3 21 32,3 0-32,-1 0 0,19 0 64,-19 0-32,19 0-32,0 0 0,2 0 0,-3-19 0,3 19 32,-2 0 0,1 0-96,-1 0 0,-19 0 0,40 0-64,-22 0 31,3 0-31,18 0 160,-20 0-32,20-19 32,2 19 0,-23 0-32,3 0-32,18 0-32,-20-20-192,20 20-225,-19 0-63,20 20 95,-22-20 193,23 0 192,-2 0 32,0 0 96,0 0-96,2 0-32,-22 0-96,20-20-1,0 20 1,2 0-32,-2 0 160,0 0 64,20-20-32,-20 20 32,20 0 0,-18 0 32,18-21 96,-20 21-32,20 0-64,-40 0 32,20 0-32,2 0-32,-22 0 0,20-19 0,0 19 0,2 0 0,-22 0-64,-19 0-352,-1 0-1378,1 0-6630</inkml:trace>
  <inkml:trace contextRef="#ctx0" brushRef="#br0" timeOffset="1063.0606">18937 2820 3939,'-20'0'5029,"20"0"-3780,0 0 705,0 0-417,0 0-415,20 0-65,1 0-417,-3-19-448,22 19-128,1 0 65,18-19-65,0 19 32,21 0-64,-1 0-32,41 0 0,-1 0-32,19 0 64,2 0-64,-2 0 32,1 0 32,1 0-64,-21 0-353,-20 0-544,-20 0-256,-20-20-737,-39 20-2049</inkml:trace>
  <inkml:trace contextRef="#ctx0" brushRef="#br0" timeOffset="4737.2707">16575 576 4964,'0'-20'1185,"20"0"97,-20 20 1024,0-19-769,0 19 1,-20-20-65,20 20-672,0-21-353,-20 21-320,20 0-192,-21 0-96,3 21 96,-2-1 64,-21-1 32,21 21 0,2 0-32,18 20 64,-21-21-32,21 21-32,21-1 64,-3-18-96,2-2 64,21-20 0,-3 1-32,3 1 0,18-21 0,-19 0 0,0-21 32,-1 1 32,1-19-32,-20-1 97,-1 1-33,-19-1 32,0 0 96,-19 0 0,-1 0-96,0 1 0,-20-1 129,1 0-161,-1 21-96,-19 19 32,19 0-96,1 0-32,-2 39 32,21-19 0,0 20 31,20-1 33,20-18-128,0 18 0,39-19 32,-18 20-96,18-21-96,1-19-1026,-1 0-2882</inkml:trace>
  <inkml:trace contextRef="#ctx0" brushRef="#br0" timeOffset="4940.2826">17111 556 15855,'20'0'-129,"-20"0"386,19 0 415,1 0-544,0 0-160,0 0-32,0 0-1601,-1 0-3716</inkml:trace>
  <inkml:trace contextRef="#ctx0" brushRef="#br0" timeOffset="5076.2902">17111 655 14958,'-20'40'-225,"20"-20"706,20-20 224,0 20-417,-1-20-224,21 0-1281,0 0-5990</inkml:trace>
  <inkml:trace contextRef="#ctx0" brushRef="#br0" timeOffset="5292.3027">17865 457 4067,'40'-59'5446,"-20"38"-14958</inkml:trace>
  <inkml:trace contextRef="#ctx0" brushRef="#br0" timeOffset="5624.3217">17686 139 13388,'-20'-20'288,"20"20"705,0-20-128,0 20-641,20 0 321,0 0-129,1 0-320,17 0-96,23 0 64,-22 0-64,21 0-96,-21 0-288,1 0-385,0 0-768,-21 0-1794,1 0-3812</inkml:trace>
  <inkml:trace contextRef="#ctx0" brushRef="#br0" timeOffset="6136.351">17786 99 9801,'0'-20'544,"0"20"-352,0 0 577,0 0-96,0 0 352,0 20 352,20 0-608,-20 0-193,20 19 33,0 1 32,-1 20-65,1 0-159,-20 0-65,20 18 32,-20 2-224,0 0 97,20 19-161,-20 0-64,0 0 160,0-19-32,20 0 64,-20-1-64,0-19 1,0 19 63,-20-19 64,20-1-160,0 1-32,-20 0-32,20-21-32,0 21-32,-20-20 64,20-1-160,0-19 96,0 20 0,0-19 0,-20-2 32,20-19-64,0 0 128,20 19 1,-20-19 159,20 0-128,0 21 32,0-21-96,-1 0-32,21 0-224,-20 0-192,19 0-577,-19 0-641,0 0-1409,0 0-6342</inkml:trace>
  <inkml:trace contextRef="#ctx0" brushRef="#br0" timeOffset="7095.4056">18460 20 8872,'0'-20'64,"0"20"929,-19 0-577,19 0-480,-20 0 64,0 0 353,20 0 95,-20 0 97,0 40 127,20-1 65,-19 1-161,19 0-127,0 19-193,19 1-128,1 0 64,0-21-96,20 1-96,19-20 97,-18 0 31,17-20 0,-17-20-32,18 20-32,-39-39-96,20 18 32,-40-18 0,0-1 32,0 0-96,0 0-64,-40-19 32,20 19 64,-39 0 32,18 1 64,-17 19 128,-3 0-64,22 20-192,-1 0 32,0 40-32,40-21 32,-19 21 32,38 0 32,1-1 32,20 1-128,-1-20 32,1 20 0,19-20-32,-19-20-321,1 20-1248,-2-20-2980</inkml:trace>
  <inkml:trace contextRef="#ctx0" brushRef="#br0" timeOffset="7499.4287">18937 338 5829,'0'0'3107,"0"0"-3139,0 0 705,-20 0 95,20 0-159,0 19 160,0 1-193,0 1-384,0-2-64,20 1 33,1 0 191,-3-20 64,2 19-127,21-19 63,-21-19 224,-2-1-95,3 0-193,-1 1-32,-20-2 65,-20 1-257,-1 1-64,-17-1-128,-3 20-801,3 0-2338,-3 20-8520</inkml:trace>
  <inkml:trace contextRef="#ctx0" brushRef="#br0" timeOffset="8696.4974">18599 655 8968,'-20'-19'160,"0"19"481,2-20 160,18 20-737,-21 0 448,1 0 257,0 0-641,0 0 0,1 20 320,19-1-63,-20 2-161,20 18 64,0 21-160,20-41-64,-1 21 65,1 1-97,0-22-64,21 1 64,-3-20-32,-18 19 96,21-19 32,-2 0 64,-19 0 32,0-19 65,0 19-129,0-20 0,-20 1 96,0-22-96,0 22 64,-20-21-95,0 20-161,0-20-1,-19 1 66,19 18-66,-21 2 1,1-1-32,22 20 0,-3 20 32,1-20 96,0 19 32,20 2 1,0 18 63,20-19-64,0 0 64,1 0-32,-3-1-64,22 2-64,1-2-64,-21-19-288,-1 20-641,21-20-1794,-20 0-4163</inkml:trace>
  <inkml:trace contextRef="#ctx0" brushRef="#br0" timeOffset="8870.5074">18996 815 7366,'0'19'6022,"0"-19"-5926,0 20 705,0 1-353,0-2-383,0-19-130,0 20-831,0-1-2628</inkml:trace>
  <inkml:trace contextRef="#ctx0" brushRef="#br0" timeOffset="9129.5222">18660 1172 16399,'0'20'224,"0"-20"-1057,0 0 193,0 0-3524,0 0-5701</inkml:trace>
  <inkml:trace contextRef="#ctx0" brushRef="#br0" timeOffset="9266.53">18699 1271 3651,'0'20'10922,"0"-20"-12363,0 0-1730</inkml:trace>
  <inkml:trace contextRef="#ctx0" brushRef="#br0" timeOffset="9404.5378">18739 1391 14189,'0'39'737,"0"-39"-801,20 0 96,-20 0-3652</inkml:trace>
  <inkml:trace contextRef="#ctx0" brushRef="#br0" timeOffset="10190.5828">18520 1649 7527,'0'0'128,"0"0"96,0 0 673,0 0-513,0 0 929,0-20 609,0 20-609,0-20-63,0 20-514,-20-20-319,20 20-225,-20 0-192,0 0-32,20 0 0,-19 20 0,-1 0-32,20 20 32,0-20 64,0 19 0,0 1 0,20-20-32,-1 20-96,21-21-32,1 2 192,-3-21-128,3 19 192,-1-19 32,19 0 32,-39-19 32,19-2 129,-19 2-33,0 0-32,-20-2-128,-20 1-224,0-20 32,-19 20-32,-1-19 128,1 19 64,-1-20 1,-1 20-129,3 20-97,-3 0 65,21 0 32,0 0-96,20 40 160,20-20 32,0 0-64,0 0 33,19 19-65,1-19-161,1-20-63,-2 20-513,1-20-1825,0 0-5606</inkml:trace>
  <inkml:trace contextRef="#ctx0" brushRef="#br0" timeOffset="10853.6208">18996 1788 12107,'0'21'32,"0"-21"769,0 19 288,0 0-833,0 2-128,0-21 128,0 19-160,0 2-31,0-21 159,0 20 705,0-20-353,0-20-448,20 20-96,-20-21 32,21 2-96,-21-2 32,20 2 0,-20 19 32,18-19-64,3 19 193,-21 0 95,20 0 64,0 0-160,-20 0-96,20 19-32,-20 0-224,19 2-865,1-2-961,-20 2-1537,20-21-3748</inkml:trace>
  <inkml:trace contextRef="#ctx0" brushRef="#br0" timeOffset="11855.6778">19314 99 7527,'0'-20'192,"0"20"865,0-20 96,0 20-448,0 0-97,0 0 1,0 0-193,20 0-256,-20 20-32,20-20 129,-1 0-33,1 20-64,0-20 0,1 0-32,-1 0-64,-20 0-32,20 0-32,-2 0-64,-18 0 32,21 0 0,-21 0 96,0 20 96,20 0 33,-20 0-1,20 20-96,-20-21-64,20 21 0,-1 20 32,-19-21-64,20 21 96,0-1-64,-20 1 0,0 20 0,0-20 32,0 19 160,0 0-191,0-19 63,0 20-32,0-2-32,0-17 32,0 18 0,20-19-32,-20-1 32,0 21-32,0-20 96,20 18-64,-20-18 64,0 0-64,0-20 32,0 19-96,19-19 0,-19 0 0,0-21 0,0 21 0,20-19 0,-20 18 64,0-19-32,0 20 33,0-20-1,0 0-32,0-1-32,0 1 0,0 20 0,0-20 64,0 0-128,0-20 128,0 19 128,0-19 64,20 0-128,-20 20 0,0-20 129,0 0 63,0 0-32,-20 0-288,20-20-64,-20 20 128,1 0 32,-1 0 32,-20 0-128,20 0-32,-19 0-897,-1 0-2658,1 0-9641</inkml:trace>
  <inkml:trace contextRef="#ctx0" brushRef="#br1" timeOffset="15034.8597">19434 318 10057,'0'0'673,"0"0"1184,0-20-1056,0 20 224,20 0 192,0 0-288,-2 0-352,3 20-97,19-20 97,-1 0-289,21 20 0,-1-20-192,1 0 65,20 0-33,-22 0-192,3 0 32,-22 0-321,1 0-127,-20 0-225,-1 0-256,-19 0-1313,0-20-3235</inkml:trace>
  <inkml:trace contextRef="#ctx0" brushRef="#br1" timeOffset="15503.8865">20446 218 13708,'-20'0'737,"20"0"-513,0 0 353,0 0-33,40 0-191,-1 0-65,1 0-192,19 20-128,1-20-480,-21 0-994,2-20-2434</inkml:trace>
  <inkml:trace contextRef="#ctx0" brushRef="#br1" timeOffset="15691.8973">20604 59 3267,'-19'-19'6854,"19"19"-6341,19 0 1152,-19 39-672,20 1-577,-20 19-287,20-19-65,0 40-385,-20-21-960,21 1-288,-3-20-225,-18 0-768</inkml:trace>
  <inkml:trace contextRef="#ctx0" brushRef="#br1" timeOffset="16059.9184">20802 0 9769,'21'0'3715,"-1"0"-3683,-20 40 64,20-1-64,0 21 0,-20 0-32,0-1 32,19 1-32,-19-1 0,0-19 0,0-20 33,0 0 31,0-1-64,20-19-97,-20 0-159,20-19 0,-20-1-128,20 0-417,-20 1 288,20-22 545,-20 22 545,19-1 608,1 0-96,0 20-769,-20 20 97,20-20-129,1 39-224,-21-19 0,20 20-256,-20-20-513,0 19-960,18-18-1570,2-1-5285</inkml:trace>
  <inkml:trace contextRef="#ctx0" brushRef="#br1" timeOffset="16347.9349">21201 476 8039,'19'0'-224,"1"0"897,0-19 576,0 19 416,0-20 225,-1 0-449,-19 1-800,0 19-513,0-21-256,-19 21-64,-1-20 64,0 20 32,0 0-32,-19 20 63,39-20-31,-20 21 96,20 18 0,0-19 64,20-1 1,19 2-194,-19-1-127,20-1-352,19-19-674,-19 0-2049</inkml:trace>
  <inkml:trace contextRef="#ctx0" brushRef="#br1" timeOffset="16528.9454">21438 338 14445,'0'-20'-480,"0"20"992,20 0 1,0 0-33,19 0 257,1 0-257,19 0-416,-18 0-416,-1-20-801,-21 20-481,1 0-4355</inkml:trace>
  <inkml:trace contextRef="#ctx0" brushRef="#br1" timeOffset="16737.9574">21578 79 8680,'0'20'833,"20"-20"1793,-20 40-672,0-1-897,18 1-449,-18 0-191,21 20-289,-21-21-32,20 21-64,-20-20-384,20 0-865,-20-1-1922,20-19-5221</inkml:trace>
  <inkml:trace contextRef="#ctx0" brushRef="#br1" timeOffset="17184.9829">21995 457 10473,'0'-20'161,"0"20"735,0-20-703,-20 20-289,-1 0 96,1 20 64,2-20-96,-3 20 0,1-1 32,0 2 0,20-1 64,-20-1 32,40 1-256,-20 0-353,20 0-96,21-20 97,-23 0 64,2 0 255,21 0 225,-21-20 513,-20 0 544,18-19-64,-18 19-320,0 20 416,0-21-225,-18 2-159,18 19-320,0 0-257,0 0 64,0 19-32,0-19-96,0 21-448,18-1-449,23-1-961,-21 1-2081</inkml:trace>
  <inkml:trace contextRef="#ctx0" brushRef="#br1" timeOffset="17510.0014">22331 99 13196,'-19'-20'384,"19"20"-1120,-20 0 736,20 20 64,-20 0 0,20 0 480,0 19-191,0 21-129,0-20-96,0 20 64,0 0-64,20-1 64,0-19-95,-1-1-482,1 1-384,0-20-640,1 0-1217,17-20-4805</inkml:trace>
  <inkml:trace contextRef="#ctx0" brushRef="#br1" timeOffset="17740.0144">22491 258 10057,'0'0'1473,"0"20"577,0 0-448,0 20-577,20-21-256,-20 22-385,0-2-224,19-19-160,-19 20 64,20-20-192,-20 19-449,0-19-640,20-20-961,-20 20-3043</inkml:trace>
  <inkml:trace contextRef="#ctx0" brushRef="#br1" timeOffset="18007.0298">22550 159 10602,'20'-40'-32,"-20"20"1153,20 0 672,-20 20-351,20 0-1,-1 20-352,1 0-641,20 20-63,-20 0 31,19 19-160,1 1-31,1-21-257,-2 21 32,-19-20-96,0 0-97,0-1 33,-20-19 96,0 0-192,-20 0-128,20 0-1026,-20-20-3330</inkml:trace>
  <inkml:trace contextRef="#ctx0" brushRef="#br1" timeOffset="20190.1548">19434 834 11498,'-21'0'1121,"21"0"-352,0 0-288,0 20 191,21-20 321,19 0 64,-1 21-192,21 18-385,-1-20-127,20 22-33,20-21-256,-20 19 32,21-20-32,-1 22-96,-39-21 96,19-1-64,-38 1-192,-3 0-416,3-20-706,-41 0-1312,0 0-2563</inkml:trace>
  <inkml:trace contextRef="#ctx0" brushRef="#br1" timeOffset="20644.1808">20685 1073 6950,'0'0'3587,"-21"0"-2209,21 0 480,0 0-1058,21 20 353,-3-20-160,2 0-352,21 0-321,18 0-256,1 0 32,-21 0-128,21 0-416,-1 0-1057,-18 20-1538,-3-20-1666</inkml:trace>
  <inkml:trace contextRef="#ctx0" brushRef="#br1" timeOffset="20854.1928">20942 953 10730,'-20'0'-96,"20"21"1505,0-1-192,20-1-224,-20 1-160,0 20-385,0 0-320,20 19-32,-20-19-192,0 0-448,20-1-481,-1 1-897,-19-19-1121,20-2-1825</inkml:trace>
  <inkml:trace contextRef="#ctx0" brushRef="#br1" timeOffset="21200.2124">21120 933 10057,'20'-19'1954,"1"19"-1858,-21 19 513,20 22-1,0-21 129,-20 38-65,19-17-287,-19 18-257,0 1 32,0-20-64,0-1 0,0 1-32,20-19 64,-20 18 33,20-39-129,-20 0-289,20 0-95,-20 0 96,20-20-32,-20 1-193,0-2 417,0 1 416,19 0 321,-19 0-32,0 20-545,0 0-96,0 0 32,0 0-32,0 20 32,20 0-321,-20 0-1024,20 1-1954,0-2-4452</inkml:trace>
  <inkml:trace contextRef="#ctx0" brushRef="#br1" timeOffset="21474.2283">21478 1352 12043,'0'0'-32,"0"0"-32,21 0 672,-3 0-159,2 0 384,0 0-1,1-21-543,-1 21-65,-2-20 256,-18 20 161,0-20-321,0 0-416,-18 20-96,-2-19 64,-1 19 32,21 0 96,-20 19-64,0 1 64,20 0 32,0 0 0,0 1-160,40-2-257,-19 1-512,17-1-1185,3-19-1825</inkml:trace>
  <inkml:trace contextRef="#ctx0" brushRef="#br1" timeOffset="21632.2373">21736 1311 10986,'-20'-40'1537,"20"40"-191,20 0 31,-20-19-576,20 19-353,0 0-160,19 0-192,-19-20-288,20 20-865,1-20-1569,-23 20-3524</inkml:trace>
  <inkml:trace contextRef="#ctx0" brushRef="#br1" timeOffset="21792.2464">21895 1073 7655,'-20'0'416,"20"0"993,0 20 705,0 0-384,0-1-545,0 1-608,0 20-449,0 0-32,20-1-641,-20-19-608,21 20-1089,-3-19-1922</inkml:trace>
  <inkml:trace contextRef="#ctx0" brushRef="#br1" timeOffset="22101.2641">22114 1331 11723,'19'-20'224,"-19"20"256,0 0-95,-19 0-257,19 0 32,0 20-96,-20-20-32,20 0-128,0 21-96,20-2 192,-20-19 0,19 0 32,-19 20 64,0-20 0,20 0 0,-20 0-32,0-20-32,0 20-64,0-19 32,20 19 192,-20-21 129,0 21-97,0 0-480,0 0 159,0 0 194,0 0-97,0 21 96,20-21-96,-20 19-481,20 1-928,-1-20-2307</inkml:trace>
  <inkml:trace contextRef="#ctx0" brushRef="#br1" timeOffset="22296.2753">22450 1052 7719,'21'-19'5669,"-21"38"-5573,-21 2 705,21 19 256,-20-21-288,20 41-321,0-20-256,0-1-544,20 1-801,1 1-865,-1-22-1441</inkml:trace>
  <inkml:trace contextRef="#ctx0" brushRef="#br1" timeOffset="22541.2893">22649 1172 15150,'0'0'-64,"20"0"128,-20 0 320,20 0-31,0 20 63,-20 0-96,21 0-256,-21 0 0,0-1-64,0 1 64,-21 0 0,21 0-31,0 1-1,0-2-97,21 1-127,-3-1-320,2-19-417,0 20-1089,21-20-1730</inkml:trace>
  <inkml:trace contextRef="#ctx0" brushRef="#br1" timeOffset="22737.3004">22829 1013 12972,'39'20'224,"-19"-1"1025,20 22-64,-1-2 257,-19 1-33,0 0-640,19 19-609,-19 1-160,-20-20-352,0 19-449,0-19-544,-20 0-1634,1-21-3716</inkml:trace>
  <inkml:trace contextRef="#ctx0" brushRef="#br1" timeOffset="23362.3361">19553 1847 14029,'-20'21'384,"0"-21"353,20 0-449,20 0 129,20 0 223,-1 19 1,21-19-321,58 21-64,22-21 65,58 20 351,1-1-255,-40 1-481,-21 0 256,-39-20-481,-20 20-159,-38-20-353,-1 20-640,-40-20-1442,0 0-2242</inkml:trace>
  <inkml:trace contextRef="#ctx0" brushRef="#br1" timeOffset="23767.3591">21280 2007 14381,'0'20'1057,"39"-20"-1121,-19 0 545,20 0-225,19 0 192,-19 0 225,-1 0-321,22 0-384,-23 20-160,3-20-449,-21 0-864,0 0-2339,-20 0-4708</inkml:trace>
  <inkml:trace contextRef="#ctx0" brushRef="#br1" timeOffset="23940.3691">21517 1887 12940,'-18'41'352,"18"-2"641,0 1-577,18 19-255,-18 1-65,20-20-32,0-1-449,1 1-1184,-1 1-673,-2-22 160,3 0-609</inkml:trace>
  <inkml:trace contextRef="#ctx0" brushRef="#br1" timeOffset="24293.3894">21736 1847 12427,'20'21'2242,"0"-2"-2242,0 22 289,-1-2-1,-19 21-96,20-1-96,-20-19 0,20 19-96,-20-39-96,0 0 32,0 0 0,0-20-128,0 20 320,0-40-128,0 20 96,-20-20-384,20 0 256,0-19-256,20 39 256,-20-20-129,0 0 65,20 20 224,0 0 353,-20 20-97,21 0 1,-21-1 95,0 21-96,18-20-288,-18 21-96,20-22-672,1 0-609,-1 2-1346,-20-2-2113</inkml:trace>
  <inkml:trace contextRef="#ctx0" brushRef="#br1" timeOffset="24553.4044">22054 2286 8936,'20'0'32,"0"0"2242,19-21-1025,-19 21 65,0-20 95,20 0-96,-40 0-768,19 20-321,-19-20-64,0 20-192,-19-19-288,-1 19-1,0 0-63,0 0 288,0 19-32,20 1 64,0 20 96,0-20 0,20 1-64,0-2 128,20 0-256,-1 2-577,1-21-1313,-1 0-2754</inkml:trace>
  <inkml:trace contextRef="#ctx0" brushRef="#br1" timeOffset="24727.4143">22312 2166 12267,'0'0'2306,"0"0"-1665,19 0 544,1 0-64,21 0-576,-3 0-33,3 0-288,-21 0-224,19 0-32,-19-20-448,0 20-801,-20-20-1378,0 0-2818</inkml:trace>
  <inkml:trace contextRef="#ctx0" brushRef="#br1" timeOffset="24885.4234">22511 1967 9064,'0'60'993,"19"-21"2050,-19 1-673,0 0-896,0-1-930,-19 1-416,19 21-288,0-23-961,0 2-1153,0-19-2819</inkml:trace>
  <inkml:trace contextRef="#ctx0" brushRef="#br1" timeOffset="25224.4428">22768 2265 15150,'-59'0'-96,"39"0"192,0 21 384,0-2-288,0 0 33,20 2-33,0-21-64,0 40-512,40-21 63,-20-19 97,21 0-384,-23 0-449,22 0 384,-19 0 577,-1-19 160,-20-2 224,0 2-128,0-2-160,0 21 289,-20-19 287,20 19 65,-21 0-225,21 19-128,0-19 97,0 21 95,21-2-159,17 2-65,3-2-256,-1 1-289,-1-20-447,1 20-1250,-1-20-3748</inkml:trace>
  <inkml:trace contextRef="#ctx0" brushRef="#br1" timeOffset="25455.456">23066 1868 14765,'-20'19'-64,"20"22"609,-19-2 736,19 21-64,0 19-192,0 0-192,19-19-481,1-19-223,20 18-258,-1-19-287,1-21-737,-20 1-1538,19 0-4131</inkml:trace>
  <inkml:trace contextRef="#ctx0" brushRef="#br1" timeOffset="25772.4741">23325 2106 14862,'0'40'192,"0"-20"416,0 19 97,0 1-193,18-20 65,-18 20-321,0-21-96,0 2-96,0-2 97,0-19 223,0 0 64,0 0-704,0 0-64,21 0-193,-21-19-448,20-2-320,-20-17 801,20 17 736,0 1 96,-1 0 289,-19 20 64,20 0-33,0 20 129,-20 0-288,20 1-225,-20-2-160,0 21-320,20-21-833,-20 21-1634,20-20-3779</inkml:trace>
  <inkml:trace contextRef="#ctx0" brushRef="#br1" timeOffset="25960.4848">23742 2245 16399,'59'20'1313,"-39"-20"-544,19 0-96,1 0-353,-20 0-256,19 0-1057,-39 0-1665,20-20-5126</inkml:trace>
  <inkml:trace contextRef="#ctx0" brushRef="#br1" timeOffset="26133.4947">23920 2086 4932,'-20'20'8360,"20"20"-6822,0-20 511,0 19-63,0 1-480,-20 1-673,20-22-641,0 21-128,0-21-545,0 21-640,0-20-608,20 0-2211</inkml:trace>
  <inkml:trace contextRef="#ctx0" brushRef="#br1" timeOffset="26321.5054">24119 2185 14381,'0'40'128,"0"-20"1025,0 0 449,0 1-545,0-2-513,0 0-448,0 2-448,0-2-1025,20 21-513,-20-20-2306</inkml:trace>
  <inkml:trace contextRef="#ctx0" brushRef="#br1" timeOffset="26596.5211">24198 1928 1089,'0'-20'12459,"20"-1"-13323,0 21 1248,-1 0 769,21 21 352,0-1 321,-1 19-737,1 1-128,19 39-32,-18-19-64,-1 19-673,-22-18-32,23-2-96,-41 0-96,20-19-128,-20-20-160,-20 19-513,0-19-288,-1 20-769,-17-20-4452</inkml:trace>
  <inkml:trace contextRef="#ctx0" brushRef="#br2" timeOffset="37067.1199">10600 417 4228,'20'20'544,"-20"-20"1410,18 0-160,-18-20-609,0 20 576,0-19-191,0 19-641,0-21-353,0 1 97,0-19 256,0 19-96,0 0-257,-18 0-320,-2 0-256,0 0-96,-1 1 32,-17 19-32,17 19 0,1 21 32,20 0 64,0 0 96,0 39-64,0-20 0,20 21 32,19 0-32,-19-1 32,21-19-128,-3 19-320,-17-39-961,-1-1-1378,0 2-3139</inkml:trace>
  <inkml:trace contextRef="#ctx0" brushRef="#br2" timeOffset="37240.1297">10381 875 15919,'-20'0'2306,"20"-21"-2498,0 21 224,0 0 160,40-20-192,-20 20 384,39-19-352,-18-2-64,-3 2-160,23 19-513,-22-20-928,1 20-2691</inkml:trace>
  <inkml:trace contextRef="#ctx0" brushRef="#br2" timeOffset="37832.1636">10956 735 9288,'0'-20'961,"0"20"-897,0 0 1025,20 20-544,-20 0 192,21 19-129,-21-18-352,20-2-128,-20 22-31,18-41-1,-18 19 288,0-19 385,0 0-801,0 0-417,0-19-63,-18-2 95,18-18 161,0-1-96,0 20-513,0-20 577,0 1 512,18 18 513,2 2 159,-20 19-319,21 0-289,-21 0 1,20 19-97,0 2-96,-20-2-96,19 1 64,-19 0-96,20-20 64,-20 20 160,0-20 128,20 0-159,-20 0-161,0-20-32,20 0 32,-20 20-33,0-20-63,20 1-96,-20 19 160,20 0 160,-20 0 161,19 0 31,-19 19-96,20-19-128,-20 40-96,20-20-416,0 0-801,-20-1-2211,21 2-7078</inkml:trace>
  <inkml:trace contextRef="#ctx0" brushRef="#br2" timeOffset="37984.1725">11473 676 15182,'20'19'-320,"-20"1"416,0 0-289,20 0-1408,0 0-609,-1-1-2018</inkml:trace>
  <inkml:trace contextRef="#ctx0" brushRef="#br2" timeOffset="38149.182">11434 497 16623,'-20'-40'64,"20"40"-480,0-20-65,0 0-2369,0 20 640,20 0-2755</inkml:trace>
  <inkml:trace contextRef="#ctx0" brushRef="#br2" timeOffset="38430.1978">11671 655 7783,'20'40'961,"-20"-20"2466,0-20-384,0 0-1570,0 0-800,0 0-481,0-20-160,0 20-96,0-19-352,0-2-97,0 2-159,20-1 319,-20 0 193,0 20 160,20-20 192,-20 20 193,19 0 319,1 20-127,-20-20-289,20 20-224,0 0-32,1-1-32,-3 21-288,-18-20-609,20 0-736,1 0-2147</inkml:trace>
  <inkml:trace contextRef="#ctx0" brushRef="#br2" timeOffset="38921.2259">12049 536 9352,'-20'-19'-480,"20"19"640,-20 19 1089,20 1 97,0 0 671,0 0-799,0 20-610,20-21-384,19 21-96,1-20-63,0 0-65,-1 0 64,2-20 64,-21 0-32,18-20-64,-17 0 96,-21 0-96,0 1 0,0-2-32,0-18-96,-21 19-96,21 0 128,-20-20 224,2 21 512,18-1-287,0 20-513,0 0 224,0 0 160,0 20-96,0 19-64,18-19 32,2 0-384,1 20-673,19-21-960,-21 2-1827,1-2-5701</inkml:trace>
  <inkml:trace contextRef="#ctx0" brushRef="#br2" timeOffset="39231.2436">12426 576 12235,'0'20'-32,"0"-20"224,20 20-224,-20 0-128,0-1 64,0-19-64,0 21 160,19-21-96,-19 0 96,0-21 256,0 2 321,0-1 191,0 0-351,0 0-1,20-20 449,-20 21 96,20-1 96,-20 20-577,20-21-256,0 21 97,-1 21 95,-19-21-256,20 39-32,0-19-128,0 0-640,1 0-866,-3 20-1857,2-21-6150</inkml:trace>
  <inkml:trace contextRef="#ctx0" brushRef="#br2" timeOffset="39491.2588">12902 457 15951,'0'-40'-96,"0"40"1185,-20 0-865,1 0 416,-1 0 321,20 40-288,-20-21-353,20 22 1,0-2 63,0-19 96,20 20 65,19-20-65,1-1-191,0 2-33,-1-21 0,-19 19-320,0-19-481,1 0-1601,-21 0-1601,0 20-10539</inkml:trace>
  <inkml:trace contextRef="#ctx0" brushRef="#br2" timeOffset="41316.363">13459 119 3267,'-21'-40'5765,"21"40"-4260,0-20 481,-20 20-736,20 0-1090,0 0-32,0 20 256,-20 0 161,20 20-65,0 20-128,0 19-223,20-19-33,-20 19-32,20 1-128,1-21-577,-3 1-640,22-21-897,1 1-1698</inkml:trace>
  <inkml:trace contextRef="#ctx0" brushRef="#br2" timeOffset="41748.3879">13756 497 15150,'-20'-21'-224,"0"21"160,20 0-161,-20 0-351,20 21 288,0-21-161,0 20-191,20-20 447,0 19 193,-20-19 64,20 0 97,0-19 127,-20 19-64,19 0 128,-19-20 1,0 20-1,0 0-256,0-21-128,0 21-352,0 0-577,0-19-320,0 19-129,0-20 385,0 20 1153,0-20 993,0 1 449,0-22-481,-19 22 96,19-1-448,-20 0-513,0 0-320,0 0-32,-19 20-96,19 20 31,-20 20 33,40-20 96,-21 19 64,21 1 0,21 0 192,-1 0 1,20-1 63,-1-19-160,1 20-96,19-40-641,-19 20-736,-1-20-1410,1 20-3619</inkml:trace>
  <inkml:trace contextRef="#ctx0" brushRef="#br2" timeOffset="42282.4184">14272 377 10602,'0'-20'3267,"-20"20"-3171,0 0 704,0 0-607,20 0 287,-20 20 193,20 1-385,0-2-96,0 1-96,0 19-32,20-18-160,0-1-384,0-1-353,19 1-1217,1-20-2370</inkml:trace>
  <inkml:trace contextRef="#ctx0" brushRef="#br2" timeOffset="42548.4333">14510 457 12427,'-19'0'1057,"-1"0"-768,20 0 95,-20 0-416,20 19 64,0 2 0,0-1-192,20-1-257,0-19 33,-1 20 224,1-20 128,20 0 96,-20 0 128,19 0 289,-19-20-33,-20 20 257,0-19-33,0-1 33,0-1-481,-20 2 0,0-1-96,1 0-224,-21 20-128,20-19-929,0-2-1441,1 21-2755</inkml:trace>
  <inkml:trace contextRef="#ctx0" brushRef="#br2" timeOffset="42789.4472">14708 357 11018,'0'0'96,"-19"0"2242,-1 0-2114,0 0-192,20 0-96,-20 20-64,20 1-224,0-2-161,20-19 289,0 20 192,0 0 64,-1-1 321,1 2 543,0-21 258,-20 20-322,0-20-319,0 0-225,-20 19-352,20-19-865,-20 0-1986,1 0-5509</inkml:trace>
  <inkml:trace contextRef="#ctx0" brushRef="#br2" timeOffset="42939.456">14708 357 13773,'40'-19'64,"-19"19"1954,17 0-1378,-18 0-256,1-20-95,19 20-289,-21 0-545,1-20-1024,0 0-1570,0 20-5157</inkml:trace>
  <inkml:trace contextRef="#ctx0" brushRef="#br2" timeOffset="43089.4645">14827 119 11210,'0'20'1313,"21"0"1410,-21 20-1250,20 19-544,0-19-608,-1 19-450,21 1-799,-20-1-1026,0-18-2018,19-22-5349</inkml:trace>
  <inkml:trace contextRef="#ctx0" brushRef="#br2" timeOffset="43270.4749">15026 178 4772,'0'-19'10666,"0"38"-10506,20 2 1154,0 18-866,0 21-256,-1-20-192,1 20-480,0-21-866,0 0-1184,19-18-1730</inkml:trace>
  <inkml:trace contextRef="#ctx0" brushRef="#br2" timeOffset="43429.484">15046 178 17840,'0'-59'481,"20"39"-161,19 0 481,1 20-705,1-20-224,-3 20 64,3 0-833,-1 0-2178,-21 20-6022</inkml:trace>
  <inkml:trace contextRef="#ctx0" brushRef="#br2" timeOffset="43579.4925">15125 278 7110,'0'20'5189,"20"0"-3555,0 0 416,1-1-1730,17-19-224,-18 20-384,21-20-577,-2 0-1089,-19 0-2178,0 0-5027</inkml:trace>
  <inkml:trace contextRef="#ctx0" brushRef="#br2" timeOffset="43841.5073">15364 298 2978,'-20'-20'7175,"20"20"-6694,0 0 351,0 20-736,20 0-31,-20 19-1,20-19 0,0 20-192,-1-20-65,-19-20 418,20 20 1056,-20-20 288,20 0-864,-20-20-289,0 20 97,0-20-289,0 1-224,0-2-64,20 1-96,-20 1 0,0 19-1,20 0 65,-1 0 32,1 19 32,-20-19 64,20 20 32,0 1-160,-20-2-961,0 1-2274</inkml:trace>
  <inkml:trace contextRef="#ctx0" brushRef="#br2" timeOffset="44200.5278">15741 357 16303,'-21'-19'-128,"3"19"736,18 19-383,-20 1-161,20 1 0,20-2-321,-20 1-639,18 0-129,23-1-257,-21-19-543,0 21-674,-1-21 193,-19-21-288,20 21 1473,-20-19 961,-20-1-289,20 0-2017,-19 1 2211,-1-2 5923,0 1-832,20 20-1985,0-19-1538,0 19-160,0 0 161,20 0-514,19 0-447,-19 0-257,20 0-32,-1-20-128,1 20-96,-20 0-353,1-20-928,-21 20-3460</inkml:trace>
  <inkml:trace contextRef="#ctx0" brushRef="#br2" timeOffset="44360.537">15919 119 12844,'40'0'320,"-40"20"1634,20 0-96,-20 20-449,0-21-544,21 21-673,-21 0-673,0-20-1504,0 19-578,0-19-2434</inkml:trace>
  <inkml:trace contextRef="#ctx0" brushRef="#br2" timeOffset="44504.5455">16137 278 13036,'21'20'929,"-21"-20"-737,20 20-192,-20 19-1954,20-19-3107</inkml:trace>
  <inkml:trace contextRef="#ctx0" brushRef="#br2" timeOffset="44618.552">16218 178 3683</inkml:trace>
  <inkml:trace contextRef="#ctx0" brushRef="#br2" timeOffset="44844.5648">16277 238 7815,'0'20'769,"0"-20"864,0 20-608,20 0-192,-20-20 224,0 20-288,20 0-289,-1-20-192,-19 0-127,20 0 127,0 0 641,-20-20 0,20 0-321,-20 0-448,-20 0-384,20 0-705,-20 0-1857,0 1-5478</inkml:trace>
  <inkml:trace contextRef="#ctx0" brushRef="#br2" timeOffset="45080.5785">16396 278 10153,'21'20'3491,"-21"-20"-608,18 0-865,-18 0-929,0 0-384,0 0-577,0 0-320,0 0-385,0 0-95,0 0-65,20 0 0,-20 0 385,20-20 288,1 20 64,-21 0 64,20-20 64,-20 20-160,0 0-128,0 20-1057,0-20-3043</inkml:trace>
  <inkml:trace contextRef="#ctx0" brushRef="#br2" timeOffset="45232.5872">16674 298 1121,'20'-40'16848,"-20"40"-16304,0-20 385,0 20-1185,0 0-961,0 0 31,20 0-575,-20 0-3428</inkml:trace>
  <inkml:trace contextRef="#ctx0" brushRef="#br2" timeOffset="45378.5952">16773 258 7142,'0'-20'289,"0"20"-257,20 0 160,-20 0-96,0 0 416,0 0-95,0 0-321,20 20-641,-20-20-2337</inkml:trace>
  <inkml:trace contextRef="#ctx0" brushRef="#br2" timeOffset="45521.6035">16913 139 13901,'0'-40'-929,"0"20"96,0 20-6822</inkml:trace>
  <inkml:trace contextRef="#ctx0" brushRef="#br2" timeOffset="45693.6133">16951 0 1569,'21'0'11723,"-1"0"-10442,0 20 641,19 0-481,-19-1 481,0 21-320,20 0-641,-21-20-513,1 20-448,0-1-769,-20 1-1345,0 0-448,-20-1-2819</inkml:trace>
  <inkml:trace contextRef="#ctx0" brushRef="#br2" timeOffset="46711.6714">10719 1212 10986,'-40'0'1025,"20"0"1217,-1 0-448,3 0-481,18 0 160,-20 0-480,20 0-576,20 0-321,-2 0 0,43 0-64,-2 0 32,40-20 64,20 0-96,40 0 64,20 0 64,20-19-96,19 19-32,40-20-32,1 20 97,-22 1-65,2-1 32,-41 20 32,-20-21-64,-18 21-96,-61 0-64,-20 0-481,-58 0-416,-3 21-705,-36-21-4836</inkml:trace>
  <inkml:trace contextRef="#ctx0" brushRef="#br2" timeOffset="52435.9989">12663 1192 6694,'0'-20'1505,"0"20"1538,0 0-961,0-20-897,0 20-64,-18 0-256,18 0-545,0 0-256,0 0-128,18 0 128,-18 0 33,0 20-1,20 0 0,0 0 0,1 0 0,-1 0 0,-2 19 0,23 1 32,-1-19-64,-1 18 128,21-20-159,19 22 95,0-22-96,0 1 32,21 19 0,-20-18-128,20-1 192,-21-1-352,20-19 128,-20 20-33,20-20 97,0 20 0,-20-20 128,2 0-160,-2-20 96,-20 20-64,-19 0 32,19 0 0,-18 0-128,-21 0 96,18 0-32,-17 20 64,-1-20 0,-20 40 96,20-20 64,0-1 161,-20 1-289,0 0 96,19 0-128,-19 0 0,20 1 0,-20-2-64,20 0 128,-20 2-192,20-21-257,-20 19-95,20-19-321,-20 21-544,0-21-865,0 0-2018</inkml:trace>
  <inkml:trace contextRef="#ctx0" brushRef="#br2" timeOffset="52739.0165">14272 1887 11659,'-20'0'192,"0"0"544,20 0-127,0 0-32,0-19 95,0 19-223,20 0-33,-20 19 129,20-19-97,19 21-160,2 18-128,-3-19-96,3 20 33,19-20 63,-21 0 64,1-20 545,-20 0 127,19-20-159,1 0-64,-1-20-161,1 20 1,-19 1-417,-1-1-128,-2-1-705,-18 21-1089,20-19-1985</inkml:trace>
  <inkml:trace contextRef="#ctx0" brushRef="#br2" timeOffset="60372.453">6510 2841 480,'-20'20'1601,"20"-20"289,-20 0-512,20 0-65,0 0 224,0 0 225,0 0-64,-19 0-289,19 0-288,0 0-256,0 0 0,0 0-97,0 0-191,0 0-225,0 0-96,0 0-159,0 0-33,19 0 32,1 0 0,20 0 0,-1 0-64,21 0 64,-1 0-160,20 0 32,20 0 128,-18 0-160,18 20 64,-20-20 32,21 0 96,-1 0-192,-20 0 32,0 0 64,-19 0-288,-21 0-385,-19 0-800,0 0-1762,-20 0-5221</inkml:trace>
  <inkml:trace contextRef="#ctx0" brushRef="#br2" timeOffset="63663.641">7146 3954 8199,'-21'0'577,"21"0"-1,0 0 321,0 0 96,0 0 609,0 0-97,0 0-640,0 0-385,0 0-31,0 0 159,21 0 1,-21 0-225,20 0 1,-20 0-129,18 0 128,2 0-95,21 0-65,-21 0-96,-2-20-96,3 20 64,19 0-128,-20 0 64,-1 0 0,1-20-32,0 20-64,20 0 128,-21 0-96,1 0 32,0 0 96,21 0-96,-23 0 0,2-20 0,0 20 0,21 0 0,-23 0 0,3 0 0,-1 0 0,0 0-32,19 0 32,-19 0 32,20 0-32,-20 0 0,19 0 0,1 0-32,-20 0-32,19 0 128,-19 0-32,21-19-64,-21 19 0,19 0 32,1 0-32,-1 0 0,1 0 96,0 0-192,-1 0 96,1 0 64,-1 0-96,1 0 32,1 0 0,-23 0 32,2 0-32,1 0 0,19 0 32,-1 0 0,1 0-32,0 0-64,-1 0 32,22 0 160,-3 0-192,-17 0 96,18 0 32,0 0-32,21 0 64,-21 0-128,0 0 128,22 0-64,-22 0 0,20 0 32,-19 0 32,-1 0-192,20 0 192,-18 0-64,-3 0-32,22 0 64,-20 19-96,-1-19 128,20 0-64,-19 0-32,-1 0 160,20 20-160,-18-20 32,18 0 96,-19 20-64,-1-20-32,0 0 64,22 0-64,-22 20-32,0-20 64,21 0-64,-21 0 64,0 20-32,22-20 32,-22 0 0,0 0 0,1 0-32,19 0 64,-18 0-64,-3 0 32,-17 0 0,18 0-96,0 0 96,1 0-32,-21 0 64,21 0-96,-1 0 96,2 0-64,-2 0 0,-1 0 0,3 0 32,-2 0-64,1 0 64,-1 0 0,2-20-32,-2 20 0,20 0 0,-39 0 0,19 0 32,1 0 32,-1-20 64,0 20-192,2 0 160,-2 0-96,1-20 33,-1 20 31,1 0-96,-1-20 32,0 20 32,2 0 0,18-19-96,-20 19 128,21 0 32,-21-21-96,0 21-64,22 0 128,-22 0-64,20 0 96,1 0-64,-1 0 32,0 0 0,1 0 64,-20 0-32,19 0-96,-40 0 0,1 0 0,0 0-224,-21 0-577,-19 0-640,-19 0-2723</inkml:trace>
  <inkml:trace contextRef="#ctx0" brushRef="#br1" timeOffset="83305.7646">22511 5484 1281,'0'0'1954,"0"0"-833,-20 0-64,20 0 224,0 0 192,0 0-160,0 0-223,0 0 31,0 0 96,0 0 32,0 0-256,0 0-288,0 0-225,0 0-96,0 0-95,0 0-1,0 0-96,0 0-96,0 0 64,0 0 97,0 0-65,0 0 0,20 0 0,-20 0 0,19 0 0,1 0-95,20 0-1,-1 0-32,21 20-64,-1-20 32,2 0 0,18 0-128,0 0 256,0 0-160,1 0 0,-1 0 32,1 0-64,-22 20 96,3-20-32,18 0 0,-19 0 64,40 0 0,-1 0 0,19 0 32,-38 0-32,20 0 1,-21 20-1,0-20-32,0 0-32,-19 0-32,19 0 0,-20 20 0,22-20 64,-22 20-32,20-20-32,-19 0 0,-21 0 96,1 19-128,-1-19 160,-19 0-128,-20 0 0,20-19-384,-20 19-385,0 0-288,0 0-769,-20 0-4067</inkml:trace>
  <inkml:trace contextRef="#ctx0" brushRef="#br1" timeOffset="84823.8516">25250 5584 8584,'0'19'160,"-20"1"833,20-20 1377,0 0-769,0 0-832,0 0-320,-20 0-33,20 0-64,0 0 161,0 20-129,0-20-224,-20 0-160,20 0 128,-20-20 1,1 20-33,-1 0-96,20-20 64,-20 1-32,0-1 64,20 0-32,-20-20 64,20 20 96,-19-19 33,19-1-193,0 0-64,0 1 64,0-21 32,0 20 192,0 0-256,0-20 96,0 21-96,19-21-32,-19 1-224,20-1 480,0 1-256,-20-1 0,20-21-32,-20 22 32,0-20-96,0 19 32,0 1-224,0-21-33,-20 21-63,20-1 192,0 0 192,0 0 64,-20 21 0,20 0-32,0-21-32,-20 40 0,1-20 0,-1 0-32,0 21 32,-1-2-32,1 2 0,2-1 0,18 0 32,-20 20 0,-1-20 0,1 20 96,0-20-32,2 20-96,-23 0 32,1 0-32,-19 0 32,0 0 0,-22 0 0,-18 0-32,0 0 32,-20 0 0,1 0 0,-2 0-96,-39-20-256,1 20-193,-21 0 65,-19 20-65,18-20-160,22 20 449,39-20 192,-1 20 128,41-20 160,0 20 97,39-20 95,-19 0-160,39 0-63,-21 20 31,23-20-96,18 0-128,0 0-64,0 0-128,0 0-225,0 0 225,0 0 160,0 0 32,0 0 32,0 0 0,0 0 160,0 0 32,0 0-95,0 19-97,0-19 0,-20 0-32,20 21 0,0-21 0,0 19 0,0 1 64,0 0-128,0 20 160,0-1-96,0 2 32,0-2-32,0 21 0,0-1-32,0 1 64,-21 20-32,21-21 32,0 20 32,-20 1 0,20-1-32,0 1-32,0-1 0,-20 1-32,20-20 64,0-1 0,0 1 0,0-1 352,0 1-95,0 0-193,0 0-64,0-21-32,20 0 0,-20 2 32,20-2 32,-20-19-128,21 20-64,-21-20-32,0 0-1,20-20 33,-20 20-512,0-20-1058,0 0-5381</inkml:trace>
  <inkml:trace contextRef="#ctx0" brushRef="#br1" timeOffset="86352.9391">5775 4609 10217,'-39'21'1313,"19"-21"-384,20 0-384,0 0-385,0 19 192,20-19 577,19 20 64,1-20-512,19 0-193,2 0 0,-2 0 96,20 0-31,0 0-129,-19 0-128,-1 0-96,2-20-32,-23 20-224,-17 0-449,-1-19-704,-20 19-1025,0 0-3140</inkml:trace>
  <inkml:trace contextRef="#ctx0" brushRef="#br1" timeOffset="86632.9551">6093 4510 12972,'-20'0'352,"20"0"-160,0 0 161,0-20 255,20 20 289,0 0 0,19 0-577,21 20-224,-1-20-64,2 0 32,-2 20 225,1-20-97,19 20-128,-20-20-32,1 20-32,-21 0 0,1-20-64,-40 19-64,0 2-64,-20-2 95,0 1-31,-39 19 128,19-18 32,1 18-32,-21-18-480,21 19-1474,-1-1-3715</inkml:trace>
  <inkml:trace contextRef="#ctx0" brushRef="#br1" timeOffset="87699.0159">24198 5902 10890,'-20'0'961,"20"0"672,0 0-63,0-20-321,0 20-801,0 20 353,0-20 32,0 19 0,20 21-129,0 0-159,0 19-321,-1 1-96,1-1 0,0-19-96,0 20 32,-20-20 0,20 0-96,-20-20 32,19-1-288,-19 1-320,0-20-225,20 0-480,-20 0-2275,0 0-7430</inkml:trace>
  <inkml:trace contextRef="#ctx0" brushRef="#br1" timeOffset="88124.0401">24139 6200 7046,'-20'19'-288,"20"-19"384,0 0 1313,0 0 769,-21 0-864,21 20-129,0-20-449,-20 0 257,20 0-32,0 0-128,0-20-160,-20 20-289,20 0-160,0-19-32,0-2 1,0 2-33,0-1-64,0 0 0,20 0 160,-20-20 161,0 20 159,-20-19-127,20 19-33,0 0 129,0 0-97,0 0-160,20 20-192,-20-19-96,20 19 32,21 0 0,-23 0 32,23 19-128,18-19 160,-19 20-96,19 0-32,-19 0 0,0-20-288,-1 20-481,2-20-832,-21 20-1762,-20-20-11467</inkml:trace>
  <inkml:trace contextRef="#ctx0" brushRef="#br1" timeOffset="93414.3427">13914 2881 992,'-59'0'2371,"39"20"-1090,-20-20 32,21 0-64,-1 0 673,0 0 448,20 0-352,0 0-608,0 0-385,0 0-193,0 0-255,0 0-33,0 0-159,0 0 31,0 0-384,0 0 64,0 0 32,20 0 65,0 0 159,19 0-96,1 0 65,19 0-129,20 0 32,-18-20-160,38 0-64,-20 20 96,0-20-96,0 20 0,22-21 0,-2 21 96,0 0-128,1 0 64,-1 0-32,19 0 32,-19-19-32,-18 19 64,-2 0-64,0 0 32,-39 0 0,19 0 0,-19 0-64,-1 0 64,1 0-32,1 0-64,-3-19 64,23 19 0,-22 0 64,21 0-128,-1 0 96,0 0 0,1 0-288,19 0 512,0 0-256,2 0 96,-2-20-32,0 20-128,0 0 128,0 0 65,-18 0-225,-2 0 192,1 0-192,-1 0 31,-19 0 130,19 0-1,2 20-128,-2-20 64,0 0-33,1 0 33,19 0 0,-20 0 97,2 0-161,-3 0 256,3 0-192,18 0 256,0-20-32,-20 20 128,22 0-159,-22 0 63,1 0-64,-1 0 32,-19-20-128,-21 20-64,1 0-32,-20 0-416,0 0-1089,-20 0-641,-19 0-2050</inkml:trace>
  <inkml:trace contextRef="#ctx0" brushRef="#br1" timeOffset="95117.4401">9011 2921 4900,'-19'0'1057,"19"0"545,0 0 255,0 0-447,0 0 159,0 0-512,0 0-480,0 0 31,0 0 1,19 0-97,1 0-159,0 0-193,0 0-32,0 0 32,-1-20 0,21 20-64,19 0-32,1 0 33,-1 0-65,2-20-32,18 20-32,20 0 128,0 0-96,1 0 0,19 0 0,0 0 0,-1 0 0,22 0 0,19 0 32,-21 0 128,2 0 192,-2-20 65,1 20 31,-19 0-64,-1-20-63,-40 20-289,-20 0-128,-19 0-257,-19 0-447,-21 0-1539,0-21-5444</inkml:trace>
  <inkml:trace contextRef="#ctx0" brushRef="#br1" timeOffset="96107.4967">2817 5861 7238,'0'0'1121,"0"0"-1121,0 0 993,0 0 1602,0 0-769,20 0-737,20 0-513,-19 0-63,17 0-161,3 0-64,-3 0 65,23 0-161,-2 0 0,1 21-64,-1-21 0,0 0 96,2 0-63,-3 0 31,3-21-32,-22 21-160,-19 0 64,0 0 0,-20-19-32,20 19-64,-20 0 0,0 0-64,0 0 0,0 0-160,0 0-289,0 0-480,0-20-1409,0 20-2627</inkml:trace>
  <inkml:trace contextRef="#ctx0" brushRef="#br1" timeOffset="96447.5162">3453 5684 9833,'-21'0'1345,"21"0"-288,0 0-64,0 0 64,21 0 224,-1 19-416,0-19-384,19 20-225,1-1-160,-1-19 32,21 20 288,-21-20-255,21 21-129,-19-21 96,-3 20-32,-17-20 128,-1 19-160,-20-19-32,0 20 192,0-1 65,-20 2-193,-21-1 0,3-1-32,-3 1-96,1 0 64,1 20-192,-1-20-385,1 19-352,19 1-768,-20 0-1955,20-1-7718</inkml:trace>
  <inkml:trace contextRef="#ctx0" brushRef="#br1" timeOffset="99153.6713">15522 6260 4996,'0'0'256,"0"0"-63,0 0 704,0 0 416,0 0 224,0 0-544,0 0-384,20 0 31,-20 0 161,0 0 160,0 0-449,0 0-319,20-21 63,-20 21-32,20 0-96,1 0 32,-3 0-128,2 0 32,1 0-64,-1 0 0,0 0 33,19 0-33,-19 0 0,0 0 32,19 0-32,-19 0 32,0-20-32,0 20 64,19 0-96,-19 0 96,0 0-96,0 0 64,1 0-32,-21 0-32,18 0 32,2 0 0,0 0 32,1 0-32,-1 0 0,0 0 0,19 0 32,-19 0-32,0 0 0,0 0 0,19 0 0,-19 0 32,20 0-32,-21-19 0,21 19 32,1 0-64,-3 0 64,-18 0-32,21 0 0,-2 0 32,1 0-64,-1 0 64,1 0-64,0 0 32,-1 0 0,1 0 0,-1 0 0,1-21 32,21 21 0,-2 0 160,0 0 160,-19 0-192,19 0-160,-19 0 0,0 0 0,19 0-96,-18 0-96,-3 0-128,3 21 96,-2-21 64,21 0 63,-1 0 1,1 0-96,-21 0-480,1-21-3140</inkml:trace>
  <inkml:trace contextRef="#ctx0" brushRef="#br1" timeOffset="102479.8614">3135 8207 11434,'-20'0'1057,"20"0"-640,0 0 608,0 0 384,0 0-640,0 0-481,20 0 128,20 0-95,-1 0-97,1 0 128,19 0-128,-19-21-191,1 21-1,-3 0 0,3 0-32,-2 0-193,-19-19-319,0 19-705,0-20-1538,0 20-3363</inkml:trace>
  <inkml:trace contextRef="#ctx0" brushRef="#br1" timeOffset="102739.8764">3473 8028 11723,'-20'0'1057,"20"0"-1314,0 0 514,20 0 1184,0 0-416,19 0-352,1 19-385,-1-19-32,21 20 64,-21 0 65,1-20-161,1 40-160,-21-20-32,-2 0-32,-18 20 32,-18-21 0,-2 1 64,-21 0 64,1 0-32,1-20 225,-1 20-161,1 0-96,19-20 0,0 19-448,0 1-1442,0 1-3203</inkml:trace>
  <inkml:trace contextRef="#ctx0" brushRef="#br1" timeOffset="103804.9371">15503 8584 5124,'-20'0'1378,"20"0"127,0 0-160,0 0 353,0 0 64,0 0-449,0 0-384,0 0-161,0 0-191,0 0 32,20 0-97,19 0-288,1-20 33,40 20-225,-1 0-32,0 0 32,40-20 64,21 20-32,-1-20-64,-1 20 192,22-19-64,-2 19 32,20-20 32,-18 20 129,-2 0-65,2-21 0,-22 21-96,-19-19 33,-20 19-97,-20 0-64,-18-20-64,-41 20-353,-20 0-223,0 0-545,-20 0-449,-20 0-864,-1 20-1410,-18-20-2658</inkml:trace>
  <inkml:trace contextRef="#ctx0" brushRef="#br1" timeOffset="104554.9801">3015 10592 4996,'21'0'4741,"19"0"-3524,-20 0-224,19 0-128,-19 0 31,20 19-127,-1-19-352,21 0-257,-1-19-64,0 19-32,-18-21 32,18 1-224,-19 20-577,-20-19-1185,-20-2-2241</inkml:trace>
  <inkml:trace contextRef="#ctx0" brushRef="#br1" timeOffset="104785.9931">3453 10432 6790,'-21'0'3780,"21"0"-4133,21 0 481,-1 20 609,0-20 384,19 0 64,1 20-480,-1-20 0,21 20-97,-40-20-31,19 19-65,-19-19-224,0 21-95,-20-2-1,0 1 128,0-20 128,-20 21-159,-20-2-193,21 1-64,-21 0 0,0-1-481,21 2-1665,-21-1-4131</inkml:trace>
  <inkml:trace contextRef="#ctx0" brushRef="#br1" timeOffset="105630.0417">15443 10969 8520,'-20'0'2306,"20"0"-224,20-20-321,0 20-800,20 0-160,-1-20-160,22 20-193,18 0 97,0 0-193,40 0-96,1 0 129,17 0-1,23 20-128,-2-20-32,21 0-128,-20-20 257,-1 20-33,-18-20-64,-21 20-128,-19-20-160,-42 20-64,-17 0-288,-21 0-96,-20 0-353,-20 0-192,-21 0 32,3 0-288,-23 20-225,2-20-992,-1 20-4100</inkml:trace>
  <inkml:trace contextRef="#ctx0" brushRef="#br1" timeOffset="107494.1483">15682 1609 12523,'-20'20'961,"-1"0"449,21-20-257,-20 0-385,20 0 353,0-20-384,0 20-352,0 0-97,0 0-224,0 0 0,20-20 0,1 20 32,-1-20 0,18 1-96,3-1 32,-1-20-128,-1 0 128,1 0-192,-1 1-160,-19 0-449,0-2-576,0 1-705,-20 21-1313,21-21-3300</inkml:trace>
  <inkml:trace contextRef="#ctx0" brushRef="#br1" timeOffset="107746.1627">15880 1093 7527,'-60'0'3235,"41"0"-128,-1-20-1218,20 20-1216,-20 0-417,40 0 225,0 0-97,-1 0-320,41 0 32,-1 0-64,2 0-64,18 0 32,-21-21-64,3 21-64,-22 21-64,-19-1 0,0-20 128,0 20 64,-20-1 64,0 1 64,0 0 128,-20 0-160,20 0-64,-20 0-32,20 0-128,0-1-384,0 21-1154,0-20-3363</inkml:trace>
  <inkml:trace contextRef="#ctx0" brushRef="#br1" timeOffset="129157.3874">20843 636 480,'-20'0'1025,"20"0"-256,0 0-449,-21 0 0,3 0 97,18 0 63,-20 0 609,20 0 192,-20 0-96,20 0 65,0 0-161,-21 0-224,21 0-161,0 0 33,0 0-129,0 0 33,0 0-96,0 0-1,0 0-224,21 0-127,-1 0-65,0 0-32,19 19-64,21-19-32,-1 21-64,0-2-32,22-19-32,-2 20-33,20-20 33,-20 20 96,40 0 0,-20 0 32,21-1 32,-1 2 0,1-21-32,18 0 32,1 0 32,-1 0-64,-19 19-96,-19-19 32,-21 0-128,-19 20-897,-19-20-641,-23 0-63,2 0-449,-20 21-225,0-21 65</inkml:trace>
  <inkml:trace contextRef="#ctx0" brushRef="#br1" timeOffset="129894.4294">23325 338 8520,'0'0'1089,"0"0"-577,0 0 929,0 0 33,18 0-321,3 0-192,39 0-385,-1-20-223,20 20-65,2-20-64,18 20-192,-20 0-96,-20-20-288,-19 20-321,-1 0-1185,-19 0-1729,-20 0-1506</inkml:trace>
  <inkml:trace contextRef="#ctx0" brushRef="#br1" timeOffset="130248.4496">23443 119 7302,'20'-20'353,"0"20"-65,-20-20-288,0 20 128,0 0 160,0 20 321,-20-20 32,0 20-289,1 20-160,-21-21 673,-1 21 256,3-20-512,18 20-257,-21-20-64,23 20-32,-3-21-127,1-19 127,20 20 256,0 1 321,20-2-417,19-19-287,2 20-65,-1-20 0,19 20-160,0-1-641,-19 2-1473,20-1-2531</inkml:trace>
  <inkml:trace contextRef="#ctx0" brushRef="#br1" timeOffset="136244.7928">15384 5246 96,'0'-20'1249,"0"20"-705,0 0-31,0 0 63,0 0 898,0 0 95,0 0-288,0 0-320,0 0 128,20 0 96,-20 0-95,0 0-66,0 20-351,0 0-289,0-1-127,-20 2-129,20 18-32,0 0-96,0 2 64,0-2-32,0 21 256,0-20 289,-20 19-193,20 2-96,0-3-63,0 3-161,0-3-64,0-17 64,0 18-32,0-19-32,-20-1 0,20 1 32,0-20-32,0 20 64,0-20-64,0-20 0,0 19 32,0-19-32,0 21 32,0-21 0,20 0-32,-20 19 96,0-19-96,20 0 32,-20 20-32,20-20 64,-20 0 0,19 0 32,-19 21 129,20-21-1,-20 0-32,40 0-32,-20 0-64,-1 0-96,21 0 0,-20 19 64,19-19-64,2 0 96,17 0-192,-17 0 128,18 0 64,1 0-192,-1 0-32,20 0 64,-18 0-96,-21 0 32,19-19-96,0 19 63,-19 0 33,19 0 96,-19 0-96,19-21 0,-19 21 64,1 0 0,18 0 96,0 0-64,1-20 32,-1 20 0,1 0 32,-1 0-96,20 0 64,-18 0 0,-2 0 0,1 0 0,-21 0 32,21 20 32,-21-20-64,22 0 96,-23 0 0,3 0 32,18 0-64,-19 0-96,-1 0 64,1 0 0,0 21 32,19-21-31,-18 0 95,-23 0 224,23 19-32,-1-19-63,-20 0-97,-1 0-64,1 0-32,-20-19 96,0 19-32,0 0 32,0 0-32,0 0-32,0-21 97,-20 21-161,1-20-64,19 1 32,0-2 32,0 2 32,-20-1-128,20-20 32,0 0-96,0 1 63,0-1 194,0-20-258,0 0 194,-20 2-65,20-3-65,0-18 33,-20 19 32,20 1 0,0 19-32,-21 0 161,21 1-194,0-2 162,0 2-194,0 20 194,0-22-194,0 22 97,21-1 0,-21-19-96,0 18 96,20 1 0,-20 1-32,0-2 0,-20 21 96,20-19 32,0 19 1,-21-20-65,21 20-161,-20 0 194,-19 0-162,-21 0-63,1-20-32,0 20 64,-40 0 96,0 0 32,-41 0 64,1 0 96,-19 0-160,-2 20 128,2-20-160,0 20 32,-22-20-32,22 19 32,-21-19 353,40 0 31,-1 21-32,22-21-256,-1 0-32,59 0-128,1 19-352,18-19-865,41 20-2435,20 1-7494</inkml:trace>
  <inkml:trace contextRef="#ctx0" brushRef="#br1" timeOffset="141426.0889">14014 6895 9128,'0'20'1506,"-21"-20"-674,21 0 97,0 0 192,21 0 161,-1 0 95,0 0-512,19 0-449,21 0-224,-1 0 96,20 0-191,-18 0 31,38 0-160,-20 0 96,20 0-64,-39 0 0,20 0-257,-42-20-127,3 20-64,-21 0-417,0 0-448,-20 0-769,-20 0-1986,0 0-4420</inkml:trace>
  <inkml:trace contextRef="#ctx0" brushRef="#br1" timeOffset="141773.1089">14212 6776 8616,'20'-20'576,"-20"20"65,0 0 1249,0 0-257,-20 0-1056,0 0-321,-19 0-256,-21 20-32,21 0 64,-1 0-32,1 0 64,-2-1-32,21 1 64,0 0-32,2 0 160,-3 0-63,21 0-33,21-1 224,-3 1-96,2 0-96,41 20-64,-2-20 1,0-1-33,1 2-160,-1-2-897,1-19-2467</inkml:trace>
  <inkml:trace contextRef="#ctx0" brushRef="#br1" timeOffset="152604.7283">15562 8584 4932,'0'0'801,"0"0"-673,0 0 1377,0 0 706,0 20-546,0-20-448,0 0-384,20 0-224,-20 0-1,0 0 1,0 0-33,0 0-159,21 0-33,-21 0 97,0 0 63,0 0-128,-21 0-351,21 0-33,-20 0-64,0 0-33,0 0 33,1 0-256,-1 0 608,0 0-223,0 0-97,0 0 32,20 0 32,-19-20-32,19 20 0,0 0-32,-20-20-32,20 20 32,0 0 0,-20 0 64,20-20-32,0 20 0,0 0 0,0 0-32,0 0 0,0-20 0,0 20 160,0 0-160,0 0 96,0-19 32,0 19 32,0-20-64,0 20-31,0 0-1,0-21 32,0 21-64,-20-19 96,20-1-192,0 20 128,0-20-64,0-20 0,0 20 0,0-19-32,-20-21 64,20 21-32,-19-21 0,19-20-288,-20 21 544,0-21-320,20 20 0,-21-19 32,21 20 32,-20 19 32,20 0-32,0 0 32,0 0 96,0 21-224,0-22 96,0 22-32,0-1-32,20 0 128,-20 0-128,0 0 64,0 0 0,0 1-257,0 19 514,0 0-257,0-20 32,0 20-64,0 0-32,21 0 32,-1 0 32,-20 0-32,39 0-289,-19 0 577,0 0-288,20 0 64,-1 0-96,1 0 64,19 0-32,2 0 32,-2 0 0,20 0-64,0 0 0,20 0-64,0 0 96,2 0 32,-2 0-32,0 0 64,-20 0-96,21 0-32,-1 0-32,-20 20 64,20-20-32,0 0 0,-20 0 64,21-20 0,-40 20 32,19 0 0,-20 0 96,-19 0-192,19-20 96,-18 20 0,-1 0 32,-1 0-64,1 0-1,-1 0 33,1 0 97,0 0-129,-21 0 0,1 0-1,0 0 33,-20 0 0,20 0 33,-20 0 95,0 0-192,0 0 0,21-20 128,-21 20-64,18 0 0,-18 0-32,20 0 64,-20 0-129,0 0 162,0 0-33,0 0-32,0 0 96,21 0-32,-21 0-64,0 0 128,0 0-128,0 0 32,0 20 32,0-20-64,0 0 160,0 20-160,0 0 0,0-1 64,0 1 0,0 0 32,0 0 0,0 20 97,-21-1-33,21 22 192,-20-23-160,20 23-96,-18-2 0,18 21-32,-21-21 65,21 1-129,0 20 32,0-21 32,0 1 32,0 0 96,0-21-96,0 1-192,0 0 256,0-1-160,0-18 32,21-2-32,-21-19-32,0 0-128,0 20-256,0-20-353,0 0-384,0-20-833,0 20-2498,0 0-7270</inkml:trace>
  <inkml:trace contextRef="#ctx0" brushRef="#br1" timeOffset="154027.8096">16119 9180 8359,'18'0'225,"3"0"127,19 0 801,-1 0 0,1 0 224,19 0-288,22 0-672,-23 20-161,22-20 225,-1 0 287,1 0-95,-1-20-385,-20 20-192,2 0-96,-2-20 0,-39 20-96,20 0-32,-40-20-64,0 20-160,0-19-385,0 19-544,-20 0-641,0 0-897,-21 0-3619</inkml:trace>
  <inkml:trace contextRef="#ctx0" brushRef="#br1" timeOffset="154416.8319">16396 8962 7655,'39'-21'1313,"-19"21"-64,-20 0 161,0 0 63,0 0-32,0 21-448,-20-21-705,2 19-255,-23 1-194,-18 0 97,-1 0 32,21 0 64,-21 19-32,21-18-32,-1-2 0,19 1 32,1 0-32,20 0 32,0 0 64,20 0 96,21 0 129,-3-1-65,3 1 0,18 0-128,1 20-128,-21-20-224,21-1-1282,-21 1-3971</inkml:trace>
  <inkml:trace contextRef="#ctx0" brushRef="#br1" timeOffset="159467.1209">6668 8684 1537,'0'-40'1505,"0"19"1218,0 2-417,0-1-32,0 20-192,-19-20-384,19 20-609,0 0-641,0 20-416,0-20 64,0 39 1,0 1-65,0 0 0,0 20 0,0 19-32,0 1 64,0-1-128,0 1 192,0 19-64,0-19-32,0-21 0,19 20-64,-19-19 96,20-1-32,-20-18-32,20 18 0,-20-19 32,20 0-32,-20-20 0,0 0 32,0 0 0,0-1-32,0 1 0,21-20 32,-21 20 0,0-20-32,0 0 0,0 20 0,0-20 0,0 0 32,0 20-32,18-20 32,2 0 0,1 0 0,-1 20-32,0-20 64,-2 19 0,23-19 0,-1 0-64,-1 21 0,1-21 32,19 0 32,2 0-64,-3 0 33,3 0-33,-2 0 0,0 0 32,21 0 0,-21 19-32,0-19 0,2 0 32,-2 0-32,20 0 32,-19 0-32,-1 0 0,22 0 32,-22 0-32,-1 0 0,23-19 96,-22 19-64,20 0 64,0 0-32,-18-21-64,18 21 64,-20 0-64,21 0 0,-21 0 32,20 0-32,-18-19 0,18 19 0,0 0 0,0 0 0,1 0 0,20 0 0,-1 0 64,0-20-64,-20 20 128,20 0 64,1 0-96,-1 0-96,0 0 0,20 0 65,-19 0-97,19 0 160,-20 0-224,21 0 128,-21 0 0,19 0-32,-19 0 64,20-20-128,1 20 96,-1 0 0,0-20 96,1 20-96,-2 0 32,1 0-64,0-20-32,21 20 32,-21 0 0,-1-20-96,1 20 0,1 0 32,-21 0 32,20-19 128,-19 19-160,-1 0 64,0 0-32,-20 0 64,20 0-64,-20 0 32,2 0 0,-2 0 32,-20 0 0,-19 0-32,19 0 32,-39 0-128,21 0 96,-23 0-32,2 0 96,-20 0 0,21 0-128,-21 0 160,0 0-64,0 0 96,0 0-128,0-20 64,0 20-64,0 0 0,0-20-32,0 20 128,0-20-160,0 20 96,0-20 128,-21 0-32,21 1 0,0-2 0,0 2-160,0-21 64,0 20 65,0-20-258,0 20 193,0-19 0,21-21-32,-21 20 0,0-20-32,0 1 193,0-1-161,0 0-32,0 1 288,20-1-64,-20 1-256,0 19 128,0-20-64,0 21-32,0-21 96,20 21-128,-20-1 32,0 0-160,0 0 160,-20 0-96,20 21 256,0-1-256,-20-1 96,20 2-65,0-1-95,-21 20 96,21 0-64,-20-20 128,20 20-64,-18 0 96,18 0 96,-20 0-192,-1 0 160,1 0-128,-18 0 64,17 0 0,-19 0 96,1 0-160,-21 0 32,-19 20 32,20-20 0,-40 0-32,18 0 0,-18 20 96,-21-20-224,21 0-96,-19 0 159,-21 0 33,-1 19-128,22-19 128,-21 0 32,-1 0 32,2 0-32,-1 0 64,-1 0-32,2 0 0,-1 0 32,-1 0-64,22 0 64,-21 0-32,20 0 32,-19 0-64,18 0 96,-19 0-96,19 0 128,1-19 32,-19 19-64,19 0 33,-1 0-65,1 0 64,-1 0-64,3 0 32,-3 0-128,1 0 64,20 0 32,-1 0 0,1 0 0,20 0 32,-20-20 32,0 20 64,-1 0-32,1 0-64,0 0 32,0 0-192,0 0 64,18 0 64,-18 0 32,0 0-64,-1 0 0,-19 20 64,20-20-64,-19 0 32,19 0-64,-21 19 128,21-19-31,0 0-1,0 0-128,-1 21-289,20-21-704,21 20-1249,0-20-4036</inkml:trace>
  <inkml:trace contextRef="#ctx0" brushRef="#br1" timeOffset="161236.2222">14570 9836 4868,'-20'0'1474,"20"0"-1026,0 0 1346,0 0-65,20 0-415,0-20-290,-1 20-575,41 0-353,-21 0-32,42-20 64,-22 20 321,40 0 63,-20-20-160,20 20 65,0 0 127,-18-19-319,-2 19-161,-20-20 32,-19 20-160,-1 0 32,-19 0-257,-20 0-255,0 0-737,0 0-1122,-39 0-4259</inkml:trace>
  <inkml:trace contextRef="#ctx0" brushRef="#br1" timeOffset="167745.5943">13795 8445 512,'-19'0'1025,"19"0"-513,0 0-31,-20-20-385,20 20 32,0 0-352,0 0-32,0 0 384,0-20 320,0 20 545,0 0 160,-20 0-96,20 0 0,0 0 160,0 0-64,0-19-288,-20 19-128,20 0-64,0 0 95,0 0 33,0 0 64,-20 0 0,20 0-32,0 0-129,0 0-95,-19 0-1,19 0-95,0 0-161,0 0-160,0 0 1,0 0-129,0 0 160,0 19 0,19 1 32,-19 0-224,20-1 96,-20 2 97,20 18-1,-20 1 0,20 0-64,-20 0-32,20 0-96,-1 19-32,-19 1 96,20-21-31,0 41-1,-20-21-96,20 1 256,-20 20-32,0-1 32,0 0 0,0-19-160,-20 19-32,20-19 161,-20 20-1,0-21-96,20 1-64,-19 0-32,-1-1 64,20 1-64,-20-21-32,0 1 32,0-20-160,20 20-32,0-40-257,0 20-640,0-20-929,0-20-1697</inkml:trace>
  <inkml:trace contextRef="#ctx0" brushRef="#br1" timeOffset="168631.6452">6370 8564 3138,'21'-20'4837,"-21"20"-3235,-21 0 576,21 0-225,-18 0-415,18 0-97,-20 20-512,-1-20-288,21 20-225,-20 0 257,0-20-513,2 40 481,18-21-353,-21 21-32,1 20 64,0 19-31,20 1 287,-20-1-223,0 20-65,20 1 64,0-1-64,20-19-95,-20-1-1,20 1 64,0-20-224,0-1 64,1-19 32,17 20 64,-18-21-127,1-19-33,-21 0 0,20 0-129,-20 0-735,18-1-1218,-18-19-1217,-18 0-7207</inkml:trace>
  <inkml:trace contextRef="#ctx0" brushRef="#br1" timeOffset="171093.7859">6848 10849 12139,'-40'-19'801,"40"-1"-33,-21 20-447,21 0 800,-20 0-128,2 0-321,-3 20-223,1-1-129,0 1 321,0 20-65,-19 20 1,19-1-33,0 21-159,-19 39-33,19 0-64,20 0-160,0 1 33,0-1-193,0-20 64,20 0 64,-1-19-96,1 0-96,20-21 96,-20 1-64,-1-21-257,21 1-832,-20-20-1089,19-20-4869</inkml:trace>
  <inkml:trace contextRef="#ctx0" brushRef="#br1" timeOffset="171909.8325">13815 10830 4772,'-20'-20'2659,"20"20"-353,0-20 480,0 20-640,0 0-480,-19 0-385,19 0-384,0 0-256,0 0-97,0 20 161,0 19 128,19 1-289,-19 20 97,20 0-193,0 19-256,-20 1 129,20-1-1,-20 0 0,21 20-160,-21 2-31,-21-2-33,21 0-64,-20 0 128,0 1-481,0-1 642,1-20-289,-21 1-192,20-21-33,-19 1-63,19 0-416,-20-21-834,19 0-896,1-18-2563</inkml:trace>
  <inkml:trace contextRef="#ctx0" brushRef="#br1" timeOffset="173336.9143">15265 9975 8231,'-21'-40'1698,"21"21"-321,-20 19-160,20 0 33,0-21 319,0 42-608,20-21-513,-20 39 321,21 1-256,-21 0-321,20 40-64,0-2 0,-20 2-32,0 0-64,0-1 192,0 21-192,0-21 32,-20 1-32,20-1 65,0-19-97,0-1 32,0 1 128,0-40 320,0 20 33,0-21-193,20-19-96,-20 20-128,0-20-32,0 0 32,19 0 1,1 0-65,0 0 32,20-20-64,-21 20-96,41-19 96,-1 19-33,2 0 66,-2-21-130,20 21 97,0-19-64,1 19 32,20 0 32,19 0 64,-20 0 0,19-20-32,1 20 33,1 0 95,-1 0-160,0 0 0,-19 0-32,-1 0 96,0 0-64,-20 20 0,0-20-32,0 0 32,2 0-32,-22 0 32,-19 0-96,-1 0 32,1-20 31,-20 20 1,-1 0 32,1 0 0,0 0 0,-20-20 65,0 20-33,20 0 32,-20 0-64,0 0 0,0-20 32,0 20-160,0 0 128,-20 0 0,20-20 0,-20 20 64,20-20 0,0 20 128,-20-20 0,20 1-128,0-21 0,-19 20 192,19-39-256,0 18 0,0-18 32,0-20 32,0 19-160,0-19 128,0-21-192,0 21 96,0-20-192,0-1 160,0 20 0,0 21 96,0-1-64,0 20 64,0 21-32,0-21-257,0 40 546,0-20-289,0 20-257,0-20 482,19 20-546,-19 0 513,0 0-448,-19 0 96,19 0 96,-20 20 32,0-20 0,0 20 96,-19-20-64,-1 20 64,-19-20-32,-2 0 0,3 0 64,-42 0 0,1 0 64,0 20 96,-20-20-64,-21 0 65,2 0-33,-2 19 0,1-19-32,1 0-128,-2 20-64,21 0 96,0-20-32,19 20-64,1-20 64,20 20-32,0-20 0,20 0-160,-1 20-160,21-20-609,39 0-609,-20 19-1473,40-19-4740</inkml:trace>
  <inkml:trace contextRef="#ctx0" brushRef="#br1" timeOffset="175533.0399">14153 12101 7302,'0'0'1378,"-20"-20"608,0 20 32,0 0-929,20 0-32,-19 0-449,19 0-288,0 20 129,0 0 95,0 0 65,0 0-353,19 0 64,1 19 1,0-19-129,20 0-96,19 0 32,-19 0 0,40-20 0,-22 19 1,23-19-65,18 0 64,0 0-32,19-19-96,2-1 0,19 0 0,19 0 64,-18 0-160,-1 0 32,-1 1 64,-18-1-32,-21 0 0,-20 20 64,-18-20-96,-23 0 128,3 20 32,-21-20 128,0 1 96,-2-1 97,3 0-193,-1 0-256,0 0 160,-20-1-640,0 2-802,0 19-1344,-20-19-5382</inkml:trace>
  <inkml:trace contextRef="#ctx0" brushRef="#br1" timeOffset="185340.6009">1031 2503 11883,'-60'0'768,"41"0"386,-21-20-161,19 20 64,1 0 448,20 0-352,-18 0-544,18 0-161,0 0 129,18 20-161,23-20-160,-1 20-128,19 0 0,0-20-96,21 0 1,-1 20-33,-20-20-161,2 0-543,18-20 63,-39 20-480,19 0-224,-19 0-481,-21 0-832,1-20-1154</inkml:trace>
  <inkml:trace contextRef="#ctx0" brushRef="#br1" timeOffset="185592.6153">1428 2424 9288,'-79'0'2595,"59"-20"-1186,-1 20-960,21 0-97,0 0 705,21 0-96,-1 0-545,39 0-288,1 0-96,-1 0 64,20 0-96,0 20 0,-18-20 0,18 20 0,-39 0 0,-1-1 161,-19 1 383,0 0 97,-40 0-225,0 20-128,-19-21 65,-1 22-97,-19-2-192,-2 0-128,2 22-609,-1-23-2466,1 3-11819</inkml:trace>
  <inkml:trace contextRef="#ctx0" brushRef="#br1" timeOffset="188165.7625">11055 0 9064,'0'0'865,"21"0"256,-21 0 513,0 0-738,0 0-191,-21 0-513,21 0-96,-20 0 32,2 0 129,-23 0 31,1 0-128,1 0-96,-1 0-96,-39 0-192,20 20-64,-22-20 31,-18 39 97,20-19 128,-20 0 0,20 0 128,-20 0 0,20 0-96,18-1-64,2 2 64,-1-2 0,41 1-64,-1 0-32,0 0 64,20 0 32,20 0 0,0 0 0,19 19-160,-19 1 32,20 0-32,-21 0 128,21-1 32,-20 21 0,1-1 0,-3 1 0,2 19 32,0-39-32,1 20 96,-21-21 64,0 2 160,0-2 161,0 0 255,0-18-63,0-1 96,0-20-321,0 20-95,0-20-65,0 0-192,0 0-64,0 0-128,20 0 192,-20 0 128,39 0-256,-19 19 32,20-19-64,-1 20 32,21-20 0,-21 0 64,21 0-32,20 0 0,-22 0-32,23 0-32,18 0 64,0 0-160,1 0 128,-1 0 32,0-20 96,21 1-128,-21-1 96,0 0-128,19-1-224,-19 2 255,0 19-255,0-20 0,2 20-193,-2-19 33,-19-1 224,19 20 288,-20-21 32,0 21 128,-19 0 0,-1-20-160,0 20-64,2-19-64,-23 19 32,3 0 0,-1 0 32,-20 0-32,19 0 96,-19 19-64,20-19 96,-21 0-63,21 20 31,1-20 32,-3 0-64,3 0 0,-21-20-64,19 20 32,-19 0-32,0 0 32,0 0 32,-1 0 32,-19 0 128,0 0-32,0 0-160,0 0 32,0 0-64,-19-19 128,-1 19-32,0-20 96,20 1-160,-41-2 0,23-18-224,-2 18-32,0-18-321,-1-21-351,1 1-97,2-1 32,-3-19 160,21-1 609,-20 20 480,20 1 320,0-1 97,0 40-289,0 1-191,0-2-161,-20 2-96,20-1-321,0 20-191,0 0 159,0 0 225,0 0 128,0-20 160,0 20 160,0 0-63,0-20 223,-20 20 160,1-20 65,-1 20 128,-40 0-97,21-20-31,-42 20-385,2 0 33,-20-19-129,-20 19-288,1-20 512,-42 0-128,2 20 0,-2 0 33,2 0 95,-20 0 161,18 0-129,2 0-448,19 0 352,-1 20-352,22 0-480,38 19-1282,21 1-1761,18 0-7047</inkml:trace>
  <inkml:trace contextRef="#ctx0" brushRef="#br1" timeOffset="192706.0221">20227 7809 16399,'0'20'160,"20"-20"-128,21-20 256,38 20 97,0 0 63,40 0 129,19 0-193,2-20-288,-1 20 96,-1-20-95,-38 0-1,-1 20-160,-39-19-833,-21 19-897,-19-20-1409,-20 20-5029</inkml:trace>
  <inkml:trace contextRef="#ctx0" brushRef="#br1" timeOffset="192972.0374">21061 7730 2626,'-139'39'9161,"80"1"-8297,39-20-447,20 19 704,0 1-64,40 0 256,-1-1-352,21 21-480,-1-20-193,2 20 128,-23-21 33,3 1-65,-21 0-128,-20 0-64,0-20 161,-20-1 287,-21-19-95,-17 20-33,-3-20-31,-18 0-257,0-20-160,18 20-64,3-19-128,-1 19-481,38 0-480,1 0-96,20 19-128,20-19 0,19 20-929,22-20-2947</inkml:trace>
  <inkml:trace contextRef="#ctx0" brushRef="#br1" timeOffset="193231.0522">21756 7769 9833,'0'-20'7719,"0"20"-7559,0 20 0,-20 20 1122,0 0-161,1-1-32,19 21-321,-20 0-287,0-1-225,20 1-64,0 20-96,20-21 1,0 1-290,-1 0-319,21-21-385,0-19-384,-21-1-481,21 2-1217,0-21-3491</inkml:trace>
  <inkml:trace contextRef="#ctx0" brushRef="#br1" timeOffset="193642.0757">22232 8008 14349,'-19'0'2819,"19"20"-2851,-20-1 96,0 1 705,-20 20 31,40 0-31,-19-1-449,19 21-160,19-20-63,1 19 95,20-18 0,-1-22-192,21 21 96,-1-40-32,2 19 128,-2-38-192,0-1 64,-19 0-32,0 1 64,-1-41 33,-19 20-129,-20-39-193,-20 19-31,0 0 0,-19 1 160,-1 18-96,-39 2 64,20 39 128,-2 0 0,2 20-32,19-1 160,20 22-128,1-2 32,38 1-32,1 0 0,40-1 128,-1 1-128,0-20-96,22 0-128,-22 0-96,0-20-161,-19 0-576,-20 0-961,0-20-1601,1-20-5157</inkml:trace>
  <inkml:trace contextRef="#ctx0" brushRef="#br1" timeOffset="193866.0883">22550 7690 17296,'0'0'64,"40"20"-256,-1 0 928,21 19 674,39 1 223,21 19-319,-21 1-225,20 20-96,-40-21-289,-20 21-544,-38-1-32,-21 1-128,0 0-96,-41-21-160,2 20-449,-40-39-416,19 19-736,-19-19-1,-20 0-1217,20-20-11563</inkml:trace>
  <inkml:trace contextRef="#ctx0" brushRef="#br1" timeOffset="200674.4779">20784 9140 1057,'0'20'9641,"18"-20"-9193,3-20 257,-1 20 672,39 0-384,1-19-32,39 19-224,1-21-545,19 21-96,39 0-96,20-19 32,21 19-32,19 0 0,1 0-32,-21 0 0,21 0 64,-20 0-32,19-20 64,-60 20 64,-38 0-96,-21-20-608,-79 20-3300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9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3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1">2797 11386 11306,'-19'-20'641,"19"0"192,0 20 288,0 0-545,19 20-95,-19-20-97,20 20-288,0 19-96,0-18-64,0 19-416,1-21-641,-3 21-1058,22-40-1952</inkml:trace>
  <inkml:trace contextRef="#ctx0" brushRef="#br0" timeOffset="39681.2693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2">5617 11704 14381,'20'40'833,"-20"-40"32,0 20-385,19 19-63,-19-19-321,20 0-769,-20-20-961,20 0-2209,-20 0-5830</inkml:trace>
  <inkml:trace contextRef="#ctx0" brushRef="#br0" timeOffset="42506.4309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2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7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7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6">18261 11902 17104,'0'21'320,"0"-2"-256,0 21 128,0-20-32,21 0-192,-1 20 64,0-1-544,19-19-673,-19 0-769,0-20-1601,20 0-3236</inkml:trace>
  <inkml:trace contextRef="#ctx0" brushRef="#br0" timeOffset="103403.9141">18500 11961 14381,'-20'21'673,"20"-1"-385,0 0-224,20 20-64,-20-21-897,20 21-1985,19 0-3813</inkml:trace>
  <inkml:trace contextRef="#ctx0" brushRef="#br0" timeOffset="103734.9331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3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7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1">21458 11764 15566,'0'19'1121,"-20"1"-1409,20 20-865,-20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8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8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78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32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33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83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033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77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59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09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15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75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31">15026 10691 10730,'0'-21'1409,"0"21"-704,0 0 544,0 0-416,20 21 96,-20-1 128,20-1-129,-20 21-223,20 0-321,-20 19-223,19-19-97,-19 20-96,0-20-193,20-1-351,-20 1-641,20-20-801,0 0-1025,1-20-6630</inkml:trace>
  <inkml:trace contextRef="#ctx0" brushRef="#br0" timeOffset="13141.7515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94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67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52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32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52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18">18381 10810 13100,'-20'-20'1954,"20"20"-1570,0 0 513,20 0 480,0 0-320,0-20-448,19 20-193,1 0-352,1 0-32,-3 0-32,3 0-160,-21 0-480,0 0-514,-20 0-863,0 0-514,0 0-768,0 0-4741</inkml:trace>
  <inkml:trace contextRef="#ctx0" brushRef="#br0" timeOffset="16812.9616">18500 10592 12299,'0'19'256,"20"-19"353,-20 40 1473,0-21 128,0 22-1185,21-2-673,-21 1-95,0 0-642,18-1-704,2 1-1185,-20 0-1570,20-20-6918</inkml:trace>
  <inkml:trace contextRef="#ctx0" brushRef="#br0" timeOffset="17304.9898">19354 10631 10794,'-20'0'2306,"20"0"-1890,0 20 257,0-1 960,0 22-191,20-2-673,-20 21-577,0-21-128,19 21-417,-19-20-319,20-20-705,0 20-737,-20-21-545,21-19-2690</inkml:trace>
  <inkml:trace contextRef="#ctx0" brushRef="#br0" timeOffset="17614.007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44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21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42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031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41">22173 10869 12748,'-20'20'2210,"20"0"-1986,0 20 1313,0-20 129,0 20-801,0-1-769,0-18-96,0 18-577,0-19-672,0 20-1313,0-20-2083</inkml:trace>
  <inkml:trace contextRef="#ctx0" brushRef="#br0" timeOffset="20261.1588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013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21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53">21300 11406 9737,'0'0'993,"-20"0"-673,20 0 1602,20 0-257,-20 0-159,39 0-225,1 0-576,19 0-65,20 0 33,2 0-129,37 0-63,-19 0-65,20 0-159,1 0-1,-21 0-288,-39 19-833,-1-19-384,-19 0-1538,-40 0-2049</inkml:trace>
  <inkml:trace contextRef="#ctx0" brushRef="#br0" timeOffset="36301.0763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35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85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13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2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16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95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089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08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85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49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22">14431 13194 13869,'-21'20'1217,"1"-20"192,20 20-448,0 19-769,0-18-224,20 18-705,-20-19-1280,21-1-1122,-21 2-8104</inkml:trace>
  <inkml:trace contextRef="#ctx0" brushRef="#br0" timeOffset="46374.6523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16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09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46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82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88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05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28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85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29">19195 8584 14125,'-20'20'833,"20"-1"-865,20 2 416,-20 19 128,0-1 97,20 21-225,0-1-320,0-19-160,-20 19-256,19-19-321,1 0-416,-20-20-288,0-20-1089,0 0-2467</inkml:trace>
  <inkml:trace contextRef="#ctx0" brushRef="#br1" timeOffset="67466.8588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07">21240 8604 12587,'20'19'417,"0"2"704,0-2 673,-20 2-257,19-2-512,1 21-448,0 0-481,0-20 0,19 19-96,-19 1 64,0-20-224,-20 0-129,20-1-415,-20-19-770,0 21-1472,0-21-2019</inkml:trace>
  <inkml:trace contextRef="#ctx0" brushRef="#br1" timeOffset="68311.9069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87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64">14232 13771 12780,'20'19'0,"19"-19"32,1 0 0,1 0 352,18-19 673,40 19-192,0 0-417,20-21-63,1 21 223,38 0-63,2 0-97,-2 0-224,20 0-128,-38-20 1,18 20-194,-39 0-1664,-20 0-1442,-38-19-7720</inkml:trace>
  <inkml:trace contextRef="#ctx0" brushRef="#br1" timeOffset="79775.5627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024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58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2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5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8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2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2">11632 4212 480,'-60'20'1890,"21"-20"-193,39 0-832,-20 20-833,20-20 224,20 20 385,-20-1 96,39 2 96,1-2-385,-1 2-160,21-2-192,-1 1-32,20 0-128,-38 0-224,17 0-321,-17 0-928,-1-20-2947</inkml:trace>
  <inkml:trace contextRef="#ctx0" brushRef="#br1" timeOffset="46118.6375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19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1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1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3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3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09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6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09">13459 13214 16751,'0'20'769,"18"-20"-673,-18 19 673,0 1 416,-18 1-1025,-3-2-768,1 1-1058,0 0-1825,0-1-7015</inkml:trace>
  <inkml:trace contextRef="#ctx0" brushRef="#br0" timeOffset="191063.9279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5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3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6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5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3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5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19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32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3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092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01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7">19116 4749 704,'20'119'1057</inkml:trace>
  <inkml:trace contextRef="#ctx0" brushRef="#br0" timeOffset="9387.5367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47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67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67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08">20585 4352 15214,'0'19'352,"0"1"-288,19 20 801,-19 19 320,20 1-64,0 20-704,-20-2-257,20 3-705,1-21-672,-21-1-705,18 1-864,2-41-2916</inkml:trace>
  <inkml:trace contextRef="#ctx0" brushRef="#br0" timeOffset="11053.6322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1">21319 4808 8680,'0'21'1922,"0"-1"-994,0-1 354,0 1-802,0 0-448,20 20-576,-20-40-930,20 20-1441,-20-20-1793</inkml:trace>
  <inkml:trace contextRef="#ctx0" brushRef="#br0" timeOffset="11343.6488">21300 4570 17328,'0'0'-96,"0"0"-1281,19 0 1312,1 0-1856,0 20-4069</inkml:trace>
  <inkml:trace contextRef="#ctx0" brushRef="#br0" timeOffset="11631.665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18">21537 4849 11915,'-20'0'-32,"40"0"-353,21 0 1410,-3 0-448,23 0-417,-2 0-736,-19 0-3172</inkml:trace>
  <inkml:trace contextRef="#ctx0" brushRef="#br0" timeOffset="12092.6917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02">22312 4172 17200,'19'20'-321,"-19"20"642,20 19 1152,-20 2-448,20 18-320,1 20-577,-1-20-480,-2 1-673,2-20 160,-20-1-448,21-18-1602,-21-22-1025</inkml:trace>
  <inkml:trace contextRef="#ctx0" brushRef="#br0" timeOffset="12503.7152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18">22610 4490 14413,'0'0'1666,"0"0"-3236,0 20 994,19 0-417,1 0-1217,0 20-2595</inkml:trace>
  <inkml:trace contextRef="#ctx0" brushRef="#br0" timeOffset="12837.734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9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36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12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24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6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42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24">22550 5723 1249,'-20'-60'9737,"1"40"-7015,19 0-1216,19 20-1,1 0-31,0 0-385,0 0-609,19 0-159,1 0-129,-20 0-96,0 0-64,1 0-352,-21 0-577,0-20-769,0 20-1409,-21-19-1313</inkml:trace>
  <inkml:trace contextRef="#ctx0" brushRef="#br0" timeOffset="15771.902">22629 5445 9288,'20'39'3716,"-20"-19"-3044,20 20 2211,-20 19-96,0-19-1378,20 20-1089,-20-21-159,0 22-129,0-22-225,20 1-832,-20-1-1121,0-19-1953,0 0-6600</inkml:trace>
  <inkml:trace contextRef="#ctx0" brushRef="#br0" timeOffset="16153.924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42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32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2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29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75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02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65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044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7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11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099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1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97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4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1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1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8">21418 7789 12011,'0'0'705,"20"0"-321,20 0 609,-1 0-128,1 0-385,19 0-448,22 0-256,-22 0-192,0 0-641,1 0-3396</inkml:trace>
  <inkml:trace contextRef="#ctx0" brushRef="#br0" timeOffset="33630.9232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6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1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5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8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8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09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8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3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3">5755 13750 19154,'-79'80'1121,"59"-61"-1410,20-19 418,0 0-33,40-19 64,0-21 0,-1 0 64,40-19-64,-18-1 417,38-19-225,-20-1-224,0 1-224,2-1-673,-23 20-672,1 1-1410,-18 19-3330</inkml:trace>
  <inkml:trace contextRef="#ctx0" brushRef="#br0" timeOffset="45894.6248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09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1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6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6">8932 9697 18705,'0'20'321,"0"0"-418,0 0 33,0-1-320,20 21-289,-20-20-608,20 0-1602,19 0-2177</inkml:trace>
  <inkml:trace contextRef="#ctx0" brushRef="#br0" timeOffset="63034.605">9091 9697 16687,'0'0'801,"-20"20"-929,20 0 128,0 0-416,0 19-802,0 1-1760</inkml:trace>
  <inkml:trace contextRef="#ctx0" brushRef="#br0" timeOffset="63445.6286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3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3">11393 10094 14637,'21'0'2595,"-1"21"-1410,-2-21 737,23 0-385,-21 0-736,19 0-128,1 0-673,0-21-129,-21 21-831,1 0-1026,-20 0-1602,0-20-4035</inkml:trace>
  <inkml:trace contextRef="#ctx0" brushRef="#br0" timeOffset="65321.7358">11533 9916 14029,'0'79'1057,"-20"-19"640,20 0 930,0-1-994,20-19-1216,-1-1-417,1-19-192,0 0-417,20 0-736,-21-20-2307,21 0-8359</inkml:trace>
  <inkml:trace contextRef="#ctx0" brushRef="#br0" timeOffset="65488.7455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2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1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7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15-Jan-16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0" Type="http://schemas.openxmlformats.org/officeDocument/2006/relationships/image" Target="../media/image29.png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9.xml"/><Relationship Id="rId3" Type="http://schemas.openxmlformats.org/officeDocument/2006/relationships/tags" Target="../tags/tag38.xml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32.png"/><Relationship Id="rId4" Type="http://schemas.openxmlformats.org/officeDocument/2006/relationships/tags" Target="../tags/tag39.xml"/><Relationship Id="rId9" Type="http://schemas.openxmlformats.org/officeDocument/2006/relationships/image" Target="../media/image31.png"/><Relationship Id="rId14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ustomXml" Target="../ink/ink10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7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6.png"/><Relationship Id="rId17" Type="http://schemas.openxmlformats.org/officeDocument/2006/relationships/image" Target="../media/image50.emf"/><Relationship Id="rId2" Type="http://schemas.openxmlformats.org/officeDocument/2006/relationships/tags" Target="../tags/tag44.xml"/><Relationship Id="rId16" Type="http://schemas.openxmlformats.org/officeDocument/2006/relationships/customXml" Target="../ink/ink1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5.png"/><Relationship Id="rId5" Type="http://schemas.openxmlformats.org/officeDocument/2006/relationships/tags" Target="../tags/tag47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tags" Target="../tags/tag46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52.xml"/><Relationship Id="rId7" Type="http://schemas.openxmlformats.org/officeDocument/2006/relationships/image" Target="../media/image2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5.xml"/><Relationship Id="rId7" Type="http://schemas.openxmlformats.org/officeDocument/2006/relationships/image" Target="../media/image4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2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56.xml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ustomXml" Target="../ink/ink14.xml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6.png"/><Relationship Id="rId5" Type="http://schemas.openxmlformats.org/officeDocument/2006/relationships/tags" Target="../tags/tag63.xml"/><Relationship Id="rId15" Type="http://schemas.openxmlformats.org/officeDocument/2006/relationships/image" Target="../media/image63.emf"/><Relationship Id="rId10" Type="http://schemas.openxmlformats.org/officeDocument/2006/relationships/image" Target="../media/image35.png"/><Relationship Id="rId4" Type="http://schemas.openxmlformats.org/officeDocument/2006/relationships/tags" Target="../tags/tag62.xml"/><Relationship Id="rId9" Type="http://schemas.openxmlformats.org/officeDocument/2006/relationships/image" Target="../media/image34.png"/><Relationship Id="rId1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67.xml"/><Relationship Id="rId21" Type="http://schemas.openxmlformats.org/officeDocument/2006/relationships/image" Target="../media/image58.png"/><Relationship Id="rId7" Type="http://schemas.openxmlformats.org/officeDocument/2006/relationships/tags" Target="../tags/tag71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66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9.xml"/><Relationship Id="rId15" Type="http://schemas.openxmlformats.org/officeDocument/2006/relationships/image" Target="../media/image52.png"/><Relationship Id="rId23" Type="http://schemas.openxmlformats.org/officeDocument/2006/relationships/image" Target="../media/image74.emf"/><Relationship Id="rId10" Type="http://schemas.openxmlformats.org/officeDocument/2006/relationships/tags" Target="../tags/tag74.xml"/><Relationship Id="rId19" Type="http://schemas.openxmlformats.org/officeDocument/2006/relationships/image" Target="../media/image56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1.png"/><Relationship Id="rId22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4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3.png"/><Relationship Id="rId17" Type="http://schemas.openxmlformats.org/officeDocument/2006/relationships/customXml" Target="../ink/ink3.xml"/><Relationship Id="rId2" Type="http://schemas.openxmlformats.org/officeDocument/2006/relationships/tags" Target="../tags/tag11.xml"/><Relationship Id="rId16" Type="http://schemas.openxmlformats.org/officeDocument/2006/relationships/image" Target="../media/image1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2.png"/><Relationship Id="rId5" Type="http://schemas.openxmlformats.org/officeDocument/2006/relationships/tags" Target="../tags/tag14.xml"/><Relationship Id="rId15" Type="http://schemas.openxmlformats.org/officeDocument/2006/relationships/image" Target="../media/image16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3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8.emf"/><Relationship Id="rId2" Type="http://schemas.openxmlformats.org/officeDocument/2006/relationships/tags" Target="../tags/tag20.xml"/><Relationship Id="rId16" Type="http://schemas.openxmlformats.org/officeDocument/2006/relationships/customXml" Target="../ink/ink6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emf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12" Type="http://schemas.openxmlformats.org/officeDocument/2006/relationships/customXml" Target="../ink/ink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7.png"/><Relationship Id="rId5" Type="http://schemas.openxmlformats.org/officeDocument/2006/relationships/tags" Target="../tags/tag28.xml"/><Relationship Id="rId10" Type="http://schemas.openxmlformats.org/officeDocument/2006/relationships/image" Target="../media/image26.png"/><Relationship Id="rId4" Type="http://schemas.openxmlformats.org/officeDocument/2006/relationships/tags" Target="../tags/tag27.xml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Algortihm</a:t>
            </a:r>
            <a:r>
              <a:rPr lang="en-US" sz="2400" dirty="0" smtClean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720" y="1421640"/>
                <a:ext cx="541764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160" y="275760"/>
                <a:ext cx="833544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480" y="812880"/>
                <a:ext cx="840096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307080" y="0"/>
              <a:ext cx="8783280" cy="448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20" y="-11520"/>
                <a:ext cx="880092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960" y="1828440"/>
                <a:ext cx="264924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760" y="948240"/>
                <a:ext cx="739620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2452</TotalTime>
  <Words>403</Words>
  <Application>Microsoft Office PowerPoint</Application>
  <PresentationFormat>On-screen Show (16:9)</PresentationFormat>
  <Paragraphs>101</Paragraphs>
  <Slides>20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The problem of overfitting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linear regression</vt:lpstr>
      <vt:lpstr>PowerPoint Presentation</vt:lpstr>
      <vt:lpstr>PowerPoint Presentation</vt:lpstr>
      <vt:lpstr>PowerPoint Presentation</vt:lpstr>
      <vt:lpstr>PowerPoint Presentation</vt:lpstr>
      <vt:lpstr>Regularized logistic regression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Atinesh S</cp:lastModifiedBy>
  <cp:revision>261</cp:revision>
  <dcterms:created xsi:type="dcterms:W3CDTF">2010-07-08T21:59:02Z</dcterms:created>
  <dcterms:modified xsi:type="dcterms:W3CDTF">2016-01-14T19:33:20Z</dcterms:modified>
</cp:coreProperties>
</file>