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00"/>
    <a:srgbClr val="00FA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7"/>
    <p:restoredTop sz="94485"/>
  </p:normalViewPr>
  <p:slideViewPr>
    <p:cSldViewPr snapToGrid="0" snapToObjects="1">
      <p:cViewPr varScale="1">
        <p:scale>
          <a:sx n="62" d="100"/>
          <a:sy n="62" d="100"/>
        </p:scale>
        <p:origin x="1096" y="200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00261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</a:t>
            </a:r>
            <a:r>
              <a:rPr lang="en-US" sz="1100" b="0" i="0" u="none" strike="noStrike" cap="none" dirty="0" smtClean="0">
                <a:solidFill>
                  <a:schemeClr val="dk2"/>
                </a:solidFill>
              </a:rPr>
              <a:t>acknowledgement</a:t>
            </a:r>
            <a:r>
              <a:rPr lang="en-US" sz="1100" b="0" i="0" u="none" strike="noStrike" cap="none" baseline="0" dirty="0" smtClean="0">
                <a:solidFill>
                  <a:schemeClr val="dk2"/>
                </a:solidFill>
              </a:rPr>
              <a:t> </a:t>
            </a:r>
            <a:r>
              <a:rPr lang="en-US" sz="1100" b="0" i="0" u="none" strike="noStrike" cap="none" dirty="0" smtClean="0">
                <a:solidFill>
                  <a:schemeClr val="dk2"/>
                </a:solidFill>
              </a:rPr>
              <a:t>page(s) at the end.</a:t>
            </a:r>
            <a:endParaRPr lang="en-US" sz="1100" b="0" i="0" u="none" strike="noStrike" cap="none" dirty="0">
              <a:solidFill>
                <a:schemeClr val="dk2"/>
              </a:solidFill>
            </a:endParaRP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1113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65702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73727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01784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24613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91038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57151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6124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35338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217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5360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94694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26784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961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869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5873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04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charset="0"/>
              <a:buChar char="•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03300" marR="0" lvl="1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113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37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1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6000" b="0" i="0" u="none" strike="noStrike" cap="none">
          <a:solidFill>
            <a:srgbClr val="FFFC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4" Type="http://schemas.openxmlformats.org/officeDocument/2006/relationships/hyperlink" Target="www.pythonlearn.com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iki.python.org/moin/HowTo/Sortin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10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167825" y="7002457"/>
            <a:ext cx="98984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chemeClr val="hlink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574712" y="7170732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250" y="697615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Lists of Tuples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1155700" y="2603499"/>
            <a:ext cx="13932000" cy="273462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take advantage of the ability to sort a list of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get a sorted version of a dictionary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First we sort the dictionary by the key using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 and 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sorted()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3537776" y="5338127"/>
            <a:ext cx="1078172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dict_items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([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'a', 10)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en-US" sz="3000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r>
              <a:rPr lang="en-US" sz="3000" dirty="0" smtClean="0">
                <a:solidFill>
                  <a:srgbClr val="FFFC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C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'a', 10)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0054167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</a:t>
            </a: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8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3030416"/>
            <a:ext cx="4987925" cy="4365898"/>
          </a:xfrm>
        </p:spPr>
        <p:txBody>
          <a:bodyPr/>
          <a:lstStyle/>
          <a:p>
            <a:pPr marL="647700" lvl="0" indent="0">
              <a:buNone/>
            </a:pPr>
            <a:r>
              <a:rPr lang="en-US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 do this even more directly using the built-in function </a:t>
            </a:r>
            <a:r>
              <a:rPr lang="en-US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takes a sequence as a parameter and returns a sorted </a:t>
            </a:r>
            <a:r>
              <a:rPr lang="en-US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endParaRPr lang="en-US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7872413" y="2139696"/>
            <a:ext cx="7997700" cy="57171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('a', 10)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 v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a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b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 22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 by Values Instead of Key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736601" y="2603500"/>
            <a:ext cx="5788025" cy="467783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could construct a list of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form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(value, key)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could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value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do this with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that creates a list of tuples  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7335014" y="2603500"/>
            <a:ext cx="8328320" cy="5067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 v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 :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(v, k)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)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</a:t>
            </a:r>
          </a:p>
          <a:p>
            <a:pPr lvl="1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[(10, 'a'), (22, 'c'), (1, 'b')]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 smtClean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i="0" u="none" strike="noStrike" cap="none" dirty="0" smtClean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=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, reverse=True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lvl="1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[(22, 'c'), (10, 'a'), (1, 'b')]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1016950" y="871538"/>
            <a:ext cx="13487400" cy="7421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open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romeo.txt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{}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.split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[word]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.get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word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0 )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= </a:t>
            </a:r>
            <a:r>
              <a:rPr lang="en-US" sz="3000" i="0" u="none" strike="noStrike" cap="none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[]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key,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	</a:t>
            </a:r>
            <a:r>
              <a:rPr lang="en-US" sz="3000" dirty="0" err="1" smtClean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newtup</a:t>
            </a:r>
            <a:r>
              <a:rPr lang="en-US" sz="3000" dirty="0" smtClean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= 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, key)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newtup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000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en-US" sz="3000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, reverse=True</a:t>
            </a:r>
            <a:r>
              <a:rPr lang="en-US" sz="30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 New"/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, key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[:10]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key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9465992" y="601022"/>
            <a:ext cx="4962830" cy="15832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top 10 most common words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Even Shorter Version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2612649" y="7416849"/>
            <a:ext cx="113066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</a:t>
            </a:r>
            <a:r>
              <a:rPr lang="en-US" sz="3000" u="sng" strike="noStrike" cap="none" dirty="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wiki.python.org/moin/HowTo/Sorting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00100" y="2686050"/>
            <a:ext cx="147447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60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v,k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k,v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[(1, 'b'), (10, 'a'), (22, 'c')]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808049" y="5959475"/>
            <a:ext cx="12915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comprehension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creates a dynamic list. 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this case, we make a list of reversed tuples and then sort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2526433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760866" y="2603500"/>
            <a:ext cx="13326833" cy="449156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 syntax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Immutability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4294967295"/>
          </p:nvPr>
        </p:nvSpPr>
        <p:spPr>
          <a:xfrm>
            <a:off x="7742580" y="3011967"/>
            <a:ext cx="6378575" cy="320991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in assignment statements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dictionaries by either key or value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 idx="4294967295"/>
          </p:nvPr>
        </p:nvSpPr>
        <p:spPr>
          <a:xfrm>
            <a:off x="1462700" y="906184"/>
            <a:ext cx="12469200" cy="10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Acknowledgements / Contributions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6100" y="2153260"/>
            <a:ext cx="6797698" cy="601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These slides are Copyright 2010-  Charles R. Severance (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www.dr-chuck.com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of the University of Michigan School of Information and 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open.umich.edu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Initial Development: Charles Severance, University of Michigan School of Information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 Insert new Contributors and Translators here</a:t>
            </a: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06184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8438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8704400" y="2283734"/>
            <a:ext cx="6797698" cy="5788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Like Lists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750168" y="2603251"/>
            <a:ext cx="14051783" cy="172561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another kind of sequence that functions much like a list - they have elements which are indexed starting at 0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1281325" y="4487751"/>
            <a:ext cx="9142498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('Glenn', 'Sally', 'Joseph')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( 1, 9, 2 )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(1, 9, 2)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0515700" y="4329113"/>
            <a:ext cx="4572000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but... Tuples are “immutable”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3255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Unlike a list, once you create a </a:t>
            </a:r>
            <a:r>
              <a:rPr lang="en-US" sz="3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</a:t>
            </a:r>
            <a:r>
              <a:rPr lang="en-US" sz="38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 alter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its contents - similar to a string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749300" y="4465898"/>
            <a:ext cx="5078400" cy="2438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[9, 8, 7]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&gt;&gt;&gt;[9, 8,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6266650" y="4433879"/>
            <a:ext cx="4394200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'ABC'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:'</a:t>
            </a: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str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not support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item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1099800" y="4433879"/>
            <a:ext cx="492759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(5, 4, 3)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:'tuple'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not support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item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Things</a:t>
            </a: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800" u="none" strike="noStrike" cap="none">
                <a:solidFill>
                  <a:srgbClr val="FF66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</a:t>
            </a: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do With Tuples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422400" y="2527300"/>
            <a:ext cx="13416000" cy="5416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(3, 2, 1)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.sort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 'tuple' object has no attribute 'sort'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 'tuple' object has no attribute 'append'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.reverse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 'tuple' object has no attribute 'reverse'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Tale of Two Sequences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765300" y="3454400"/>
            <a:ext cx="12712699" cy="3860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tuple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['count', 'index']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322300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More Efficient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493156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Python does not have to build tuple structures to be modifiable, they are simpler and more efficient in terms of memory use and performance than lists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in our program when we are making “temporary variables” we prefer tuples over 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and Assignment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99707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also put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left-hand side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an assignment statement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even omit the parentheses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889500" y="5197475"/>
            <a:ext cx="7378699" cy="2921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(x, y)</a:t>
            </a: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(4, '</a:t>
            </a:r>
            <a:r>
              <a:rPr lang="en-US" sz="33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fred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3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6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3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fred</a:t>
            </a:r>
            <a:endParaRPr lang="en-US" sz="33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(a, b)</a:t>
            </a: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(99, 98)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3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</a:t>
            </a:r>
            <a:r>
              <a:rPr lang="en-US" sz="36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3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and Dictionaries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4824476" cy="511300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method in dictionaries returns a list of (key, value)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6786563" y="2182500"/>
            <a:ext cx="9469437" cy="62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d =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200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csev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200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cwen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k,v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in </a:t>
            </a:r>
            <a:r>
              <a:rPr lang="en-US" sz="32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 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csev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cwen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tups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2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tups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dict_items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([</a:t>
            </a:r>
            <a:r>
              <a:rPr lang="en-US" sz="32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2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csev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', 2)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2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cwen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', 4</a:t>
            </a:r>
            <a:r>
              <a:rPr lang="en-US" sz="32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Comparable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5541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comparison </a:t>
            </a:r>
            <a:r>
              <a:rPr lang="en-US" sz="38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 with </a:t>
            </a:r>
            <a:r>
              <a:rPr lang="en-US" sz="38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other sequences.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first item is equal, Python goes on to the next element,  and so on, until it finds elements that differ.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2852738" y="4640263"/>
            <a:ext cx="11404500" cy="3446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(0, 1, 2)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(5, 1, 2)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(0, 1, 2000000)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(0, 3, 4)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 'Jones', 'Sally' 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('Jones',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 'Jones', 'Sally')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&gt;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('Adams',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1171</Words>
  <Application>Microsoft Macintosh PowerPoint</Application>
  <PresentationFormat>Custom</PresentationFormat>
  <Paragraphs>168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Cabin</vt:lpstr>
      <vt:lpstr>Courier</vt:lpstr>
      <vt:lpstr>Courier New</vt:lpstr>
      <vt:lpstr>Gill Sans</vt:lpstr>
      <vt:lpstr>ヒラギノ角ゴ ProN W3</vt:lpstr>
      <vt:lpstr>Title &amp; Subtitle</vt:lpstr>
      <vt:lpstr>Tuples</vt:lpstr>
      <vt:lpstr>Tuples Are Like Lists</vt:lpstr>
      <vt:lpstr>but... Tuples are “immutable”</vt:lpstr>
      <vt:lpstr>Things not to do With Tuples</vt:lpstr>
      <vt:lpstr>A Tale of Two Sequences</vt:lpstr>
      <vt:lpstr>Tuples are More Efficient</vt:lpstr>
      <vt:lpstr>Tuples and Assignment</vt:lpstr>
      <vt:lpstr>Tuples and Dictionaries</vt:lpstr>
      <vt:lpstr>Tuples are Comparable</vt:lpstr>
      <vt:lpstr>Sorting Lists of Tuples</vt:lpstr>
      <vt:lpstr>Using sorted()</vt:lpstr>
      <vt:lpstr>Sort by Values Instead of Key</vt:lpstr>
      <vt:lpstr>PowerPoint Presentation</vt:lpstr>
      <vt:lpstr>Even Shorter Version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Tuples</dc:title>
  <cp:lastModifiedBy>Charles Severance</cp:lastModifiedBy>
  <cp:revision>41</cp:revision>
  <dcterms:modified xsi:type="dcterms:W3CDTF">2017-10-05T22:32:29Z</dcterms:modified>
</cp:coreProperties>
</file>