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D9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 varScale="1">
        <p:scale>
          <a:sx n="79" d="100"/>
          <a:sy n="79" d="100"/>
        </p:scale>
        <p:origin x="-120" y="-77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24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Reading Files in Python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cheese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xfile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cheese</a:t>
            </a:r>
            <a:r>
              <a:rPr lang="en-US" sz="3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'Line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Count:',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python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open.py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.read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[:20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892894"/>
            <a:ext cx="6116638" cy="28907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louis@media.berkeley.edu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zqian@umich.edu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rjlowe@iupui.edu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</p:txBody>
      </p:sp>
      <p:sp>
        <p:nvSpPr>
          <p:cNvPr id="7" name="Shape 31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247638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Author: </a:t>
            </a:r>
            <a:r>
              <a:rPr lang="en-US" sz="2400" i="0" u="sng" strike="noStrike" cap="none" dirty="0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X-Authentication-Warning: set sender to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david.horwitz@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995718" y="4500618"/>
            <a:ext cx="755095" cy="1300737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61023" y="1465955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'File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cannot be opened:', 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quit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'There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were',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'subject lines in', </a:t>
            </a:r>
            <a:r>
              <a:rPr lang="en-US" sz="24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fname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633014" y="5988297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</a:t>
            </a:r>
            <a:r>
              <a:rPr lang="en-US" sz="1800" smtClean="0">
                <a:solidFill>
                  <a:srgbClr val="FFFFFF"/>
                </a:solidFill>
              </a:rPr>
              <a:t>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www.py4e.com/code/mbox-short.txt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3106015"/>
            <a:ext cx="12837675" cy="519988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&lt;_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io.TextIOWrapper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name=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mbox.txt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mode='r' encoding='UTF-8'&gt;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647657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 "&lt;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FileNotFoundError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[</a:t>
            </a:r>
            <a:r>
              <a:rPr lang="en-US" sz="3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Errno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2]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No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such file or directory: '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stuff.txt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!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\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Return-Path: &lt;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postmaster@collab.sakaiproject.org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source@collab.sakaiproject.org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From: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Subject: [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sakai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Details:</a:t>
            </a:r>
            <a:r>
              <a:rPr lang="en-US" sz="24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http://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source.sakaiproject.org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viewsvn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/?view=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rev&amp;rev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1801</Words>
  <Application>Microsoft Macintosh PowerPoint</Application>
  <PresentationFormat>Custom</PresentationFormat>
  <Paragraphs>231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Reading Files in Python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Sue Blumenberg</cp:lastModifiedBy>
  <cp:revision>35</cp:revision>
  <dcterms:modified xsi:type="dcterms:W3CDTF">2017-04-18T06:19:05Z</dcterms:modified>
</cp:coreProperties>
</file>