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80" d="100"/>
          <a:sy n="80" d="100"/>
        </p:scale>
        <p:origin x="-120" y="-744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Definite Loops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More Loop Patterns</a:t>
            </a:r>
            <a:r>
              <a:rPr lang="is-IS" dirty="0" smtClean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print('Large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number',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2814</Words>
  <Application>Microsoft Macintosh PowerPoint</Application>
  <PresentationFormat>Custom</PresentationFormat>
  <Paragraphs>514</Paragraphs>
  <Slides>53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Sue Blumenberg</cp:lastModifiedBy>
  <cp:revision>49</cp:revision>
  <dcterms:modified xsi:type="dcterms:W3CDTF">2017-04-18T04:32:25Z</dcterms:modified>
</cp:coreProperties>
</file>