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235"/>
  </p:normalViewPr>
  <p:slideViewPr>
    <p:cSldViewPr snapToGrid="0" snapToObjects="1">
      <p:cViewPr varScale="1">
        <p:scale>
          <a:sx n="77" d="100"/>
          <a:sy n="77" d="100"/>
        </p:scale>
        <p:origin x="-104" y="-68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ocs.python.org/tutorial/datastructure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4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New Year:',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New Year:',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3"/>
              </a:rPr>
              <a:t>en.wikipedia.org/wiki/Algorithm</a:t>
            </a:r>
            <a:endParaRPr lang="en-US" sz="3200" dirty="0" smtClean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4"/>
              </a:rPr>
              <a:t>en.wikipedia.org/wiki/Data_structure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'three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1, 24, 76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'red', 'yellow', 'blue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'red', 24, 98.6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'red', 24,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2674</Words>
  <Application>Microsoft Macintosh PowerPoint</Application>
  <PresentationFormat>Custom</PresentationFormat>
  <Paragraphs>335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Sue Blumenberg</cp:lastModifiedBy>
  <cp:revision>55</cp:revision>
  <dcterms:modified xsi:type="dcterms:W3CDTF">2017-04-18T06:28:54Z</dcterms:modified>
</cp:coreProperties>
</file>