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 varScale="1">
        <p:scale>
          <a:sx n="113" d="100"/>
          <a:sy n="113" d="100"/>
        </p:scale>
        <p:origin x="11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far",</a:t>
            </a:r>
            <a:r>
              <a:rPr lang="en" sz="18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2821</Words>
  <Application>Microsoft Macintosh PowerPoint</Application>
  <PresentationFormat>On-screen Show (16:9)</PresentationFormat>
  <Paragraphs>454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64</cp:revision>
  <dcterms:modified xsi:type="dcterms:W3CDTF">2020-01-31T15:30:15Z</dcterms:modified>
</cp:coreProperties>
</file>