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 varScale="1">
        <p:scale>
          <a:sx n="82" d="100"/>
          <a:sy n="82" d="100"/>
        </p:scale>
        <p:origin x="-136" y="-6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Expressions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floor',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2150</Words>
  <Application>Microsoft Macintosh PowerPoint</Application>
  <PresentationFormat>Custom</PresentationFormat>
  <Paragraphs>366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Sue Blumenberg</cp:lastModifiedBy>
  <cp:revision>74</cp:revision>
  <cp:lastPrinted>2016-11-29T05:21:41Z</cp:lastPrinted>
  <dcterms:modified xsi:type="dcterms:W3CDTF">2017-04-18T04:35:02Z</dcterms:modified>
</cp:coreProperties>
</file>