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61" d="100"/>
          <a:sy n="61" d="100"/>
        </p:scale>
        <p:origin x="1272" y="22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Conditional Structures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</a:t>
            </a:r>
            <a:r>
              <a:rPr lang="en-US" sz="3600" u="none" strike="noStrike" cap="none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2051</Words>
  <Application>Microsoft Macintosh PowerPoint</Application>
  <PresentationFormat>Custom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Charles Severance</cp:lastModifiedBy>
  <cp:revision>80</cp:revision>
  <dcterms:modified xsi:type="dcterms:W3CDTF">2017-09-14T22:53:32Z</dcterms:modified>
</cp:coreProperties>
</file>