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75" d="100"/>
          <a:sy n="75" d="100"/>
        </p:scale>
        <p:origin x="-104" y="-8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1914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Sue Blumenberg</cp:lastModifiedBy>
  <cp:revision>47</cp:revision>
  <dcterms:modified xsi:type="dcterms:W3CDTF">2017-04-18T04:21:52Z</dcterms:modified>
</cp:coreProperties>
</file>