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59" d="100"/>
          <a:sy n="59" d="100"/>
        </p:scale>
        <p:origin x="114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xkcd.com/208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48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(\S+@\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S+)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Parsing Examples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</a:t>
            </a:r>
            <a:r>
              <a:rPr lang="en-US" sz="57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57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]+</a:t>
            </a:r>
            <a:r>
              <a:rPr lang="en-US" sz="57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“Find” </a:t>
            </a: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or </a:t>
            </a:r>
            <a:r>
              <a:rPr lang="en-US" sz="3800" u="none" strike="noStrike" cap="none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“Search”</a:t>
            </a:r>
            <a:endParaRPr lang="en-US" sz="3800" u="none" strike="noStrike" cap="none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Matches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Matches any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Matches a single character in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endParaRPr lang="en-US" sz="3600" u="none" strike="noStrike" cap="none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to extract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portions of a string that match your regular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expression,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1914</Words>
  <Application>Microsoft Macintosh PowerPoint</Application>
  <PresentationFormat>Custom</PresentationFormat>
  <Paragraphs>300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Regular</vt:lpstr>
      <vt:lpstr>Cabin</vt:lpstr>
      <vt:lpstr>Courier</vt:lpstr>
      <vt:lpstr>Courier New</vt:lpstr>
      <vt:lpstr>Gill Sans</vt:lpstr>
      <vt:lpstr>ヒラギノ角ゴ ProN W3</vt:lpstr>
      <vt:lpstr>Arial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String Parsing Examples…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Charles Severance</cp:lastModifiedBy>
  <cp:revision>52</cp:revision>
  <dcterms:modified xsi:type="dcterms:W3CDTF">2017-10-05T22:56:56Z</dcterms:modified>
</cp:coreProperties>
</file>