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59" r:id="rId6"/>
    <p:sldId id="260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708"/>
  </p:normalViewPr>
  <p:slideViewPr>
    <p:cSldViewPr snapToGrid="0" snapToObjects="1">
      <p:cViewPr varScale="1">
        <p:scale>
          <a:sx n="107" d="100"/>
          <a:sy n="107" d="100"/>
        </p:scale>
        <p:origin x="19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46701-2173-274B-800C-F21DC909FE32}" type="datetimeFigureOut">
              <a:rPr lang="en-US" smtClean="0"/>
              <a:t>9/17/19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F9AF1-A427-3645-A99F-A286880C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55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A5C2-5D6F-3944-8853-6155C19A6F8F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B36-EE00-9C4E-88D5-E0C9A58B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5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A5C2-5D6F-3944-8853-6155C19A6F8F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B36-EE00-9C4E-88D5-E0C9A58B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0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A5C2-5D6F-3944-8853-6155C19A6F8F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B36-EE00-9C4E-88D5-E0C9A58B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3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A5C2-5D6F-3944-8853-6155C19A6F8F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B36-EE00-9C4E-88D5-E0C9A58B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0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A5C2-5D6F-3944-8853-6155C19A6F8F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B36-EE00-9C4E-88D5-E0C9A58B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6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A5C2-5D6F-3944-8853-6155C19A6F8F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B36-EE00-9C4E-88D5-E0C9A58B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0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A5C2-5D6F-3944-8853-6155C19A6F8F}" type="datetimeFigureOut">
              <a:rPr lang="en-US" smtClean="0"/>
              <a:t>9/17/19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B36-EE00-9C4E-88D5-E0C9A58B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8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A5C2-5D6F-3944-8853-6155C19A6F8F}" type="datetimeFigureOut">
              <a:rPr lang="en-US" smtClean="0"/>
              <a:t>9/17/19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B36-EE00-9C4E-88D5-E0C9A58B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3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A5C2-5D6F-3944-8853-6155C19A6F8F}" type="datetimeFigureOut">
              <a:rPr lang="en-US" smtClean="0"/>
              <a:t>9/17/19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B36-EE00-9C4E-88D5-E0C9A58B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5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A5C2-5D6F-3944-8853-6155C19A6F8F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B36-EE00-9C4E-88D5-E0C9A58B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7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A5C2-5D6F-3944-8853-6155C19A6F8F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B36-EE00-9C4E-88D5-E0C9A58B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4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4A5C2-5D6F-3944-8853-6155C19A6F8F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DDB36-EE00-9C4E-88D5-E0C9A58B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2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</a:t>
            </a:r>
            <a:r>
              <a:rPr lang="en-US" dirty="0" err="1" smtClean="0"/>
              <a:t>Wrapup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4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7408"/>
            <a:ext cx="9144000" cy="5535167"/>
          </a:xfrm>
        </p:spPr>
        <p:txBody>
          <a:bodyPr anchor="ctr">
            <a:normAutofit fontScale="90000"/>
          </a:bodyPr>
          <a:lstStyle/>
          <a:p>
            <a:r>
              <a:rPr lang="en-US" dirty="0" smtClean="0"/>
              <a:t>My. Name / Title</a:t>
            </a:r>
            <a:br>
              <a:rPr lang="en-US" dirty="0" smtClean="0"/>
            </a:br>
            <a:r>
              <a:rPr lang="en-US" dirty="0" smtClean="0"/>
              <a:t>Everybody can code</a:t>
            </a:r>
            <a:br>
              <a:rPr lang="en-US" dirty="0" smtClean="0"/>
            </a:br>
            <a:r>
              <a:rPr lang="en-US" dirty="0" smtClean="0"/>
              <a:t>Skills taking </a:t>
            </a:r>
            <a:r>
              <a:rPr lang="en-US" dirty="0" err="1" smtClean="0"/>
              <a:t>prog</a:t>
            </a:r>
            <a:r>
              <a:rPr lang="en-US" dirty="0" smtClean="0"/>
              <a:t>. class </a:t>
            </a:r>
            <a:br>
              <a:rPr lang="en-US" dirty="0" smtClean="0"/>
            </a:br>
            <a:r>
              <a:rPr lang="en-US" dirty="0" smtClean="0"/>
              <a:t>Mentor / 1-1</a:t>
            </a:r>
            <a:br>
              <a:rPr lang="en-US" dirty="0" smtClean="0"/>
            </a:br>
            <a:r>
              <a:rPr lang="en-US" dirty="0" smtClean="0"/>
              <a:t>Teaching kit / CC</a:t>
            </a:r>
            <a:br>
              <a:rPr lang="en-US" dirty="0" smtClean="0"/>
            </a:br>
            <a:r>
              <a:rPr lang="en-US" dirty="0" smtClean="0"/>
              <a:t>Translation / remix / book</a:t>
            </a:r>
            <a:br>
              <a:rPr lang="en-US" dirty="0" smtClean="0"/>
            </a:br>
            <a:r>
              <a:rPr lang="en-US" dirty="0" smtClean="0"/>
              <a:t>Movement / ecosystem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91072"/>
            <a:ext cx="9144000" cy="466344"/>
          </a:xfrm>
        </p:spPr>
        <p:txBody>
          <a:bodyPr/>
          <a:lstStyle/>
          <a:p>
            <a:r>
              <a:rPr lang="en-US" dirty="0" smtClean="0"/>
              <a:t>Intro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88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7408"/>
            <a:ext cx="9144000" cy="5535167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Chapter 2</a:t>
            </a:r>
            <a:br>
              <a:rPr lang="en-US" dirty="0" smtClean="0"/>
            </a:br>
            <a:r>
              <a:rPr lang="en-US" dirty="0" smtClean="0"/>
              <a:t>Install Python?</a:t>
            </a:r>
            <a:br>
              <a:rPr lang="en-US" dirty="0" smtClean="0"/>
            </a:br>
            <a:r>
              <a:rPr lang="en-US" dirty="0" err="1" smtClean="0"/>
              <a:t>Ipad</a:t>
            </a:r>
            <a:r>
              <a:rPr lang="en-US" dirty="0" smtClean="0"/>
              <a:t> / </a:t>
            </a:r>
            <a:r>
              <a:rPr lang="en-US" dirty="0" err="1" smtClean="0"/>
              <a:t>chromeb</a:t>
            </a:r>
            <a:r>
              <a:rPr lang="en-US" dirty="0" smtClean="0"/>
              <a:t> / school / library</a:t>
            </a:r>
            <a:br>
              <a:rPr lang="en-US" dirty="0" smtClean="0"/>
            </a:br>
            <a:r>
              <a:rPr lang="en-US" dirty="0" smtClean="0"/>
              <a:t>Teaching Assistants</a:t>
            </a:r>
            <a:br>
              <a:rPr lang="en-US" dirty="0" smtClean="0"/>
            </a:br>
            <a:r>
              <a:rPr lang="en-US" dirty="0" smtClean="0"/>
              <a:t>Ideal - Install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91072"/>
            <a:ext cx="9144000" cy="466344"/>
          </a:xfrm>
        </p:spPr>
        <p:txBody>
          <a:bodyPr/>
          <a:lstStyle/>
          <a:p>
            <a:r>
              <a:rPr lang="en-US" dirty="0" smtClean="0"/>
              <a:t>Playground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7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7408"/>
            <a:ext cx="9144000" cy="5535167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Honor code</a:t>
            </a:r>
            <a:br>
              <a:rPr lang="en-US" dirty="0" smtClean="0"/>
            </a:br>
            <a:r>
              <a:rPr lang="en-US" dirty="0" smtClean="0"/>
              <a:t>Install / code / paste</a:t>
            </a:r>
            <a:br>
              <a:rPr lang="en-US" dirty="0" smtClean="0"/>
            </a:br>
            <a:r>
              <a:rPr lang="en-US" dirty="0" smtClean="0"/>
              <a:t>Three windows</a:t>
            </a:r>
            <a:br>
              <a:rPr lang="en-US" dirty="0" smtClean="0"/>
            </a:br>
            <a:r>
              <a:rPr lang="en-US" dirty="0" smtClean="0"/>
              <a:t>Reset</a:t>
            </a:r>
            <a:br>
              <a:rPr lang="en-US" dirty="0" smtClean="0"/>
            </a:br>
            <a:r>
              <a:rPr lang="en-US" dirty="0" smtClean="0"/>
              <a:t>Teaching assistance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static checks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91072"/>
            <a:ext cx="9144000" cy="466344"/>
          </a:xfrm>
        </p:spPr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0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7408"/>
            <a:ext cx="9144000" cy="5535167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Congratulations</a:t>
            </a:r>
            <a:br>
              <a:rPr lang="en-US" dirty="0" smtClean="0"/>
            </a:br>
            <a:r>
              <a:rPr lang="en-US" dirty="0" smtClean="0"/>
              <a:t>Take a break but</a:t>
            </a:r>
            <a:r>
              <a:rPr lang="mr-IN" dirty="0" smtClean="0"/>
              <a:t>…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Control flow </a:t>
            </a:r>
            <a:r>
              <a:rPr lang="mr-IN" dirty="0" smtClean="0"/>
              <a:t>–</a:t>
            </a:r>
            <a:r>
              <a:rPr lang="en-US" dirty="0" smtClean="0"/>
              <a:t> steps</a:t>
            </a:r>
            <a:br>
              <a:rPr lang="en-US" dirty="0" smtClean="0"/>
            </a:br>
            <a:r>
              <a:rPr lang="en-US" dirty="0" smtClean="0"/>
              <a:t>Next: Cool variables</a:t>
            </a:r>
            <a:br>
              <a:rPr lang="en-US" dirty="0" smtClean="0"/>
            </a:br>
            <a:r>
              <a:rPr lang="en-US" dirty="0" smtClean="0"/>
              <a:t>"Data Structures"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91072"/>
            <a:ext cx="9144000" cy="466344"/>
          </a:xfrm>
        </p:spPr>
        <p:txBody>
          <a:bodyPr/>
          <a:lstStyle/>
          <a:p>
            <a:r>
              <a:rPr lang="en-US" dirty="0" smtClean="0"/>
              <a:t>Wrap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5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7408"/>
            <a:ext cx="9144000" cy="5535167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Welcome back.</a:t>
            </a:r>
            <a:br>
              <a:rPr lang="en-US" dirty="0" smtClean="0"/>
            </a:br>
            <a:r>
              <a:rPr lang="en-US" dirty="0" smtClean="0"/>
              <a:t>"Data Structures"</a:t>
            </a:r>
            <a:br>
              <a:rPr lang="en-US" dirty="0" smtClean="0"/>
            </a:br>
            <a:r>
              <a:rPr lang="en-US" dirty="0" smtClean="0"/>
              <a:t>Important for programming</a:t>
            </a:r>
            <a:br>
              <a:rPr lang="en-US" dirty="0" smtClean="0"/>
            </a:br>
            <a:r>
              <a:rPr lang="en-US" dirty="0" smtClean="0"/>
              <a:t>Strings, Files, Lists, Dictionaries, Tuples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91072"/>
            <a:ext cx="9144000" cy="466344"/>
          </a:xfrm>
        </p:spPr>
        <p:txBody>
          <a:bodyPr/>
          <a:lstStyle/>
          <a:p>
            <a:r>
              <a:rPr lang="en-US" dirty="0" smtClean="0"/>
              <a:t>Intro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97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7408"/>
            <a:ext cx="9144000" cy="55351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next?</a:t>
            </a:r>
            <a:br>
              <a:rPr lang="en-US" dirty="0" smtClean="0"/>
            </a:br>
            <a:r>
              <a:rPr lang="en-US" smtClean="0"/>
              <a:t>Learn to Learn</a:t>
            </a:r>
            <a:br>
              <a:rPr lang="en-US" smtClean="0"/>
            </a:br>
            <a:r>
              <a:rPr lang="en-US" dirty="0" smtClean="0"/>
              <a:t>Take </a:t>
            </a:r>
            <a:r>
              <a:rPr lang="en-US" dirty="0" smtClean="0"/>
              <a:t>intro classes </a:t>
            </a:r>
            <a:r>
              <a:rPr lang="mr-IN" dirty="0" smtClean="0"/>
              <a:t>–</a:t>
            </a:r>
            <a:r>
              <a:rPr lang="en-US" dirty="0" smtClean="0"/>
              <a:t> 1K lines</a:t>
            </a:r>
            <a:br>
              <a:rPr lang="en-US" dirty="0" smtClean="0"/>
            </a:br>
            <a:r>
              <a:rPr lang="en-US" dirty="0" smtClean="0"/>
              <a:t>Meetups / </a:t>
            </a:r>
            <a:r>
              <a:rPr lang="en-US" dirty="0" err="1" smtClean="0"/>
              <a:t>FreeCodeCamp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PyCon</a:t>
            </a:r>
            <a:r>
              <a:rPr lang="en-US" dirty="0" smtClean="0"/>
              <a:t> / </a:t>
            </a:r>
            <a:r>
              <a:rPr lang="en-US" dirty="0" err="1" smtClean="0"/>
              <a:t>DjangoGirls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at </a:t>
            </a:r>
            <a:r>
              <a:rPr lang="en-US" dirty="0" smtClean="0"/>
              <a:t>work / Get </a:t>
            </a:r>
            <a:r>
              <a:rPr lang="en-US" dirty="0" smtClean="0"/>
              <a:t>new job</a:t>
            </a:r>
            <a:br>
              <a:rPr lang="en-US" dirty="0" smtClean="0"/>
            </a:br>
            <a:r>
              <a:rPr lang="en-US" dirty="0" smtClean="0"/>
              <a:t>Keep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91072"/>
            <a:ext cx="9144000" cy="466344"/>
          </a:xfrm>
        </p:spPr>
        <p:txBody>
          <a:bodyPr/>
          <a:lstStyle/>
          <a:p>
            <a:r>
              <a:rPr lang="en-US" dirty="0" smtClean="0"/>
              <a:t>Wrap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2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29</Words>
  <Application>Microsoft Macintosh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Mangal</vt:lpstr>
      <vt:lpstr>Office Theme</vt:lpstr>
      <vt:lpstr>Intro Wrapup</vt:lpstr>
      <vt:lpstr>My. Name / Title Everybody can code Skills taking prog. class  Mentor / 1-1 Teaching kit / CC Translation / remix / book Movement / ecosystem</vt:lpstr>
      <vt:lpstr>Chapter 2 Install Python? Ipad / chromeb / school / library Teaching Assistants Ideal - Install</vt:lpstr>
      <vt:lpstr>Honor code Install / code / paste Three windows Reset Teaching assistance static checks</vt:lpstr>
      <vt:lpstr>Congratulations Take a break but… Control flow – steps Next: Cool variables "Data Structures"</vt:lpstr>
      <vt:lpstr>Welcome back. "Data Structures" Important for programming Strings, Files, Lists, Dictionaries, Tuples</vt:lpstr>
      <vt:lpstr>What next? Learn to Learn Take intro classes – 1K lines Meetups / FreeCodeCamp PyCon / DjangoGirls Use at work / Get new job Keep Learning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Wrapup</dc:title>
  <dc:creator>Severance, Charles</dc:creator>
  <cp:lastModifiedBy>Severance, Charles</cp:lastModifiedBy>
  <cp:revision>5</cp:revision>
  <dcterms:created xsi:type="dcterms:W3CDTF">2019-01-17T14:12:52Z</dcterms:created>
  <dcterms:modified xsi:type="dcterms:W3CDTF">2019-09-17T17:26:07Z</dcterms:modified>
</cp:coreProperties>
</file>