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  <Default Extension="png" ContentType="image/png"/>
</Types>
</file>

<file path=_rels/.rels><?xml version="1.0" encoding="UTF-8" standalone="yes"?>
<Relationships xmlns="http://schemas.openxmlformats.org/package/2006/relationships">
   <Relationship Id="rId1" Type="http://schemas.openxmlformats.org/officeDocument/2006/relationships/officeDocument" Target="ppt/presentation.xml"/>
   <Relationship Id="rId2" Type="http://schemas.openxmlformats.org/officeDocument/2006/relationships/extended-properties" Target="docProps/app.xml"/>
   <Relationship Id="rId3" Type="http://schemas.openxmlformats.org/package/2006/relationships/metadata/core-properties" Target="docProps/core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59" r:id="rId7"/>
  </p:sldMasterIdLst>
  <p:sldIdLst>
    <p:sldId id="256" r:id="rId1"/>
    <p:sldId id="257" r:id="rId2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4AEA8AFA-95DD-4943-A8B4-D6375C1AA939}">
  <a:tblStyle styleId="{4AEA8AFA-95DD-4943-A8B4-D6375C1AA939}" styleName="ODS Style 1">
    <a:wholeTbl>
      <a:tcTxStyle>
        <a:fontRef idx="minor">
          <a:prstClr val="black"/>
        </a:fontRef>
        <a:schemeClr val="tx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
<Relationships xmlns="http://schemas.openxmlformats.org/package/2006/relationships">
   <Relationship Id="rId1" Type="http://schemas.openxmlformats.org/officeDocument/2006/relationships/slide" Target="slides/slide1.xml"/>
   <Relationship Id="rId2" Type="http://schemas.openxmlformats.org/officeDocument/2006/relationships/slide" Target="slides/slide2.xml"/>
   <Relationship Id="rId3" Type="http://schemas.openxmlformats.org/officeDocument/2006/relationships/viewProps" Target="viewProps.xml"/>
   <Relationship Id="rId4" Type="http://schemas.openxmlformats.org/officeDocument/2006/relationships/presProps" Target="presProps.xml"/>
   <Relationship Id="rId5" Type="http://schemas.openxmlformats.org/officeDocument/2006/relationships/tableStyles" Target="tableStyles.xml"/>
   <Relationship Id="rId6" Type="http://schemas.openxmlformats.org/officeDocument/2006/relationships/theme" Target="theme/theme1.xml"/>
   <Relationship Id="rId7" Type="http://schemas.openxmlformats.org/officeDocument/2006/relationships/slideMaster" Target="slideMasters/slideMaster1.xml"/>
</Relationships>

</file>

<file path=ppt/slideLayouts/_rels/slideLayout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645920" x="1737995"/>
            <a:ext cy="3644900" cx="5668010"/>
          </a:xfrm>
        </p:spPr>
      </p:sp>
      <p:sp>
        <p:nvSpPr>
          <p:cNvPr id="4" name="Date Placeholder"/>
          <p:cNvSpPr>
            <a:spLocks noGrp="1"/>
          </p:cNvSpPr>
          <p:nvPr>
            <p:ph idx="3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B3A15E5D-1F37-4942-B660-AE42DD78691A}" type="datetimeFigureOut">
              <a:rPr lang="en-US" smtClean="0"/>
              <a:pPr/>
              <a:t>05/02/20</a:t>
            </a:fld>
            <a:endParaRPr lang="en-US"/>
          </a:p>
        </p:txBody>
      </p:sp>
      <p:sp>
        <p:nvSpPr>
          <p:cNvPr id="5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90E6DB41-E050-E045-8166-D2279AC4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Picture Placeholder 1"/>
          <p:cNvSpPr>
            <a:spLocks noGrp="1"/>
          </p:cNvSpPr>
          <p:nvPr>
            <p:ph idx="1" type="pic"/>
          </p:nvPr>
        </p:nvSpPr>
        <p:spPr>
          <a:xfrm>
            <a:off y="228600" x="1524000"/>
            <a:ext cy="4572000" cx="6096000"/>
          </a:xfrm>
        </p:spPr>
      </p:sp>
      <p:sp>
        <p:nvSpPr>
          <p:cNvPr id="3" name="Date Placeholder"/>
          <p:cNvSpPr>
            <a:spLocks noGrp="1"/>
          </p:cNvSpPr>
          <p:nvPr>
            <p:ph idx="2" type="dt" sz="half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fld id="{B3A15E5D-1F37-4942-B660-AE42DD78691A}" type="datetimeFigureOut">
              <a:rPr lang="en-US" smtClean="0"/>
              <a:pPr/>
              <a:t>05/02/20</a:t>
            </a:fld>
            <a:endParaRPr lang="en-US"/>
          </a:p>
        </p:txBody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fld id="{90E6DB41-E050-E045-8166-D2279AC4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   <Relationship Id="rId2" Type="http://schemas.openxmlformats.org/officeDocument/2006/relationships/slideLayout" Target="../slideLayouts/slideLayout2.xml"/>
   <Relationship Id="rId3" Type="http://schemas.openxmlformats.org/officeDocument/2006/relationships/theme" Target="../theme/theme1.xml"/>
   <Relationship Id="rId4" Type="http://schemas.openxmlformats.org/officeDocument/2006/relationships/slideLayout" Target="../slideLayouts/slideLayout3.xml"/>
   <Relationship Id="rId5" Type="http://schemas.openxmlformats.org/officeDocument/2006/relationships/slideLayout" Target="../slideLayouts/slideLayout4.xml"/>
   <Relationship Id="rId6" Type="http://schemas.openxmlformats.org/officeDocument/2006/relationships/slideLayout" Target="../slideLayouts/slideLayout5.xml"/>
   <Relationship Id="rId7" Type="http://schemas.openxmlformats.org/officeDocument/2006/relationships/slideLayout" Target="../slideLayouts/slideLayout6.xml"/>
   <Relationship Id="rId8" Type="http://schemas.openxmlformats.org/officeDocument/2006/relationships/slideLayout" Target="../slideLayouts/slideLayout7.xml"/>
   <Relationship Id="rId9" Type="http://schemas.openxmlformats.org/officeDocument/2006/relationships/slideLayout" Target="../slideLayouts/slideLayout8.xml"/>
   <Relationship Id="rId10" Type="http://schemas.openxmlformats.org/officeDocument/2006/relationships/slideLayout" Target="../slideLayouts/slideLayout9.xml"/>
   <Relationship Id="rId11" Type="http://schemas.openxmlformats.org/officeDocument/2006/relationships/slideLayout" Target="../slideLayouts/slideLayout10.xml"/>
   <Relationship Id="rId12" Type="http://schemas.openxmlformats.org/officeDocument/2006/relationships/slideLayout" Target="../slideLayouts/slideLayout11.xml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5E5D-1F37-4942-B660-AE42DD78691A}" type="datetimeFigureOut">
              <a:rPr lang="en-US" smtClean="0"/>
              <a:pPr/>
              <a:t>05/02/20</a:t>
            </a:fld>
            <a:endParaRPr lang="en-US"/>
          </a:p>
        </p:txBody>
      </p:sp>
      <p:sp>
        <p:nvSpPr>
          <p:cNvPr id="13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6DB41-E050-E045-8166-D2279AC4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2="dk2" hlink="hlink" accent3="accent3" accent6="accent6" accent5="accent5" tx1="dk1" bg2="lt2" folHlink="folHlink" accent2="accent2" accent4="accent4" accent1="accent1"/>
  <p:sldLayoutIdLst>
    <p:sldLayoutId id="2147483648" r:id="rId1"/>
    <p:sldLayoutId id="2147483649" r:id="rId2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tx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tx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tx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tx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tx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tx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tx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tx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tx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tx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tx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tx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tx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tx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 <Relationship Id="rId1" Type="http://schemas.openxmlformats.org/officeDocument/2006/relationships/slideLayout" Target="../slideLayouts/slideLayout2.xml"/>
   <Relationship Id="rId2" Type="http://schemas.openxmlformats.org/officeDocument/2006/relationships/image" Target="../media/SGScatter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35382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tx1"/>
                </a:solidFill>
                <a:latin typeface="+mj-lt"/>
              </a:rPr>
              <a:t>Minimum Pressure Statistics by</a:t>
            </a:r>
            <a:br>
              <a:rPr lang="en-US" smtClean="0"/>
            </a:br>
            <a:r>
              <a:rPr smtClean="0" dirty="0" sz="4200" lang="en-US">
                <a:solidFill>
                  <a:schemeClr val="tx1"/>
                </a:solidFill>
                <a:latin typeface="+mj-lt"/>
              </a:rPr>
              <a:t>Basin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ph type="tbl" idx="2"/>
          </p:nvPr>
        </p:nvGraphicFramePr>
        <p:xfrm>
          <a:off x="1737995" y="1645920"/>
          <a:ext cy="3644900" cx="5668010"/>
        </p:xfrm>
        <a:graphic>
          <a:graphicData uri="http://schemas.openxmlformats.org/drawingml/2006/table">
            <a:tbl>
              <a:tblPr>
                <a:tableStyleId>{4AEA8AFA-95DD-4943-A8B4-D6375C1AA939}</a:tableStyleId>
              </a:tblPr>
              <a:tblGrid>
                <a:gridCol w="1713865"/>
                <a:gridCol w="855980"/>
                <a:gridCol w="855980"/>
                <a:gridCol w="1022350"/>
                <a:gridCol w="1219835"/>
              </a:tblGrid>
              <a:tr h="41910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Analysis Variable : MinPressure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BasinName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East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872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Atlantic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478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North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989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Indian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594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895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South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359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West Pacific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880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1"/>
          <p:cNvSpPr>
            <a:spLocks noGrp="1"/>
          </p:cNvSpPr>
          <p:nvPr>
            <p:ph idx="3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B3A15E5D-1F37-4942-B660-AE42DD78691A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Saturday, May 2, 2020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idx="4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90E6DB41-E050-E045-8166-D2279AC4530D}" type="slidenum">
              <a:rPr smtClean="0" dirty="0" sz="900" lang="en-US">
                <a:solidFill>
                  <a:schemeClr val="tx1"/>
                </a:solidFill>
                <a:latin typeface="+mn-lt"/>
              </a:rPr>
              <a:t>1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7" title="The SGScatter Procedure" name="SGScatter2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y="228600" x="1524000"/>
            <a:ext cy="4572000" cx="6096000"/>
          </a:xfrm>
          <a:prstGeom prst="rect">
            <a:avLst/>
          </a:prstGeom>
        </p:spPr>
      </p:pic>
      <p:sp>
        <p:nvSpPr>
          <p:cNvPr id="8" name="Date Placeholder 1"/>
          <p:cNvSpPr>
            <a:spLocks noGrp="1"/>
          </p:cNvSpPr>
          <p:nvPr>
            <p:ph idx="2" type="dt"/>
          </p:nvPr>
        </p:nvSpPr>
        <p:spPr>
          <a:xfrm>
            <a:off y="6370955" x="228600"/>
            <a:ext cy="258445" cx="2171700"/>
          </a:xfrm>
        </p:spPr>
        <p:txBody>
          <a:bodyPr/>
          <a:lstStyle/>
          <a:p>
            <a:pPr algn="l"/>
            <a:fld id="{B3A15E5D-1F37-4942-B660-AE42DD78691A}" type="datetime1">
              <a:rPr smtClean="0" dirty="0" sz="900" lang="en-US">
                <a:solidFill>
                  <a:schemeClr val="tx1"/>
                </a:solidFill>
                <a:latin typeface="+mn-lt"/>
              </a:rPr>
              <a:t>Saturday, May 2, 2020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idx="3" type="sldNum"/>
          </p:nvPr>
        </p:nvSpPr>
        <p:spPr>
          <a:xfrm>
            <a:off y="6370955" x="6743700"/>
            <a:ext cy="258445" cx="2171700"/>
          </a:xfrm>
        </p:spPr>
        <p:txBody>
          <a:bodyPr/>
          <a:lstStyle/>
          <a:p>
            <a:pPr algn="r"/>
            <a:fld id="{90E6DB41-E050-E045-8166-D2279AC4530D}" type="slidenum">
              <a:rPr smtClean="0" dirty="0" sz="900" lang="en-US">
                <a:solidFill>
                  <a:schemeClr val="tx1"/>
                </a:solidFill>
                <a:latin typeface="+mn-lt"/>
              </a:rPr>
              <a:t>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Light">
  <a:themeElements>
    <a:clrScheme name="ODS Light">
      <a:dk1>
        <a:srgbClr val="000000"/>
      </a:dk1>
      <a:lt1>
        <a:srgbClr val="FFFFFF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00709F"/>
      </a:hlink>
      <a:folHlink>
        <a:srgbClr val="7A40A6"/>
      </a:folHlink>
    </a:clrScheme>
    <a:fontScheme name="ODS 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DS Light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2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2">
      <vt:lpstr>ODS Theme</vt:lpstr>
      <vt:lpstr>Minimum Pressure Statistics by Basin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Linux LIN X64 3.10.0-1062.4.1.el7.x86_64 #1 SMP Fri Oct 18 17:15:30 UTC 2019 x86_64 CentOS Linux release 7.6.1810 (Core)   -->
  <dc:creator>u47489920</dc:creator>
  <cp:lastModifiedBy>u47489920</cp:lastModifiedBy>
  <cp:revision>1</cp:revision>
  <dcterms:created xsi:type="dcterms:W3CDTF">2020-05-02T19:43:36+00:00</dcterms:created>
  <dcterms:modified xsi:type="dcterms:W3CDTF">2020-05-02T19:43:36+00:00</dcterms:modified>
</cp:coreProperties>
</file>