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8" r:id="rId3"/>
    <p:sldId id="267" r:id="rId4"/>
    <p:sldId id="262" r:id="rId5"/>
    <p:sldId id="263" r:id="rId6"/>
    <p:sldId id="266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27BE04"/>
    <a:srgbClr val="A00070"/>
    <a:srgbClr val="FFED3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684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F309F-6015-429A-8F0F-B198A002F3CB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5B655-6819-42F6-AF12-0DBE6744A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04.07.2015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0540" y="581025"/>
          <a:ext cx="6888953" cy="351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953"/>
              </a:tblGrid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SECTIONS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7777"/>
                    </a:solidFill>
                  </a:tcPr>
                </a:tc>
              </a:tr>
              <a:tr h="31294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2: Tableau Basics: Your First </a:t>
                      </a:r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Barchart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</a:t>
                      </a:r>
                      <a:r>
                        <a:rPr lang="ru-RU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3</a:t>
                      </a: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: </a:t>
                      </a:r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Timeseries</a:t>
                      </a: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, Aggregation, and Filters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4: Maps, </a:t>
                      </a:r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Scatterplots</a:t>
                      </a: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, and Your First Dashboard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5: Joining and Blending Data, PLUS: Dual Axis Charts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6: Table Calculations, Advanced Dashboards, Storytelling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7: Advanced Data Preparation</a:t>
                      </a: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0540" y="2266950"/>
          <a:ext cx="6888953" cy="45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74"/>
                <a:gridCol w="2310939"/>
                <a:gridCol w="2310940"/>
              </a:tblGrid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Data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Conceptual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latin typeface="Hurme Geometric Sans 2" pitchFamily="34" charset="0"/>
                        </a:rPr>
                        <a:t>Visualisation</a:t>
                      </a:r>
                      <a:endParaRPr lang="en-US" sz="1300" b="1" dirty="0" smtClean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0540" y="581025"/>
          <a:ext cx="6888953" cy="397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74"/>
                <a:gridCol w="2310939"/>
                <a:gridCol w="2310940"/>
              </a:tblGrid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Data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Conceptual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latin typeface="Hurme Geometric Sans 2" pitchFamily="34" charset="0"/>
                        </a:rPr>
                        <a:t>Visualisation</a:t>
                      </a:r>
                      <a:endParaRPr lang="en-US" sz="1300" b="1" dirty="0" smtClean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2940">
                <a:tc gridSpan="3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2: Tableau Basics: Your First </a:t>
                      </a:r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Barchart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>
                        <a:latin typeface="Hurme Geometric Sans 2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Hurme Geometric Sans 2" pitchFamily="34" charset="0"/>
                      </a:endParaRPr>
                    </a:p>
                  </a:txBody>
                  <a:tcPr/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Connect to</a:t>
                      </a:r>
                      <a:r>
                        <a:rPr lang="en-US" sz="1300" b="1" i="0" u="none" strike="noStrike" baseline="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 CSV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Calc field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Barchart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Colours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Labels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Formatting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Exporting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0540" y="581025"/>
          <a:ext cx="6888953" cy="397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74"/>
                <a:gridCol w="2310939"/>
                <a:gridCol w="2310940"/>
              </a:tblGrid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Data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Conceptual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latin typeface="Hurme Geometric Sans 2" pitchFamily="34" charset="0"/>
                        </a:rPr>
                        <a:t>Visualisation</a:t>
                      </a:r>
                      <a:endParaRPr lang="en-US" sz="1300" b="1" dirty="0" smtClean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2940">
                <a:tc gridSpan="3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</a:t>
                      </a:r>
                      <a:r>
                        <a:rPr lang="ru-RU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3</a:t>
                      </a: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: </a:t>
                      </a:r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Timeseries</a:t>
                      </a: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, Aggregation, and Filters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>
                        <a:latin typeface="Hurme Geometric Sans 2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Hurme Geometric Sans 2" pitchFamily="34" charset="0"/>
                      </a:endParaRPr>
                    </a:p>
                  </a:txBody>
                  <a:tcPr/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Excel file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 as measures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Line chart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Data extracts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 as dimensions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Shapes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Aggregation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Show-me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Granularity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Area chart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Filter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Highlighting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Quick filter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0540" y="581025"/>
          <a:ext cx="6888953" cy="397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74"/>
                <a:gridCol w="2310939"/>
                <a:gridCol w="2310940"/>
              </a:tblGrid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Data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Conceptual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latin typeface="Hurme Geometric Sans 2" pitchFamily="34" charset="0"/>
                        </a:rPr>
                        <a:t>Visualisation</a:t>
                      </a:r>
                      <a:endParaRPr lang="en-US" sz="1300" b="1" dirty="0" smtClean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2940">
                <a:tc gridSpan="3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4: Maps, </a:t>
                      </a:r>
                      <a:r>
                        <a:rPr lang="en-US" sz="1300" b="1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Scatterplots</a:t>
                      </a: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, and Your First Dashboard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>
                        <a:latin typeface="Hurme Geometric Sans 2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Hurme Geometric Sans 2" pitchFamily="34" charset="0"/>
                      </a:endParaRPr>
                    </a:p>
                  </a:txBody>
                  <a:tcPr/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Data joins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Hierarchies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8066">
                <a:tc>
                  <a:txBody>
                    <a:bodyPr/>
                    <a:lstStyle/>
                    <a:p>
                      <a:pPr algn="l" fontAlgn="b"/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Filter on multiple sheets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Circles on a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Dashboard: adding charts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Scatterplot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Dashboard:</a:t>
                      </a:r>
                      <a:r>
                        <a:rPr lang="en-US" sz="1300" b="1" kern="1200" baseline="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1" kern="1200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quickfilter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Dashboard:</a:t>
                      </a:r>
                      <a:r>
                        <a:rPr lang="en-US" sz="1300" b="1" kern="1200" baseline="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layout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Dashboard: filter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algn="l" fontAlgn="b"/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Dashboard: highlight </a:t>
                      </a:r>
                      <a:r>
                        <a:rPr lang="en-US" sz="1300" b="1" kern="1200" baseline="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action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1" kern="1200" dirty="0" smtClean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0540" y="581025"/>
          <a:ext cx="6888953" cy="397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74"/>
                <a:gridCol w="2310939"/>
                <a:gridCol w="2310940"/>
              </a:tblGrid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Data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Conceptual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latin typeface="Hurme Geometric Sans 2" pitchFamily="34" charset="0"/>
                        </a:rPr>
                        <a:t>Visualisation</a:t>
                      </a:r>
                      <a:endParaRPr lang="en-US" sz="1300" b="1" dirty="0" smtClean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2940">
                <a:tc gridSpan="3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5: Joining and Blending Data, PLUS: Dual Axis Charts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>
                        <a:latin typeface="Hurme Geometric Sans 2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Hurme Geometric Sans 2" pitchFamily="34" charset="0"/>
                      </a:endParaRPr>
                    </a:p>
                  </a:txBody>
                  <a:tcPr/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Join theory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Calc field in a blend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Dual axis charting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Blending data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Joining </a:t>
                      </a:r>
                      <a:r>
                        <a:rPr lang="en-US" sz="1300" b="1" i="0" u="none" strike="noStrike" kern="1200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vs</a:t>
                      </a:r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 blending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0540" y="581025"/>
          <a:ext cx="6888953" cy="397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74"/>
                <a:gridCol w="2310939"/>
                <a:gridCol w="2310940"/>
              </a:tblGrid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Data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Conceptual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latin typeface="Hurme Geometric Sans 2" pitchFamily="34" charset="0"/>
                        </a:rPr>
                        <a:t>Visualisation</a:t>
                      </a:r>
                      <a:endParaRPr lang="en-US" sz="1300" b="1" dirty="0" smtClean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2940">
                <a:tc gridSpan="3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6: Table Calculations, Advanced Dashboards, Storytelling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>
                        <a:latin typeface="Hurme Geometric Sans 2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Hurme Geometric Sans 2" pitchFamily="34" charset="0"/>
                      </a:endParaRPr>
                    </a:p>
                  </a:txBody>
                  <a:tcPr/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Geographic roles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Filled map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Table calculations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Pie chart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Bins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Distributions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Parameters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err="1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Treemap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Storyline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0540" y="581025"/>
          <a:ext cx="6888953" cy="397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74"/>
                <a:gridCol w="2310939"/>
                <a:gridCol w="2310940"/>
              </a:tblGrid>
              <a:tr h="4573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Data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300" b="1" dirty="0" smtClean="0">
                          <a:latin typeface="Hurme Geometric Sans 2" pitchFamily="34" charset="0"/>
                        </a:rPr>
                        <a:t>Conceptual</a:t>
                      </a:r>
                      <a:endParaRPr lang="en-US" sz="1300" b="1" dirty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 smtClean="0">
                          <a:latin typeface="Hurme Geometric Sans 2" pitchFamily="34" charset="0"/>
                        </a:rPr>
                        <a:t>Visualisation</a:t>
                      </a:r>
                      <a:endParaRPr lang="en-US" sz="1300" b="1" dirty="0" smtClean="0"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2940">
                <a:tc gridSpan="3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7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</a:rPr>
                        <a:t>Section 7: Advanced Data Preparation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Hurme Geometric Sans 2" pitchFamily="34" charset="0"/>
                      </a:endParaRPr>
                    </a:p>
                  </a:txBody>
                  <a:tcPr marL="77031" marR="77031" marT="38516" marB="38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b="1" dirty="0">
                        <a:latin typeface="Hurme Geometric Sans 2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Hurme Geometric Sans 2" pitchFamily="34" charset="0"/>
                      </a:endParaRPr>
                    </a:p>
                  </a:txBody>
                  <a:tcPr/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Data interpreter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Pivot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Splitting</a:t>
                      </a:r>
                      <a:r>
                        <a:rPr lang="en-US" sz="1300" b="1" i="0" u="none" strike="noStrike" kern="1200" baseline="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Metadata grid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300" b="1" i="0" u="none" strike="noStrike" kern="1200" dirty="0" smtClean="0">
                          <a:solidFill>
                            <a:schemeClr val="bg1"/>
                          </a:solidFill>
                          <a:latin typeface="Hurme Geometric Sans 2" pitchFamily="34" charset="0"/>
                          <a:ea typeface="+mn-ea"/>
                          <a:cs typeface="+mn-cs"/>
                        </a:rPr>
                        <a:t>Fixing map errors</a:t>
                      </a:r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3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300" b="1" i="0" u="none" strike="noStrike" kern="1200" dirty="0">
                        <a:solidFill>
                          <a:schemeClr val="bg1"/>
                        </a:solidFill>
                        <a:latin typeface="Hurme Geometric Sans 2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239</Words>
  <Application>Microsoft Office PowerPoint</Application>
  <PresentationFormat>On-screen Show (16:9)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63</cp:revision>
  <dcterms:created xsi:type="dcterms:W3CDTF">2006-08-16T00:00:00Z</dcterms:created>
  <dcterms:modified xsi:type="dcterms:W3CDTF">2015-07-04T08:28:22Z</dcterms:modified>
</cp:coreProperties>
</file>