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4660"/>
  </p:normalViewPr>
  <p:slideViewPr>
    <p:cSldViewPr>
      <p:cViewPr>
        <p:scale>
          <a:sx n="90" d="100"/>
          <a:sy n="90" d="100"/>
        </p:scale>
        <p:origin x="-58" y="14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90A1D-3BFB-429D-8FAB-F6E2874F18D5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55691-1A5F-421F-BA7D-7B8BE347AC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0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D08050B-B76E-4317-84C3-54818903D078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F32E-BF90-4668-8592-130D483AC2AF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FB9-CEBB-4345-B731-1A8429723D72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74083B-1E38-49C4-99F7-48CE4C3FBFAB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E72A0F-B031-4EFC-81C4-351589013D47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A414-AFE0-4B6D-81E4-9F07340409F3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794-B376-4CEE-9516-17C8F82FD97B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4ECB00-9448-40F6-8362-A95229BD74FE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581C-CB8E-4B17-8D6F-0D6B0EEC405C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0E187F-F26D-473D-AD78-CD292715EAF8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B591EB-9463-4A4A-B919-24175CAE0048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DA2426-60CC-4F6B-A1A0-13641339C825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IN"/>
              <a:t>TE &lt;Class&gt;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lab.com/project/24x6-led-matrix-control-circuit/" TargetMode="External"/><Relationship Id="rId2" Type="http://schemas.openxmlformats.org/officeDocument/2006/relationships/hyperlink" Target="https://www.researchgate.net/publ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ructables.com/id/Make-a-24X6-LED-matrix/" TargetMode="External"/><Relationship Id="rId4" Type="http://schemas.openxmlformats.org/officeDocument/2006/relationships/hyperlink" Target="https://www.instructables.com/member/karthimech0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-24"/>
            <a:ext cx="6786610" cy="2286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Pune Institute of Computer Technology, Pune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3100" b="1" dirty="0"/>
              <a:t>Dept. of </a:t>
            </a:r>
            <a:r>
              <a:rPr lang="en-US" sz="3100" dirty="0"/>
              <a:t>E&amp;TC</a:t>
            </a: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503398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lvl="2" algn="l"/>
            <a:r>
              <a:rPr lang="en-US" sz="2600" b="1" dirty="0">
                <a:solidFill>
                  <a:schemeClr val="tx1"/>
                </a:solidFill>
              </a:rPr>
              <a:t>By:</a:t>
            </a:r>
          </a:p>
          <a:p>
            <a:pPr lvl="2" algn="l"/>
            <a:r>
              <a:rPr lang="en-US" sz="2600" b="1" dirty="0">
                <a:solidFill>
                  <a:schemeClr val="tx1"/>
                </a:solidFill>
              </a:rPr>
              <a:t>1) ADITI DORLE (3503)</a:t>
            </a:r>
          </a:p>
          <a:p>
            <a:pPr lvl="2" algn="l"/>
            <a:r>
              <a:rPr lang="en-US" sz="2600" b="1" dirty="0">
                <a:solidFill>
                  <a:schemeClr val="tx1"/>
                </a:solidFill>
              </a:rPr>
              <a:t>2) AKHIL RANE(3506)</a:t>
            </a:r>
          </a:p>
          <a:p>
            <a:pPr lvl="2" algn="l"/>
            <a:r>
              <a:rPr lang="en-US" sz="2600" b="1" dirty="0">
                <a:solidFill>
                  <a:schemeClr val="tx1"/>
                </a:solidFill>
              </a:rPr>
              <a:t>3) ASHLESH KHAJBAGE(3508)</a:t>
            </a:r>
            <a:endParaRPr lang="en-IN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3071810"/>
            <a:ext cx="67579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  <a:r>
              <a:rPr lang="en-US" sz="3600" b="1" dirty="0" smtClean="0"/>
              <a:t>   “</a:t>
            </a:r>
            <a:r>
              <a:rPr lang="en-US" sz="3200" b="1" dirty="0"/>
              <a:t>MULTIPLE LANGUAGE </a:t>
            </a:r>
            <a:endParaRPr lang="en-US" sz="3200" b="1" dirty="0" smtClean="0"/>
          </a:p>
          <a:p>
            <a:r>
              <a:rPr lang="en-US" sz="3200" b="1" dirty="0" smtClean="0"/>
              <a:t>	      DISPLAY </a:t>
            </a:r>
            <a:r>
              <a:rPr lang="en-US" sz="3200" b="1" dirty="0"/>
              <a:t>UNIT”</a:t>
            </a:r>
            <a:endParaRPr lang="en-IN" sz="32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28860" y="4319606"/>
            <a:ext cx="6400800" cy="4667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Guided By: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</a:t>
            </a:r>
            <a:r>
              <a:rPr lang="en-US" sz="2800" b="1" dirty="0"/>
              <a:t>. </a:t>
            </a:r>
            <a:r>
              <a:rPr lang="en-US" sz="2800" b="1" dirty="0" err="1"/>
              <a:t>R</a:t>
            </a:r>
            <a:r>
              <a:rPr lang="en-US" sz="2800" b="1" err="1"/>
              <a:t>.</a:t>
            </a:r>
            <a:r>
              <a:rPr lang="en-US" sz="2800" b="1"/>
              <a:t>Sreemathy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pict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1524000" cy="1524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57290" y="2285992"/>
            <a:ext cx="812959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304196: Employability Skills and Mini Project (ESMP)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(2015 Course)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Schematic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EC2461-57AD-4380-8241-8121C31793E1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pic>
        <p:nvPicPr>
          <p:cNvPr id="7" name="Picture 6" descr="https://cdn.instructables.com/FOI/Z5EY/HFPTEZJ7/FOIZ5EYHFPTEZJ7.LAR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5600"/>
            <a:ext cx="4478020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1524000"/>
            <a:ext cx="7693311" cy="4648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74083B-1E38-49C4-99F7-48CE4C3FBFAB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TE &lt;Class&gt;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144 </a:t>
            </a:r>
            <a:r>
              <a:rPr lang="en-IN" dirty="0"/>
              <a:t>RED LEDs.</a:t>
            </a:r>
          </a:p>
          <a:p>
            <a:pPr algn="just"/>
            <a:r>
              <a:rPr lang="en-IN" dirty="0"/>
              <a:t>24 Resistors</a:t>
            </a:r>
          </a:p>
          <a:p>
            <a:pPr algn="just"/>
            <a:r>
              <a:rPr lang="en-IN" dirty="0"/>
              <a:t>4017 Decade Counter</a:t>
            </a:r>
          </a:p>
          <a:p>
            <a:pPr algn="just"/>
            <a:r>
              <a:rPr lang="en-IN" dirty="0"/>
              <a:t>6 </a:t>
            </a:r>
            <a:r>
              <a:rPr lang="en-IN" dirty="0" smtClean="0"/>
              <a:t>1k-</a:t>
            </a:r>
            <a:r>
              <a:rPr lang="en-IN" dirty="0" smtClean="0"/>
              <a:t>Resistances</a:t>
            </a:r>
            <a:endParaRPr lang="en-IN" dirty="0"/>
          </a:p>
          <a:p>
            <a:pPr algn="just"/>
            <a:r>
              <a:rPr lang="en-IN" dirty="0"/>
              <a:t>6 2N3904 Transistors</a:t>
            </a:r>
          </a:p>
          <a:p>
            <a:pPr algn="just"/>
            <a:r>
              <a:rPr lang="en-IN" dirty="0"/>
              <a:t>A Long Perf Board</a:t>
            </a:r>
          </a:p>
          <a:p>
            <a:pPr algn="just"/>
            <a:r>
              <a:rPr lang="en-IN" dirty="0" smtClean="0"/>
              <a:t>Arduino356</a:t>
            </a:r>
            <a:endParaRPr lang="en-IN" dirty="0"/>
          </a:p>
          <a:p>
            <a:pPr algn="just"/>
            <a:r>
              <a:rPr lang="en-IN" dirty="0" smtClean="0"/>
              <a:t>3 74HC595 </a:t>
            </a:r>
            <a:r>
              <a:rPr lang="en-IN" dirty="0"/>
              <a:t>shift register</a:t>
            </a:r>
          </a:p>
          <a:p>
            <a:pPr algn="just"/>
            <a:r>
              <a:rPr lang="en-IN" dirty="0"/>
              <a:t>Some pin headers</a:t>
            </a:r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3D08D9-3587-42E4-A5A5-BD005D2B2478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6273800" y="304800"/>
            <a:ext cx="1955800" cy="1450848"/>
          </a:xfrm>
          <a:prstGeom prst="wedgeEllipseCallout">
            <a:avLst/>
          </a:prstGeom>
        </p:spPr>
        <p:style>
          <a:lnRef idx="1">
            <a:schemeClr val="accent5"/>
          </a:lnRef>
          <a:fillRef idx="1002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5876">
            <a:off x="3665459" y="1352549"/>
            <a:ext cx="1714500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model Animation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1714500" cy="1714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BD72CB-CEE4-4C52-96D5-BCB2D2F1E5E4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743200"/>
            <a:ext cx="26212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Input: </a:t>
            </a:r>
            <a:r>
              <a:rPr lang="en-US" dirty="0" err="1" smtClean="0">
                <a:solidFill>
                  <a:srgbClr val="FF0000"/>
                </a:solidFill>
              </a:rPr>
              <a:t>Satyamev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Jayte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800" y="2209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6462" y="1612522"/>
            <a:ext cx="1676335" cy="1194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13488" y="2570665"/>
            <a:ext cx="137249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hi-IN" dirty="0"/>
              <a:t>सत्यमेव </a:t>
            </a:r>
            <a:r>
              <a:rPr lang="hi-IN" dirty="0" smtClean="0"/>
              <a:t>जयते</a:t>
            </a:r>
            <a:endParaRPr lang="hi-IN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201333"/>
            <a:ext cx="189346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Satyamev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Jayte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24400" r="7600" b="24578"/>
          <a:stretch/>
        </p:blipFill>
        <p:spPr>
          <a:xfrm>
            <a:off x="651470" y="3733800"/>
            <a:ext cx="2666143" cy="12107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73666" y="4154500"/>
            <a:ext cx="207433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Bluetooth device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3666" y="4156838"/>
            <a:ext cx="13051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7007" y="4143357"/>
            <a:ext cx="18918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recieving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3" idx="3"/>
          </p:cNvCxnSpPr>
          <p:nvPr/>
        </p:nvCxnSpPr>
        <p:spPr>
          <a:xfrm flipH="1">
            <a:off x="5854629" y="3047967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19598" y="3505167"/>
            <a:ext cx="3935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19598" y="3505167"/>
            <a:ext cx="0" cy="228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31582" r="6424" b="32407"/>
          <a:stretch/>
        </p:blipFill>
        <p:spPr>
          <a:xfrm>
            <a:off x="3920980" y="3784567"/>
            <a:ext cx="4233333" cy="131713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854630" y="3505167"/>
            <a:ext cx="393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48400" y="3505167"/>
            <a:ext cx="0" cy="228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54313" y="4172227"/>
            <a:ext cx="2820003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hi-IN" sz="4000" dirty="0"/>
              <a:t>सत्यमेव </a:t>
            </a:r>
            <a:r>
              <a:rPr lang="hi-IN" sz="4000" dirty="0" smtClean="0"/>
              <a:t>जयते</a:t>
            </a:r>
            <a:endParaRPr lang="hi-IN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8154313" y="4169889"/>
            <a:ext cx="360547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Satyamev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Jayte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13" y="473773"/>
            <a:ext cx="1335481" cy="111290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15185" r="22083" b="19659"/>
          <a:stretch/>
        </p:blipFill>
        <p:spPr>
          <a:xfrm>
            <a:off x="5058833" y="3857162"/>
            <a:ext cx="2379133" cy="131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84722 0.0004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01 -0.00277 L -0.70434 -0.00439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6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" grpId="0" animBg="1"/>
      <p:bldP spid="8" grpId="1" animBg="1"/>
      <p:bldP spid="14" grpId="0" animBg="1"/>
      <p:bldP spid="14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39" grpId="0" animBg="1"/>
      <p:bldP spid="39" grpId="1" animBg="1"/>
      <p:bldP spid="39" grpId="2" animBg="1"/>
      <p:bldP spid="40" grpId="1" animBg="1"/>
      <p:bldP spid="40" grpId="2" animBg="1"/>
      <p:bldP spid="40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Features,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This project focuses on displaying messages of  multiple languages.</a:t>
            </a:r>
          </a:p>
          <a:p>
            <a:pPr algn="just"/>
            <a:r>
              <a:rPr lang="en-IN" dirty="0"/>
              <a:t>It is cost effective.</a:t>
            </a:r>
          </a:p>
          <a:p>
            <a:pPr algn="just"/>
            <a:r>
              <a:rPr lang="en-IN" dirty="0"/>
              <a:t>Easy to build.</a:t>
            </a:r>
          </a:p>
          <a:p>
            <a:pPr algn="just"/>
            <a:r>
              <a:rPr lang="en-IN" dirty="0"/>
              <a:t>It can be used in </a:t>
            </a:r>
            <a:endParaRPr lang="en-IN" dirty="0" smtClean="0"/>
          </a:p>
          <a:p>
            <a:pPr lvl="1" algn="just"/>
            <a:r>
              <a:rPr lang="en-IN" dirty="0" smtClean="0"/>
              <a:t>Railway stations,</a:t>
            </a:r>
          </a:p>
          <a:p>
            <a:pPr lvl="1" algn="just"/>
            <a:r>
              <a:rPr lang="en-IN" dirty="0" smtClean="0"/>
              <a:t>Airports </a:t>
            </a:r>
          </a:p>
          <a:p>
            <a:pPr lvl="1" algn="just"/>
            <a:r>
              <a:rPr lang="en-IN" dirty="0" smtClean="0"/>
              <a:t>Colleges And Schools</a:t>
            </a:r>
          </a:p>
          <a:p>
            <a:pPr lvl="1" algn="just"/>
            <a:r>
              <a:rPr lang="en-IN" dirty="0" smtClean="0"/>
              <a:t>Bus-stops </a:t>
            </a:r>
            <a:r>
              <a:rPr lang="en-IN" dirty="0"/>
              <a:t>and any other public places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Public transport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128BCC-90E5-45C3-8EDB-23A4BFC0EFFB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15340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Research paper:</a:t>
            </a:r>
          </a:p>
          <a:p>
            <a:pPr lvl="1" algn="just"/>
            <a:r>
              <a:rPr lang="en-US" dirty="0"/>
              <a:t>Design &amp; Simulation of Moving Message Display using </a:t>
            </a:r>
            <a:r>
              <a:rPr lang="en-US" dirty="0" smtClean="0"/>
              <a:t>Microcontroller: Available from: </a:t>
            </a:r>
            <a:r>
              <a:rPr lang="en-US" dirty="0" smtClean="0">
                <a:hlinkClick r:id="rId2"/>
              </a:rPr>
              <a:t>https://www.researchgate.net/</a:t>
            </a:r>
          </a:p>
          <a:p>
            <a:pPr marL="365760" lvl="1" indent="0" algn="just">
              <a:buNone/>
            </a:pPr>
            <a:r>
              <a:rPr lang="en-US" dirty="0" smtClean="0">
                <a:hlinkClick r:id="rId2"/>
              </a:rPr>
              <a:t>publication/</a:t>
            </a:r>
            <a:r>
              <a:rPr lang="en-US" dirty="0" smtClean="0"/>
              <a:t>[Accessed</a:t>
            </a:r>
            <a:r>
              <a:rPr lang="en-US" dirty="0"/>
              <a:t>: 10th May 2010]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Website References:</a:t>
            </a:r>
          </a:p>
          <a:p>
            <a:pPr lvl="1"/>
            <a:r>
              <a:rPr lang="en-US" dirty="0" smtClean="0"/>
              <a:t>Electronics </a:t>
            </a:r>
            <a:r>
              <a:rPr lang="en-US" dirty="0"/>
              <a:t>LAB, </a:t>
            </a:r>
            <a:r>
              <a:rPr lang="en-US" dirty="0" err="1"/>
              <a:t>Santi</a:t>
            </a:r>
            <a:r>
              <a:rPr lang="en-US" dirty="0"/>
              <a:t> Rodríguez: 24x6 led matrix control unit[online]. Available from: </a:t>
            </a:r>
            <a:r>
              <a:rPr lang="en-US" dirty="0">
                <a:hlinkClick r:id="rId3"/>
              </a:rPr>
              <a:t>http://www.electronics-lab.com/project/24x6-led-matrix-control-circuit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1"/>
            <a:r>
              <a:rPr lang="en-US" dirty="0" err="1"/>
              <a:t>Intructables</a:t>
            </a:r>
            <a:r>
              <a:rPr lang="en-US" dirty="0"/>
              <a:t>, </a:t>
            </a:r>
            <a:r>
              <a:rPr lang="en-US" u="sng" dirty="0">
                <a:hlinkClick r:id="rId4"/>
              </a:rPr>
              <a:t>karthimech09</a:t>
            </a:r>
            <a:r>
              <a:rPr lang="en-US" dirty="0"/>
              <a:t> : 48x8 Scrolling matrix Display using </a:t>
            </a:r>
            <a:r>
              <a:rPr lang="en-US" dirty="0" err="1"/>
              <a:t>arduino</a:t>
            </a:r>
            <a:r>
              <a:rPr lang="en-US" dirty="0"/>
              <a:t> [online]. Available from:  </a:t>
            </a:r>
            <a:r>
              <a:rPr lang="en-US" u="sng" dirty="0">
                <a:hlinkClick r:id="rId5"/>
              </a:rPr>
              <a:t>https://www.instructables.com/id/Make-a-24X6-LED-matrix/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31456E-BF0D-4444-BBB1-AE138735A85B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74083B-1E38-49C4-99F7-48CE4C3FBFAB}" type="datetime1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6090" y="2500306"/>
            <a:ext cx="4141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331</TotalTime>
  <Words>233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Pune Institute of Computer Technology, Pune Dept. of E&amp;TC</vt:lpstr>
      <vt:lpstr>Block Schematic</vt:lpstr>
      <vt:lpstr>PowerPoint Presentation</vt:lpstr>
      <vt:lpstr>resources Required</vt:lpstr>
      <vt:lpstr>Working model Animation</vt:lpstr>
      <vt:lpstr>Features, future Scope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Institute of Computer Technology, Pune Dept. of E&amp;TC</dc:title>
  <dc:creator>Vaibhav</dc:creator>
  <cp:lastModifiedBy>lenovo</cp:lastModifiedBy>
  <cp:revision>28</cp:revision>
  <dcterms:created xsi:type="dcterms:W3CDTF">2015-01-02T02:53:48Z</dcterms:created>
  <dcterms:modified xsi:type="dcterms:W3CDTF">2019-02-06T19:35:16Z</dcterms:modified>
</cp:coreProperties>
</file>