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Bank loan of customers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Finance_1 &amp; Finance_2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450992"/>
            <a:ext cx="11232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last_credit_pull_d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83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excelr 1190</cp:lastModifiedBy>
  <cp:revision>29</cp:revision>
  <dcterms:created xsi:type="dcterms:W3CDTF">2022-01-08T11:53:28Z</dcterms:created>
  <dcterms:modified xsi:type="dcterms:W3CDTF">2023-10-19T12:48:42Z</dcterms:modified>
</cp:coreProperties>
</file>