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8" r:id="rId6"/>
    <p:sldId id="262" r:id="rId7"/>
    <p:sldId id="263" r:id="rId8"/>
    <p:sldId id="264" r:id="rId9"/>
    <p:sldId id="265" r:id="rId10"/>
    <p:sldId id="266" r:id="rId11"/>
    <p:sldId id="267" r:id="rId12"/>
    <p:sldId id="260" r:id="rId13"/>
    <p:sldId id="261" r:id="rId14"/>
    <p:sldId id="270"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73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UNYAVATHI PATHIVADA" userId="689f50ce738b02c1" providerId="LiveId" clId="{3EA788F3-57B3-41A8-A67E-75C46D17FFA1}"/>
    <pc:docChg chg="undo custSel addSld delSld modSld sldOrd">
      <pc:chgData name="PUNYAVATHI PATHIVADA" userId="689f50ce738b02c1" providerId="LiveId" clId="{3EA788F3-57B3-41A8-A67E-75C46D17FFA1}" dt="2024-03-24T04:06:02.587" v="943" actId="1076"/>
      <pc:docMkLst>
        <pc:docMk/>
      </pc:docMkLst>
      <pc:sldChg chg="addSp modSp mod">
        <pc:chgData name="PUNYAVATHI PATHIVADA" userId="689f50ce738b02c1" providerId="LiveId" clId="{3EA788F3-57B3-41A8-A67E-75C46D17FFA1}" dt="2024-03-23T06:57:23.135" v="389" actId="1076"/>
        <pc:sldMkLst>
          <pc:docMk/>
          <pc:sldMk cId="2616681060" sldId="256"/>
        </pc:sldMkLst>
        <pc:spChg chg="mod">
          <ac:chgData name="PUNYAVATHI PATHIVADA" userId="689f50ce738b02c1" providerId="LiveId" clId="{3EA788F3-57B3-41A8-A67E-75C46D17FFA1}" dt="2024-03-23T06:57:23.135" v="389" actId="1076"/>
          <ac:spMkLst>
            <pc:docMk/>
            <pc:sldMk cId="2616681060" sldId="256"/>
            <ac:spMk id="2" creationId="{3D71791B-611F-E477-650C-54DA7EF81454}"/>
          </ac:spMkLst>
        </pc:spChg>
        <pc:spChg chg="mod">
          <ac:chgData name="PUNYAVATHI PATHIVADA" userId="689f50ce738b02c1" providerId="LiveId" clId="{3EA788F3-57B3-41A8-A67E-75C46D17FFA1}" dt="2024-03-23T05:42:45.230" v="51" actId="14100"/>
          <ac:spMkLst>
            <pc:docMk/>
            <pc:sldMk cId="2616681060" sldId="256"/>
            <ac:spMk id="3" creationId="{581D1FF6-F430-9361-A4F1-E788D7B60A71}"/>
          </ac:spMkLst>
        </pc:spChg>
        <pc:spChg chg="add mod">
          <ac:chgData name="PUNYAVATHI PATHIVADA" userId="689f50ce738b02c1" providerId="LiveId" clId="{3EA788F3-57B3-41A8-A67E-75C46D17FFA1}" dt="2024-03-23T05:43:07.908" v="54" actId="14100"/>
          <ac:spMkLst>
            <pc:docMk/>
            <pc:sldMk cId="2616681060" sldId="256"/>
            <ac:spMk id="7" creationId="{44C81FAD-C2A4-34C0-3880-EBDB6C3B8261}"/>
          </ac:spMkLst>
        </pc:spChg>
        <pc:picChg chg="add mod">
          <ac:chgData name="PUNYAVATHI PATHIVADA" userId="689f50ce738b02c1" providerId="LiveId" clId="{3EA788F3-57B3-41A8-A67E-75C46D17FFA1}" dt="2024-03-23T05:41:21.684" v="10" actId="1076"/>
          <ac:picMkLst>
            <pc:docMk/>
            <pc:sldMk cId="2616681060" sldId="256"/>
            <ac:picMk id="5" creationId="{060B7036-4331-4707-6525-4480E199A2E6}"/>
          </ac:picMkLst>
        </pc:picChg>
      </pc:sldChg>
      <pc:sldChg chg="addSp modSp new mod">
        <pc:chgData name="PUNYAVATHI PATHIVADA" userId="689f50ce738b02c1" providerId="LiveId" clId="{3EA788F3-57B3-41A8-A67E-75C46D17FFA1}" dt="2024-03-23T06:17:03.523" v="354" actId="14100"/>
        <pc:sldMkLst>
          <pc:docMk/>
          <pc:sldMk cId="1339441281" sldId="257"/>
        </pc:sldMkLst>
        <pc:spChg chg="mod">
          <ac:chgData name="PUNYAVATHI PATHIVADA" userId="689f50ce738b02c1" providerId="LiveId" clId="{3EA788F3-57B3-41A8-A67E-75C46D17FFA1}" dt="2024-03-23T06:15:59.475" v="340" actId="2711"/>
          <ac:spMkLst>
            <pc:docMk/>
            <pc:sldMk cId="1339441281" sldId="257"/>
            <ac:spMk id="2" creationId="{A0E348A2-DEDE-9882-5EF7-8BFE25AF6FC6}"/>
          </ac:spMkLst>
        </pc:spChg>
        <pc:spChg chg="mod">
          <ac:chgData name="PUNYAVATHI PATHIVADA" userId="689f50ce738b02c1" providerId="LiveId" clId="{3EA788F3-57B3-41A8-A67E-75C46D17FFA1}" dt="2024-03-23T06:16:45.473" v="348" actId="14100"/>
          <ac:spMkLst>
            <pc:docMk/>
            <pc:sldMk cId="1339441281" sldId="257"/>
            <ac:spMk id="3" creationId="{ACC833EE-E66E-3F63-E8F6-198135F6D636}"/>
          </ac:spMkLst>
        </pc:spChg>
        <pc:picChg chg="add mod">
          <ac:chgData name="PUNYAVATHI PATHIVADA" userId="689f50ce738b02c1" providerId="LiveId" clId="{3EA788F3-57B3-41A8-A67E-75C46D17FFA1}" dt="2024-03-23T06:17:03.523" v="354" actId="14100"/>
          <ac:picMkLst>
            <pc:docMk/>
            <pc:sldMk cId="1339441281" sldId="257"/>
            <ac:picMk id="1026" creationId="{290764AB-1B74-15AC-5E16-D8A13ACBDC1E}"/>
          </ac:picMkLst>
        </pc:picChg>
      </pc:sldChg>
      <pc:sldChg chg="modSp new mod">
        <pc:chgData name="PUNYAVATHI PATHIVADA" userId="689f50ce738b02c1" providerId="LiveId" clId="{3EA788F3-57B3-41A8-A67E-75C46D17FFA1}" dt="2024-03-23T06:56:07.084" v="384" actId="27636"/>
        <pc:sldMkLst>
          <pc:docMk/>
          <pc:sldMk cId="1539315299" sldId="258"/>
        </pc:sldMkLst>
        <pc:spChg chg="mod">
          <ac:chgData name="PUNYAVATHI PATHIVADA" userId="689f50ce738b02c1" providerId="LiveId" clId="{3EA788F3-57B3-41A8-A67E-75C46D17FFA1}" dt="2024-03-23T06:45:05.763" v="379" actId="207"/>
          <ac:spMkLst>
            <pc:docMk/>
            <pc:sldMk cId="1539315299" sldId="258"/>
            <ac:spMk id="2" creationId="{1F3E85BF-8833-CF7C-6D33-B9C301AB214B}"/>
          </ac:spMkLst>
        </pc:spChg>
        <pc:spChg chg="mod">
          <ac:chgData name="PUNYAVATHI PATHIVADA" userId="689f50ce738b02c1" providerId="LiveId" clId="{3EA788F3-57B3-41A8-A67E-75C46D17FFA1}" dt="2024-03-23T06:56:07.084" v="384" actId="27636"/>
          <ac:spMkLst>
            <pc:docMk/>
            <pc:sldMk cId="1539315299" sldId="258"/>
            <ac:spMk id="3" creationId="{4B0D5473-7507-7CA1-1D81-D37C7D32B571}"/>
          </ac:spMkLst>
        </pc:spChg>
      </pc:sldChg>
      <pc:sldChg chg="addSp delSp modSp new mod">
        <pc:chgData name="PUNYAVATHI PATHIVADA" userId="689f50ce738b02c1" providerId="LiveId" clId="{3EA788F3-57B3-41A8-A67E-75C46D17FFA1}" dt="2024-03-23T07:19:45.415" v="455" actId="1036"/>
        <pc:sldMkLst>
          <pc:docMk/>
          <pc:sldMk cId="2791669551" sldId="259"/>
        </pc:sldMkLst>
        <pc:spChg chg="mod">
          <ac:chgData name="PUNYAVATHI PATHIVADA" userId="689f50ce738b02c1" providerId="LiveId" clId="{3EA788F3-57B3-41A8-A67E-75C46D17FFA1}" dt="2024-03-23T07:01:10.403" v="400" actId="120"/>
          <ac:spMkLst>
            <pc:docMk/>
            <pc:sldMk cId="2791669551" sldId="259"/>
            <ac:spMk id="2" creationId="{4BAD62B0-9F6C-2057-2D24-19B4400219FD}"/>
          </ac:spMkLst>
        </pc:spChg>
        <pc:spChg chg="add del mod">
          <ac:chgData name="PUNYAVATHI PATHIVADA" userId="689f50ce738b02c1" providerId="LiveId" clId="{3EA788F3-57B3-41A8-A67E-75C46D17FFA1}" dt="2024-03-23T07:02:56.231" v="419" actId="20577"/>
          <ac:spMkLst>
            <pc:docMk/>
            <pc:sldMk cId="2791669551" sldId="259"/>
            <ac:spMk id="3" creationId="{E66C87EA-06C7-CBC8-C005-1EEE9383FB2D}"/>
          </ac:spMkLst>
        </pc:spChg>
        <pc:spChg chg="add mod">
          <ac:chgData name="PUNYAVATHI PATHIVADA" userId="689f50ce738b02c1" providerId="LiveId" clId="{3EA788F3-57B3-41A8-A67E-75C46D17FFA1}" dt="2024-03-23T07:01:26.260" v="402"/>
          <ac:spMkLst>
            <pc:docMk/>
            <pc:sldMk cId="2791669551" sldId="259"/>
            <ac:spMk id="4" creationId="{956796D5-5E73-69EB-DA04-01546604382A}"/>
          </ac:spMkLst>
        </pc:spChg>
        <pc:spChg chg="add mod">
          <ac:chgData name="PUNYAVATHI PATHIVADA" userId="689f50ce738b02c1" providerId="LiveId" clId="{3EA788F3-57B3-41A8-A67E-75C46D17FFA1}" dt="2024-03-23T07:01:46.613" v="404"/>
          <ac:spMkLst>
            <pc:docMk/>
            <pc:sldMk cId="2791669551" sldId="259"/>
            <ac:spMk id="5" creationId="{60E770FE-E29A-84EC-E9D3-98909DCC39B5}"/>
          </ac:spMkLst>
        </pc:spChg>
        <pc:spChg chg="add mod">
          <ac:chgData name="PUNYAVATHI PATHIVADA" userId="689f50ce738b02c1" providerId="LiveId" clId="{3EA788F3-57B3-41A8-A67E-75C46D17FFA1}" dt="2024-03-23T07:02:04.659" v="410"/>
          <ac:spMkLst>
            <pc:docMk/>
            <pc:sldMk cId="2791669551" sldId="259"/>
            <ac:spMk id="6" creationId="{6600C5A3-FA7B-26A8-79C6-ED5F5ABB998A}"/>
          </ac:spMkLst>
        </pc:spChg>
        <pc:picChg chg="add mod">
          <ac:chgData name="PUNYAVATHI PATHIVADA" userId="689f50ce738b02c1" providerId="LiveId" clId="{3EA788F3-57B3-41A8-A67E-75C46D17FFA1}" dt="2024-03-23T07:09:13.252" v="424" actId="1076"/>
          <ac:picMkLst>
            <pc:docMk/>
            <pc:sldMk cId="2791669551" sldId="259"/>
            <ac:picMk id="8" creationId="{1A56CFD2-5A7C-68A2-F0EF-D99607E1D780}"/>
          </ac:picMkLst>
        </pc:picChg>
        <pc:picChg chg="add mod">
          <ac:chgData name="PUNYAVATHI PATHIVADA" userId="689f50ce738b02c1" providerId="LiveId" clId="{3EA788F3-57B3-41A8-A67E-75C46D17FFA1}" dt="2024-03-23T07:09:08.391" v="423" actId="1076"/>
          <ac:picMkLst>
            <pc:docMk/>
            <pc:sldMk cId="2791669551" sldId="259"/>
            <ac:picMk id="10" creationId="{9E424238-1BF7-A0F3-1DE1-D61A1A097692}"/>
          </ac:picMkLst>
        </pc:picChg>
        <pc:picChg chg="add mod">
          <ac:chgData name="PUNYAVATHI PATHIVADA" userId="689f50ce738b02c1" providerId="LiveId" clId="{3EA788F3-57B3-41A8-A67E-75C46D17FFA1}" dt="2024-03-23T07:19:45.415" v="455" actId="1036"/>
          <ac:picMkLst>
            <pc:docMk/>
            <pc:sldMk cId="2791669551" sldId="259"/>
            <ac:picMk id="12" creationId="{193240EB-041B-45D0-39D9-F66CD7EE7966}"/>
          </ac:picMkLst>
        </pc:picChg>
        <pc:picChg chg="add mod">
          <ac:chgData name="PUNYAVATHI PATHIVADA" userId="689f50ce738b02c1" providerId="LiveId" clId="{3EA788F3-57B3-41A8-A67E-75C46D17FFA1}" dt="2024-03-23T07:09:26.063" v="425" actId="1076"/>
          <ac:picMkLst>
            <pc:docMk/>
            <pc:sldMk cId="2791669551" sldId="259"/>
            <ac:picMk id="14" creationId="{2EB40BAA-F0E1-3C87-53C8-351BF7B186CD}"/>
          </ac:picMkLst>
        </pc:picChg>
      </pc:sldChg>
      <pc:sldChg chg="addSp delSp modSp new mod">
        <pc:chgData name="PUNYAVATHI PATHIVADA" userId="689f50ce738b02c1" providerId="LiveId" clId="{3EA788F3-57B3-41A8-A67E-75C46D17FFA1}" dt="2024-03-24T03:08:25.743" v="896" actId="207"/>
        <pc:sldMkLst>
          <pc:docMk/>
          <pc:sldMk cId="701344943" sldId="260"/>
        </pc:sldMkLst>
        <pc:spChg chg="mod">
          <ac:chgData name="PUNYAVATHI PATHIVADA" userId="689f50ce738b02c1" providerId="LiveId" clId="{3EA788F3-57B3-41A8-A67E-75C46D17FFA1}" dt="2024-03-23T07:48:24.148" v="640" actId="20577"/>
          <ac:spMkLst>
            <pc:docMk/>
            <pc:sldMk cId="701344943" sldId="260"/>
            <ac:spMk id="2" creationId="{8227EC9B-D460-EE22-FB6B-641BA39F8FE8}"/>
          </ac:spMkLst>
        </pc:spChg>
        <pc:spChg chg="del">
          <ac:chgData name="PUNYAVATHI PATHIVADA" userId="689f50ce738b02c1" providerId="LiveId" clId="{3EA788F3-57B3-41A8-A67E-75C46D17FFA1}" dt="2024-03-23T07:17:26.002" v="442"/>
          <ac:spMkLst>
            <pc:docMk/>
            <pc:sldMk cId="701344943" sldId="260"/>
            <ac:spMk id="3" creationId="{4FE90433-9ED1-2A86-584A-00E59B397D70}"/>
          </ac:spMkLst>
        </pc:spChg>
        <pc:spChg chg="add mod">
          <ac:chgData name="PUNYAVATHI PATHIVADA" userId="689f50ce738b02c1" providerId="LiveId" clId="{3EA788F3-57B3-41A8-A67E-75C46D17FFA1}" dt="2024-03-23T07:24:51.107" v="564" actId="1076"/>
          <ac:spMkLst>
            <pc:docMk/>
            <pc:sldMk cId="701344943" sldId="260"/>
            <ac:spMk id="8" creationId="{D4AD9E77-3AAE-F2D2-F81A-AB132768DBB5}"/>
          </ac:spMkLst>
        </pc:spChg>
        <pc:spChg chg="add mod">
          <ac:chgData name="PUNYAVATHI PATHIVADA" userId="689f50ce738b02c1" providerId="LiveId" clId="{3EA788F3-57B3-41A8-A67E-75C46D17FFA1}" dt="2024-03-23T07:24:59.048" v="566" actId="20577"/>
          <ac:spMkLst>
            <pc:docMk/>
            <pc:sldMk cId="701344943" sldId="260"/>
            <ac:spMk id="10" creationId="{83F3154B-3694-FE2F-F9B7-2591111FF3CB}"/>
          </ac:spMkLst>
        </pc:spChg>
        <pc:spChg chg="add mod">
          <ac:chgData name="PUNYAVATHI PATHIVADA" userId="689f50ce738b02c1" providerId="LiveId" clId="{3EA788F3-57B3-41A8-A67E-75C46D17FFA1}" dt="2024-03-23T07:24:29.151" v="561" actId="1076"/>
          <ac:spMkLst>
            <pc:docMk/>
            <pc:sldMk cId="701344943" sldId="260"/>
            <ac:spMk id="12" creationId="{AF9FFF6F-A8D4-83FC-8DDD-DEDF8483DBF2}"/>
          </ac:spMkLst>
        </pc:spChg>
        <pc:spChg chg="add mod">
          <ac:chgData name="PUNYAVATHI PATHIVADA" userId="689f50ce738b02c1" providerId="LiveId" clId="{3EA788F3-57B3-41A8-A67E-75C46D17FFA1}" dt="2024-03-24T03:08:25.743" v="896" actId="207"/>
          <ac:spMkLst>
            <pc:docMk/>
            <pc:sldMk cId="701344943" sldId="260"/>
            <ac:spMk id="14" creationId="{0599D58F-F1F9-5E70-D4BD-FEB104310878}"/>
          </ac:spMkLst>
        </pc:spChg>
        <pc:picChg chg="add mod">
          <ac:chgData name="PUNYAVATHI PATHIVADA" userId="689f50ce738b02c1" providerId="LiveId" clId="{3EA788F3-57B3-41A8-A67E-75C46D17FFA1}" dt="2024-03-23T07:17:38.952" v="448" actId="1076"/>
          <ac:picMkLst>
            <pc:docMk/>
            <pc:sldMk cId="701344943" sldId="260"/>
            <ac:picMk id="5" creationId="{DD3910BE-4764-9ED5-CC1C-F56E9D91CF87}"/>
          </ac:picMkLst>
        </pc:picChg>
        <pc:picChg chg="add mod">
          <ac:chgData name="PUNYAVATHI PATHIVADA" userId="689f50ce738b02c1" providerId="LiveId" clId="{3EA788F3-57B3-41A8-A67E-75C46D17FFA1}" dt="2024-03-23T07:25:20.611" v="568" actId="1076"/>
          <ac:picMkLst>
            <pc:docMk/>
            <pc:sldMk cId="701344943" sldId="260"/>
            <ac:picMk id="6" creationId="{3A998B59-17EE-DF3E-B8EC-EAC362A6589B}"/>
          </ac:picMkLst>
        </pc:picChg>
        <pc:picChg chg="add del mod">
          <ac:chgData name="PUNYAVATHI PATHIVADA" userId="689f50ce738b02c1" providerId="LiveId" clId="{3EA788F3-57B3-41A8-A67E-75C46D17FFA1}" dt="2024-03-23T07:20:23.292" v="458" actId="478"/>
          <ac:picMkLst>
            <pc:docMk/>
            <pc:sldMk cId="701344943" sldId="260"/>
            <ac:picMk id="3074" creationId="{F08C480E-8586-A1D3-A6C9-5D31007C19EC}"/>
          </ac:picMkLst>
        </pc:picChg>
        <pc:picChg chg="add mod">
          <ac:chgData name="PUNYAVATHI PATHIVADA" userId="689f50ce738b02c1" providerId="LiveId" clId="{3EA788F3-57B3-41A8-A67E-75C46D17FFA1}" dt="2024-03-23T07:25:18.338" v="567" actId="1076"/>
          <ac:picMkLst>
            <pc:docMk/>
            <pc:sldMk cId="701344943" sldId="260"/>
            <ac:picMk id="3076" creationId="{FCD1D7D1-4D90-5876-1069-05F1F31290BC}"/>
          </ac:picMkLst>
        </pc:picChg>
        <pc:picChg chg="add mod">
          <ac:chgData name="PUNYAVATHI PATHIVADA" userId="689f50ce738b02c1" providerId="LiveId" clId="{3EA788F3-57B3-41A8-A67E-75C46D17FFA1}" dt="2024-03-23T07:25:28.143" v="570" actId="14100"/>
          <ac:picMkLst>
            <pc:docMk/>
            <pc:sldMk cId="701344943" sldId="260"/>
            <ac:picMk id="3078" creationId="{CDA6759A-0048-9010-F661-3AA25DF88ED1}"/>
          </ac:picMkLst>
        </pc:picChg>
      </pc:sldChg>
      <pc:sldChg chg="addSp modSp new mod">
        <pc:chgData name="PUNYAVATHI PATHIVADA" userId="689f50ce738b02c1" providerId="LiveId" clId="{3EA788F3-57B3-41A8-A67E-75C46D17FFA1}" dt="2024-03-23T07:48:32.753" v="641" actId="207"/>
        <pc:sldMkLst>
          <pc:docMk/>
          <pc:sldMk cId="2288522867" sldId="261"/>
        </pc:sldMkLst>
        <pc:spChg chg="mod">
          <ac:chgData name="PUNYAVATHI PATHIVADA" userId="689f50ce738b02c1" providerId="LiveId" clId="{3EA788F3-57B3-41A8-A67E-75C46D17FFA1}" dt="2024-03-23T07:46:29.447" v="636" actId="20577"/>
          <ac:spMkLst>
            <pc:docMk/>
            <pc:sldMk cId="2288522867" sldId="261"/>
            <ac:spMk id="2" creationId="{2698A572-7B10-A522-F8A9-489FBB096FB9}"/>
          </ac:spMkLst>
        </pc:spChg>
        <pc:spChg chg="mod">
          <ac:chgData name="PUNYAVATHI PATHIVADA" userId="689f50ce738b02c1" providerId="LiveId" clId="{3EA788F3-57B3-41A8-A67E-75C46D17FFA1}" dt="2024-03-23T07:48:32.753" v="641" actId="207"/>
          <ac:spMkLst>
            <pc:docMk/>
            <pc:sldMk cId="2288522867" sldId="261"/>
            <ac:spMk id="3" creationId="{B12B8271-C3C5-C2D0-AB91-1B97675FE2CD}"/>
          </ac:spMkLst>
        </pc:spChg>
        <pc:picChg chg="add mod">
          <ac:chgData name="PUNYAVATHI PATHIVADA" userId="689f50ce738b02c1" providerId="LiveId" clId="{3EA788F3-57B3-41A8-A67E-75C46D17FFA1}" dt="2024-03-23T07:46:26.597" v="632" actId="1076"/>
          <ac:picMkLst>
            <pc:docMk/>
            <pc:sldMk cId="2288522867" sldId="261"/>
            <ac:picMk id="4098" creationId="{00F83D53-1961-AD27-DE55-36913FFE8DC5}"/>
          </ac:picMkLst>
        </pc:picChg>
      </pc:sldChg>
      <pc:sldChg chg="delSp modSp new mod">
        <pc:chgData name="PUNYAVATHI PATHIVADA" userId="689f50ce738b02c1" providerId="LiveId" clId="{3EA788F3-57B3-41A8-A67E-75C46D17FFA1}" dt="2024-03-23T07:56:20.188" v="738" actId="2711"/>
        <pc:sldMkLst>
          <pc:docMk/>
          <pc:sldMk cId="1917613716" sldId="262"/>
        </pc:sldMkLst>
        <pc:spChg chg="mod">
          <ac:chgData name="PUNYAVATHI PATHIVADA" userId="689f50ce738b02c1" providerId="LiveId" clId="{3EA788F3-57B3-41A8-A67E-75C46D17FFA1}" dt="2024-03-23T07:56:20.188" v="738" actId="2711"/>
          <ac:spMkLst>
            <pc:docMk/>
            <pc:sldMk cId="1917613716" sldId="262"/>
            <ac:spMk id="2" creationId="{A60DCA78-81C6-2918-44D4-815B6FDDE6F0}"/>
          </ac:spMkLst>
        </pc:spChg>
        <pc:spChg chg="del">
          <ac:chgData name="PUNYAVATHI PATHIVADA" userId="689f50ce738b02c1" providerId="LiveId" clId="{3EA788F3-57B3-41A8-A67E-75C46D17FFA1}" dt="2024-03-23T07:52:27.931" v="669" actId="478"/>
          <ac:spMkLst>
            <pc:docMk/>
            <pc:sldMk cId="1917613716" sldId="262"/>
            <ac:spMk id="3" creationId="{C35C0234-DFD1-7A59-1CF2-FB2ED946F84A}"/>
          </ac:spMkLst>
        </pc:spChg>
      </pc:sldChg>
      <pc:sldChg chg="modSp new del mod">
        <pc:chgData name="PUNYAVATHI PATHIVADA" userId="689f50ce738b02c1" providerId="LiveId" clId="{3EA788F3-57B3-41A8-A67E-75C46D17FFA1}" dt="2024-03-23T07:51:52.810" v="644" actId="47"/>
        <pc:sldMkLst>
          <pc:docMk/>
          <pc:sldMk cId="3141781451" sldId="262"/>
        </pc:sldMkLst>
        <pc:spChg chg="mod">
          <ac:chgData name="PUNYAVATHI PATHIVADA" userId="689f50ce738b02c1" providerId="LiveId" clId="{3EA788F3-57B3-41A8-A67E-75C46D17FFA1}" dt="2024-03-23T07:51:35.815" v="643" actId="1076"/>
          <ac:spMkLst>
            <pc:docMk/>
            <pc:sldMk cId="3141781451" sldId="262"/>
            <ac:spMk id="2" creationId="{BF9785D6-2031-D55D-4514-BDC4AA844B65}"/>
          </ac:spMkLst>
        </pc:spChg>
      </pc:sldChg>
      <pc:sldChg chg="addSp modSp new mod">
        <pc:chgData name="PUNYAVATHI PATHIVADA" userId="689f50ce738b02c1" providerId="LiveId" clId="{3EA788F3-57B3-41A8-A67E-75C46D17FFA1}" dt="2024-03-23T07:53:15.351" v="675" actId="14100"/>
        <pc:sldMkLst>
          <pc:docMk/>
          <pc:sldMk cId="2469310614" sldId="263"/>
        </pc:sldMkLst>
        <pc:picChg chg="add mod">
          <ac:chgData name="PUNYAVATHI PATHIVADA" userId="689f50ce738b02c1" providerId="LiveId" clId="{3EA788F3-57B3-41A8-A67E-75C46D17FFA1}" dt="2024-03-23T07:53:15.351" v="675" actId="14100"/>
          <ac:picMkLst>
            <pc:docMk/>
            <pc:sldMk cId="2469310614" sldId="263"/>
            <ac:picMk id="3" creationId="{4949AE87-9FB7-7AB1-0424-0C47A5D733FF}"/>
          </ac:picMkLst>
        </pc:picChg>
      </pc:sldChg>
      <pc:sldChg chg="delSp modSp new mod">
        <pc:chgData name="PUNYAVATHI PATHIVADA" userId="689f50ce738b02c1" providerId="LiveId" clId="{3EA788F3-57B3-41A8-A67E-75C46D17FFA1}" dt="2024-03-23T07:56:29.872" v="740" actId="2711"/>
        <pc:sldMkLst>
          <pc:docMk/>
          <pc:sldMk cId="1182191923" sldId="264"/>
        </pc:sldMkLst>
        <pc:spChg chg="mod">
          <ac:chgData name="PUNYAVATHI PATHIVADA" userId="689f50ce738b02c1" providerId="LiveId" clId="{3EA788F3-57B3-41A8-A67E-75C46D17FFA1}" dt="2024-03-23T07:56:29.872" v="740" actId="2711"/>
          <ac:spMkLst>
            <pc:docMk/>
            <pc:sldMk cId="1182191923" sldId="264"/>
            <ac:spMk id="2" creationId="{7928A3A7-4AFA-E846-9CDD-5E426C2D3B46}"/>
          </ac:spMkLst>
        </pc:spChg>
        <pc:spChg chg="del">
          <ac:chgData name="PUNYAVATHI PATHIVADA" userId="689f50ce738b02c1" providerId="LiveId" clId="{3EA788F3-57B3-41A8-A67E-75C46D17FFA1}" dt="2024-03-23T07:53:41.323" v="694" actId="478"/>
          <ac:spMkLst>
            <pc:docMk/>
            <pc:sldMk cId="1182191923" sldId="264"/>
            <ac:spMk id="3" creationId="{158EDC53-3ECD-63B1-7F1B-31D6F1320FCF}"/>
          </ac:spMkLst>
        </pc:spChg>
      </pc:sldChg>
      <pc:sldChg chg="addSp delSp modSp new mod">
        <pc:chgData name="PUNYAVATHI PATHIVADA" userId="689f50ce738b02c1" providerId="LiveId" clId="{3EA788F3-57B3-41A8-A67E-75C46D17FFA1}" dt="2024-03-23T17:53:05.912" v="757" actId="1076"/>
        <pc:sldMkLst>
          <pc:docMk/>
          <pc:sldMk cId="2960482386" sldId="265"/>
        </pc:sldMkLst>
        <pc:spChg chg="add del mod">
          <ac:chgData name="PUNYAVATHI PATHIVADA" userId="689f50ce738b02c1" providerId="LiveId" clId="{3EA788F3-57B3-41A8-A67E-75C46D17FFA1}" dt="2024-03-23T17:14:48.092" v="745" actId="478"/>
          <ac:spMkLst>
            <pc:docMk/>
            <pc:sldMk cId="2960482386" sldId="265"/>
            <ac:spMk id="2" creationId="{17D51860-0A54-9200-7183-3054AC59729F}"/>
          </ac:spMkLst>
        </pc:spChg>
        <pc:spChg chg="add">
          <ac:chgData name="PUNYAVATHI PATHIVADA" userId="689f50ce738b02c1" providerId="LiveId" clId="{3EA788F3-57B3-41A8-A67E-75C46D17FFA1}" dt="2024-03-23T17:14:57.881" v="746"/>
          <ac:spMkLst>
            <pc:docMk/>
            <pc:sldMk cId="2960482386" sldId="265"/>
            <ac:spMk id="3" creationId="{7FBD7450-6F91-5722-8B26-79D0AD661283}"/>
          </ac:spMkLst>
        </pc:spChg>
        <pc:spChg chg="add">
          <ac:chgData name="PUNYAVATHI PATHIVADA" userId="689f50ce738b02c1" providerId="LiveId" clId="{3EA788F3-57B3-41A8-A67E-75C46D17FFA1}" dt="2024-03-23T17:51:56.835" v="751"/>
          <ac:spMkLst>
            <pc:docMk/>
            <pc:sldMk cId="2960482386" sldId="265"/>
            <ac:spMk id="5" creationId="{13848E52-3F07-1783-9F2E-691DF4C66288}"/>
          </ac:spMkLst>
        </pc:spChg>
        <pc:picChg chg="add del mod">
          <ac:chgData name="PUNYAVATHI PATHIVADA" userId="689f50ce738b02c1" providerId="LiveId" clId="{3EA788F3-57B3-41A8-A67E-75C46D17FFA1}" dt="2024-03-23T17:15:29.354" v="750" actId="478"/>
          <ac:picMkLst>
            <pc:docMk/>
            <pc:sldMk cId="2960482386" sldId="265"/>
            <ac:picMk id="4" creationId="{91DD7809-5FAD-EC7F-283C-7C79A6CC9919}"/>
          </ac:picMkLst>
        </pc:picChg>
        <pc:picChg chg="add del mod">
          <ac:chgData name="PUNYAVATHI PATHIVADA" userId="689f50ce738b02c1" providerId="LiveId" clId="{3EA788F3-57B3-41A8-A67E-75C46D17FFA1}" dt="2024-03-23T17:53:05.912" v="757" actId="1076"/>
          <ac:picMkLst>
            <pc:docMk/>
            <pc:sldMk cId="2960482386" sldId="265"/>
            <ac:picMk id="6" creationId="{D48AB6A0-DBC4-B590-EEAF-DCDAF91CBE40}"/>
          </ac:picMkLst>
        </pc:picChg>
      </pc:sldChg>
      <pc:sldChg chg="delSp modSp new mod">
        <pc:chgData name="PUNYAVATHI PATHIVADA" userId="689f50ce738b02c1" providerId="LiveId" clId="{3EA788F3-57B3-41A8-A67E-75C46D17FFA1}" dt="2024-03-23T07:56:43.989" v="742" actId="2711"/>
        <pc:sldMkLst>
          <pc:docMk/>
          <pc:sldMk cId="1149569917" sldId="266"/>
        </pc:sldMkLst>
        <pc:spChg chg="mod">
          <ac:chgData name="PUNYAVATHI PATHIVADA" userId="689f50ce738b02c1" providerId="LiveId" clId="{3EA788F3-57B3-41A8-A67E-75C46D17FFA1}" dt="2024-03-23T07:56:43.989" v="742" actId="2711"/>
          <ac:spMkLst>
            <pc:docMk/>
            <pc:sldMk cId="1149569917" sldId="266"/>
            <ac:spMk id="2" creationId="{19CA15D5-5D29-ABDD-912F-E450DB324A2D}"/>
          </ac:spMkLst>
        </pc:spChg>
        <pc:spChg chg="del">
          <ac:chgData name="PUNYAVATHI PATHIVADA" userId="689f50ce738b02c1" providerId="LiveId" clId="{3EA788F3-57B3-41A8-A67E-75C46D17FFA1}" dt="2024-03-23T07:54:22.126" v="720" actId="478"/>
          <ac:spMkLst>
            <pc:docMk/>
            <pc:sldMk cId="1149569917" sldId="266"/>
            <ac:spMk id="3" creationId="{6DB0572F-D3A1-609B-AB82-DB8E003BEC3A}"/>
          </ac:spMkLst>
        </pc:spChg>
      </pc:sldChg>
      <pc:sldChg chg="addSp modSp new mod ord">
        <pc:chgData name="PUNYAVATHI PATHIVADA" userId="689f50ce738b02c1" providerId="LiveId" clId="{3EA788F3-57B3-41A8-A67E-75C46D17FFA1}" dt="2024-03-24T03:57:07.491" v="899" actId="20578"/>
        <pc:sldMkLst>
          <pc:docMk/>
          <pc:sldMk cId="2207431649" sldId="267"/>
        </pc:sldMkLst>
        <pc:picChg chg="add mod">
          <ac:chgData name="PUNYAVATHI PATHIVADA" userId="689f50ce738b02c1" providerId="LiveId" clId="{3EA788F3-57B3-41A8-A67E-75C46D17FFA1}" dt="2024-03-23T07:55:01.390" v="723" actId="14100"/>
          <ac:picMkLst>
            <pc:docMk/>
            <pc:sldMk cId="2207431649" sldId="267"/>
            <ac:picMk id="3" creationId="{F654DA83-4C23-8544-AF5C-B7E90F5091BA}"/>
          </ac:picMkLst>
        </pc:picChg>
      </pc:sldChg>
      <pc:sldChg chg="addSp delSp modSp new mod">
        <pc:chgData name="PUNYAVATHI PATHIVADA" userId="689f50ce738b02c1" providerId="LiveId" clId="{3EA788F3-57B3-41A8-A67E-75C46D17FFA1}" dt="2024-03-23T17:54:38.294" v="771" actId="14100"/>
        <pc:sldMkLst>
          <pc:docMk/>
          <pc:sldMk cId="312051091" sldId="268"/>
        </pc:sldMkLst>
        <pc:spChg chg="mod">
          <ac:chgData name="PUNYAVATHI PATHIVADA" userId="689f50ce738b02c1" providerId="LiveId" clId="{3EA788F3-57B3-41A8-A67E-75C46D17FFA1}" dt="2024-03-23T07:56:05.493" v="736" actId="207"/>
          <ac:spMkLst>
            <pc:docMk/>
            <pc:sldMk cId="312051091" sldId="268"/>
            <ac:spMk id="2" creationId="{D107A0D4-76E6-FB54-FAA1-808182760079}"/>
          </ac:spMkLst>
        </pc:spChg>
        <pc:spChg chg="del">
          <ac:chgData name="PUNYAVATHI PATHIVADA" userId="689f50ce738b02c1" providerId="LiveId" clId="{3EA788F3-57B3-41A8-A67E-75C46D17FFA1}" dt="2024-03-23T17:53:53.322" v="758"/>
          <ac:spMkLst>
            <pc:docMk/>
            <pc:sldMk cId="312051091" sldId="268"/>
            <ac:spMk id="3" creationId="{F1C0A6E1-5D42-7CB9-1686-98E145CAF32B}"/>
          </ac:spMkLst>
        </pc:spChg>
        <pc:picChg chg="add mod">
          <ac:chgData name="PUNYAVATHI PATHIVADA" userId="689f50ce738b02c1" providerId="LiveId" clId="{3EA788F3-57B3-41A8-A67E-75C46D17FFA1}" dt="2024-03-23T17:54:24.896" v="768" actId="14100"/>
          <ac:picMkLst>
            <pc:docMk/>
            <pc:sldMk cId="312051091" sldId="268"/>
            <ac:picMk id="5" creationId="{48FE0853-69F9-1E87-5999-CB7DBA3CAE01}"/>
          </ac:picMkLst>
        </pc:picChg>
        <pc:picChg chg="add mod">
          <ac:chgData name="PUNYAVATHI PATHIVADA" userId="689f50ce738b02c1" providerId="LiveId" clId="{3EA788F3-57B3-41A8-A67E-75C46D17FFA1}" dt="2024-03-23T17:54:14.367" v="765" actId="14100"/>
          <ac:picMkLst>
            <pc:docMk/>
            <pc:sldMk cId="312051091" sldId="268"/>
            <ac:picMk id="7" creationId="{FC93A7F9-BD4C-CE4E-0DB1-A380C1499181}"/>
          </ac:picMkLst>
        </pc:picChg>
        <pc:picChg chg="add mod">
          <ac:chgData name="PUNYAVATHI PATHIVADA" userId="689f50ce738b02c1" providerId="LiveId" clId="{3EA788F3-57B3-41A8-A67E-75C46D17FFA1}" dt="2024-03-23T17:54:38.294" v="771" actId="14100"/>
          <ac:picMkLst>
            <pc:docMk/>
            <pc:sldMk cId="312051091" sldId="268"/>
            <ac:picMk id="9" creationId="{402ACF50-3429-6D4A-2988-4F7117E8B28D}"/>
          </ac:picMkLst>
        </pc:picChg>
      </pc:sldChg>
      <pc:sldChg chg="addSp modSp new mod">
        <pc:chgData name="PUNYAVATHI PATHIVADA" userId="689f50ce738b02c1" providerId="LiveId" clId="{3EA788F3-57B3-41A8-A67E-75C46D17FFA1}" dt="2024-03-23T18:24:51.641" v="823" actId="1076"/>
        <pc:sldMkLst>
          <pc:docMk/>
          <pc:sldMk cId="2576394002" sldId="269"/>
        </pc:sldMkLst>
        <pc:spChg chg="add mod">
          <ac:chgData name="PUNYAVATHI PATHIVADA" userId="689f50ce738b02c1" providerId="LiveId" clId="{3EA788F3-57B3-41A8-A67E-75C46D17FFA1}" dt="2024-03-23T18:24:51.641" v="823" actId="1076"/>
          <ac:spMkLst>
            <pc:docMk/>
            <pc:sldMk cId="2576394002" sldId="269"/>
            <ac:spMk id="3" creationId="{FF82FA27-2A9A-4206-7939-C75D21D53DDC}"/>
          </ac:spMkLst>
        </pc:spChg>
        <pc:picChg chg="add mod">
          <ac:chgData name="PUNYAVATHI PATHIVADA" userId="689f50ce738b02c1" providerId="LiveId" clId="{3EA788F3-57B3-41A8-A67E-75C46D17FFA1}" dt="2024-03-23T18:24:28.645" v="820" actId="1076"/>
          <ac:picMkLst>
            <pc:docMk/>
            <pc:sldMk cId="2576394002" sldId="269"/>
            <ac:picMk id="6146" creationId="{3E9400B6-5245-E93B-A5A6-C5C18C70ABA8}"/>
          </ac:picMkLst>
        </pc:picChg>
        <pc:picChg chg="add">
          <ac:chgData name="PUNYAVATHI PATHIVADA" userId="689f50ce738b02c1" providerId="LiveId" clId="{3EA788F3-57B3-41A8-A67E-75C46D17FFA1}" dt="2024-03-23T18:22:57.689" v="781"/>
          <ac:picMkLst>
            <pc:docMk/>
            <pc:sldMk cId="2576394002" sldId="269"/>
            <ac:picMk id="6148" creationId="{07E2C0FD-1BDF-3AC8-CD65-EE0E32312E44}"/>
          </ac:picMkLst>
        </pc:picChg>
      </pc:sldChg>
      <pc:sldChg chg="addSp delSp modSp new mod">
        <pc:chgData name="PUNYAVATHI PATHIVADA" userId="689f50ce738b02c1" providerId="LiveId" clId="{3EA788F3-57B3-41A8-A67E-75C46D17FFA1}" dt="2024-03-24T04:06:02.587" v="943" actId="1076"/>
        <pc:sldMkLst>
          <pc:docMk/>
          <pc:sldMk cId="1774127256" sldId="270"/>
        </pc:sldMkLst>
        <pc:spChg chg="mod">
          <ac:chgData name="PUNYAVATHI PATHIVADA" userId="689f50ce738b02c1" providerId="LiveId" clId="{3EA788F3-57B3-41A8-A67E-75C46D17FFA1}" dt="2024-03-24T04:03:38.956" v="915" actId="120"/>
          <ac:spMkLst>
            <pc:docMk/>
            <pc:sldMk cId="1774127256" sldId="270"/>
            <ac:spMk id="2" creationId="{4609A811-DE14-41BE-3FE8-FAC18C6C3348}"/>
          </ac:spMkLst>
        </pc:spChg>
        <pc:spChg chg="add del mod">
          <ac:chgData name="PUNYAVATHI PATHIVADA" userId="689f50ce738b02c1" providerId="LiveId" clId="{3EA788F3-57B3-41A8-A67E-75C46D17FFA1}" dt="2024-03-24T04:05:36.458" v="937" actId="20577"/>
          <ac:spMkLst>
            <pc:docMk/>
            <pc:sldMk cId="1774127256" sldId="270"/>
            <ac:spMk id="3" creationId="{F48BEBF4-1451-D351-E69A-35165F5D1BD2}"/>
          </ac:spMkLst>
        </pc:spChg>
        <pc:spChg chg="add mod">
          <ac:chgData name="PUNYAVATHI PATHIVADA" userId="689f50ce738b02c1" providerId="LiveId" clId="{3EA788F3-57B3-41A8-A67E-75C46D17FFA1}" dt="2024-03-24T04:04:34.305" v="925"/>
          <ac:spMkLst>
            <pc:docMk/>
            <pc:sldMk cId="1774127256" sldId="270"/>
            <ac:spMk id="4" creationId="{297EC40E-EE5B-CCEC-7ABB-D3333AA0BD71}"/>
          </ac:spMkLst>
        </pc:spChg>
        <pc:picChg chg="add mod">
          <ac:chgData name="PUNYAVATHI PATHIVADA" userId="689f50ce738b02c1" providerId="LiveId" clId="{3EA788F3-57B3-41A8-A67E-75C46D17FFA1}" dt="2024-03-24T04:06:02.587" v="943" actId="1076"/>
          <ac:picMkLst>
            <pc:docMk/>
            <pc:sldMk cId="1774127256" sldId="270"/>
            <ac:picMk id="5" creationId="{97F73477-8005-E496-63B1-1A1796AE16DB}"/>
          </ac:picMkLst>
        </pc:picChg>
        <pc:picChg chg="add mod">
          <ac:chgData name="PUNYAVATHI PATHIVADA" userId="689f50ce738b02c1" providerId="LiveId" clId="{3EA788F3-57B3-41A8-A67E-75C46D17FFA1}" dt="2024-03-24T04:05:59.808" v="942" actId="1076"/>
          <ac:picMkLst>
            <pc:docMk/>
            <pc:sldMk cId="1774127256" sldId="270"/>
            <ac:picMk id="6" creationId="{5519371B-E8AF-02AA-452D-60B000325D9C}"/>
          </ac:picMkLst>
        </pc:picChg>
        <pc:picChg chg="add mod">
          <ac:chgData name="PUNYAVATHI PATHIVADA" userId="689f50ce738b02c1" providerId="LiveId" clId="{3EA788F3-57B3-41A8-A67E-75C46D17FFA1}" dt="2024-03-24T04:05:57.293" v="941" actId="1076"/>
          <ac:picMkLst>
            <pc:docMk/>
            <pc:sldMk cId="1774127256" sldId="270"/>
            <ac:picMk id="7" creationId="{4A152EB1-6D8D-CAEA-2A6D-75C486B4F8BF}"/>
          </ac:picMkLst>
        </pc:picChg>
      </pc:sldChg>
    </pc:docChg>
  </pc:docChgLst>
  <pc:docChgLst>
    <pc:chgData name="Ashlesh Thakare" userId="e1a242d69bfc7d15" providerId="LiveId" clId="{A6A222EB-0C7C-4A69-A16C-E87AA0AB1D9F}"/>
    <pc:docChg chg="custSel modSld">
      <pc:chgData name="Ashlesh Thakare" userId="e1a242d69bfc7d15" providerId="LiveId" clId="{A6A222EB-0C7C-4A69-A16C-E87AA0AB1D9F}" dt="2024-03-26T06:49:52.480" v="2" actId="1076"/>
      <pc:docMkLst>
        <pc:docMk/>
      </pc:docMkLst>
      <pc:sldChg chg="addSp delSp modSp mod">
        <pc:chgData name="Ashlesh Thakare" userId="e1a242d69bfc7d15" providerId="LiveId" clId="{A6A222EB-0C7C-4A69-A16C-E87AA0AB1D9F}" dt="2024-03-26T06:49:52.480" v="2" actId="1076"/>
        <pc:sldMkLst>
          <pc:docMk/>
          <pc:sldMk cId="2469310614" sldId="263"/>
        </pc:sldMkLst>
        <pc:picChg chg="del">
          <ac:chgData name="Ashlesh Thakare" userId="e1a242d69bfc7d15" providerId="LiveId" clId="{A6A222EB-0C7C-4A69-A16C-E87AA0AB1D9F}" dt="2024-03-26T06:14:51.053" v="0" actId="478"/>
          <ac:picMkLst>
            <pc:docMk/>
            <pc:sldMk cId="2469310614" sldId="263"/>
            <ac:picMk id="3" creationId="{4949AE87-9FB7-7AB1-0424-0C47A5D733FF}"/>
          </ac:picMkLst>
        </pc:picChg>
        <pc:picChg chg="add mod">
          <ac:chgData name="Ashlesh Thakare" userId="e1a242d69bfc7d15" providerId="LiveId" clId="{A6A222EB-0C7C-4A69-A16C-E87AA0AB1D9F}" dt="2024-03-26T06:49:52.480" v="2" actId="1076"/>
          <ac:picMkLst>
            <pc:docMk/>
            <pc:sldMk cId="2469310614" sldId="263"/>
            <ac:picMk id="4" creationId="{A295B5C8-3139-7CBC-F8E3-2A1D70611DF2}"/>
          </ac:picMkLst>
        </pc:pic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841ABE9-BCC1-474F-8B8C-E55DB5E37AD2}" type="datetimeFigureOut">
              <a:rPr lang="en-IN" smtClean="0"/>
              <a:t>26-03-2024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713D23FB-F4F0-4318-9BED-268FAC16B2BB}"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15735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41ABE9-BCC1-474F-8B8C-E55DB5E37AD2}"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3D23FB-F4F0-4318-9BED-268FAC16B2BB}" type="slidenum">
              <a:rPr lang="en-IN" smtClean="0"/>
              <a:t>‹#›</a:t>
            </a:fld>
            <a:endParaRPr lang="en-IN"/>
          </a:p>
        </p:txBody>
      </p:sp>
    </p:spTree>
    <p:extLst>
      <p:ext uri="{BB962C8B-B14F-4D97-AF65-F5344CB8AC3E}">
        <p14:creationId xmlns:p14="http://schemas.microsoft.com/office/powerpoint/2010/main" val="177772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41ABE9-BCC1-474F-8B8C-E55DB5E37AD2}"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3D23FB-F4F0-4318-9BED-268FAC16B2BB}"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18244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41ABE9-BCC1-474F-8B8C-E55DB5E37AD2}"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3D23FB-F4F0-4318-9BED-268FAC16B2BB}"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23280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41ABE9-BCC1-474F-8B8C-E55DB5E37AD2}"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3D23FB-F4F0-4318-9BED-268FAC16B2BB}" type="slidenum">
              <a:rPr lang="en-IN" smtClean="0"/>
              <a:t>‹#›</a:t>
            </a:fld>
            <a:endParaRPr lang="en-IN"/>
          </a:p>
        </p:txBody>
      </p:sp>
    </p:spTree>
    <p:extLst>
      <p:ext uri="{BB962C8B-B14F-4D97-AF65-F5344CB8AC3E}">
        <p14:creationId xmlns:p14="http://schemas.microsoft.com/office/powerpoint/2010/main" val="42749941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41ABE9-BCC1-474F-8B8C-E55DB5E37AD2}"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3D23FB-F4F0-4318-9BED-268FAC16B2BB}"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768736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41ABE9-BCC1-474F-8B8C-E55DB5E37AD2}"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3D23FB-F4F0-4318-9BED-268FAC16B2BB}"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93358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41ABE9-BCC1-474F-8B8C-E55DB5E37AD2}"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3D23FB-F4F0-4318-9BED-268FAC16B2BB}"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723127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41ABE9-BCC1-474F-8B8C-E55DB5E37AD2}"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3D23FB-F4F0-4318-9BED-268FAC16B2BB}"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51057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41ABE9-BCC1-474F-8B8C-E55DB5E37AD2}"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3D23FB-F4F0-4318-9BED-268FAC16B2BB}" type="slidenum">
              <a:rPr lang="en-IN" smtClean="0"/>
              <a:t>‹#›</a:t>
            </a:fld>
            <a:endParaRPr lang="en-IN"/>
          </a:p>
        </p:txBody>
      </p:sp>
    </p:spTree>
    <p:extLst>
      <p:ext uri="{BB962C8B-B14F-4D97-AF65-F5344CB8AC3E}">
        <p14:creationId xmlns:p14="http://schemas.microsoft.com/office/powerpoint/2010/main" val="2192491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41ABE9-BCC1-474F-8B8C-E55DB5E37AD2}"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3D23FB-F4F0-4318-9BED-268FAC16B2BB}"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1393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41ABE9-BCC1-474F-8B8C-E55DB5E37AD2}"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3D23FB-F4F0-4318-9BED-268FAC16B2BB}" type="slidenum">
              <a:rPr lang="en-IN" smtClean="0"/>
              <a:t>‹#›</a:t>
            </a:fld>
            <a:endParaRPr lang="en-IN"/>
          </a:p>
        </p:txBody>
      </p:sp>
    </p:spTree>
    <p:extLst>
      <p:ext uri="{BB962C8B-B14F-4D97-AF65-F5344CB8AC3E}">
        <p14:creationId xmlns:p14="http://schemas.microsoft.com/office/powerpoint/2010/main" val="2725773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41ABE9-BCC1-474F-8B8C-E55DB5E37AD2}" type="datetimeFigureOut">
              <a:rPr lang="en-IN" smtClean="0"/>
              <a:t>26-03-2024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13D23FB-F4F0-4318-9BED-268FAC16B2BB}"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9193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41ABE9-BCC1-474F-8B8C-E55DB5E37AD2}" type="datetimeFigureOut">
              <a:rPr lang="en-IN" smtClean="0"/>
              <a:t>26-03-2024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13D23FB-F4F0-4318-9BED-268FAC16B2BB}"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9423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41ABE9-BCC1-474F-8B8C-E55DB5E37AD2}" type="datetimeFigureOut">
              <a:rPr lang="en-IN" smtClean="0"/>
              <a:t>26-03-2024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13D23FB-F4F0-4318-9BED-268FAC16B2BB}" type="slidenum">
              <a:rPr lang="en-IN" smtClean="0"/>
              <a:t>‹#›</a:t>
            </a:fld>
            <a:endParaRPr lang="en-IN"/>
          </a:p>
        </p:txBody>
      </p:sp>
    </p:spTree>
    <p:extLst>
      <p:ext uri="{BB962C8B-B14F-4D97-AF65-F5344CB8AC3E}">
        <p14:creationId xmlns:p14="http://schemas.microsoft.com/office/powerpoint/2010/main" val="2608017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41ABE9-BCC1-474F-8B8C-E55DB5E37AD2}"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3D23FB-F4F0-4318-9BED-268FAC16B2BB}"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6370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41ABE9-BCC1-474F-8B8C-E55DB5E37AD2}"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3D23FB-F4F0-4318-9BED-268FAC16B2BB}" type="slidenum">
              <a:rPr lang="en-IN" smtClean="0"/>
              <a:t>‹#›</a:t>
            </a:fld>
            <a:endParaRPr lang="en-IN"/>
          </a:p>
        </p:txBody>
      </p:sp>
    </p:spTree>
    <p:extLst>
      <p:ext uri="{BB962C8B-B14F-4D97-AF65-F5344CB8AC3E}">
        <p14:creationId xmlns:p14="http://schemas.microsoft.com/office/powerpoint/2010/main" val="449444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841ABE9-BCC1-474F-8B8C-E55DB5E37AD2}" type="datetimeFigureOut">
              <a:rPr lang="en-IN" smtClean="0"/>
              <a:t>26-03-2024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13D23FB-F4F0-4318-9BED-268FAC16B2BB}" type="slidenum">
              <a:rPr lang="en-IN" smtClean="0"/>
              <a:t>‹#›</a:t>
            </a:fld>
            <a:endParaRPr lang="en-IN"/>
          </a:p>
        </p:txBody>
      </p:sp>
    </p:spTree>
    <p:extLst>
      <p:ext uri="{BB962C8B-B14F-4D97-AF65-F5344CB8AC3E}">
        <p14:creationId xmlns:p14="http://schemas.microsoft.com/office/powerpoint/2010/main" val="266114034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1.jpe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1791B-611F-E477-650C-54DA7EF81454}"/>
              </a:ext>
            </a:extLst>
          </p:cNvPr>
          <p:cNvSpPr>
            <a:spLocks noGrp="1"/>
          </p:cNvSpPr>
          <p:nvPr>
            <p:ph type="ctrTitle"/>
          </p:nvPr>
        </p:nvSpPr>
        <p:spPr>
          <a:xfrm>
            <a:off x="1765461" y="2262565"/>
            <a:ext cx="7134776" cy="1166435"/>
          </a:xfrm>
        </p:spPr>
        <p:txBody>
          <a:bodyPr/>
          <a:lstStyle/>
          <a:p>
            <a:r>
              <a:rPr lang="en-US" dirty="0">
                <a:solidFill>
                  <a:srgbClr val="FF0000"/>
                </a:solidFill>
                <a:latin typeface="Times New Roman" panose="02020603050405020304" pitchFamily="18" charset="0"/>
                <a:cs typeface="Times New Roman" panose="02020603050405020304" pitchFamily="18" charset="0"/>
              </a:rPr>
              <a:t>Zomato Analysis</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81D1FF6-F430-9361-A4F1-E788D7B60A71}"/>
              </a:ext>
            </a:extLst>
          </p:cNvPr>
          <p:cNvSpPr>
            <a:spLocks noGrp="1"/>
          </p:cNvSpPr>
          <p:nvPr>
            <p:ph type="subTitle" idx="1"/>
          </p:nvPr>
        </p:nvSpPr>
        <p:spPr>
          <a:xfrm>
            <a:off x="2584579" y="3526863"/>
            <a:ext cx="7268548" cy="858525"/>
          </a:xfrm>
        </p:spPr>
        <p:txBody>
          <a:bodyPr>
            <a:normAutofit lnSpcReduction="10000"/>
          </a:bodyPr>
          <a:lstStyle/>
          <a:p>
            <a:r>
              <a:rPr lang="en-IN" dirty="0"/>
              <a:t>P407</a:t>
            </a:r>
          </a:p>
          <a:p>
            <a:r>
              <a:rPr lang="en-IN" dirty="0"/>
              <a:t>                                                                                                                                      </a:t>
            </a:r>
          </a:p>
        </p:txBody>
      </p:sp>
      <p:pic>
        <p:nvPicPr>
          <p:cNvPr id="5" name="Picture 4">
            <a:extLst>
              <a:ext uri="{FF2B5EF4-FFF2-40B4-BE49-F238E27FC236}">
                <a16:creationId xmlns:a16="http://schemas.microsoft.com/office/drawing/2014/main" id="{060B7036-4331-4707-6525-4480E199A2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3124" y="2583229"/>
            <a:ext cx="1548687" cy="747908"/>
          </a:xfrm>
          <a:prstGeom prst="rect">
            <a:avLst/>
          </a:prstGeom>
        </p:spPr>
      </p:pic>
      <p:sp>
        <p:nvSpPr>
          <p:cNvPr id="7" name="TextBox 6">
            <a:extLst>
              <a:ext uri="{FF2B5EF4-FFF2-40B4-BE49-F238E27FC236}">
                <a16:creationId xmlns:a16="http://schemas.microsoft.com/office/drawing/2014/main" id="{44C81FAD-C2A4-34C0-3880-EBDB6C3B8261}"/>
              </a:ext>
            </a:extLst>
          </p:cNvPr>
          <p:cNvSpPr txBox="1"/>
          <p:nvPr/>
        </p:nvSpPr>
        <p:spPr>
          <a:xfrm>
            <a:off x="8161953" y="4581114"/>
            <a:ext cx="1476569" cy="369332"/>
          </a:xfrm>
          <a:prstGeom prst="rect">
            <a:avLst/>
          </a:prstGeom>
          <a:noFill/>
        </p:spPr>
        <p:txBody>
          <a:bodyPr wrap="square">
            <a:spAutoFit/>
          </a:bodyPr>
          <a:lstStyle/>
          <a:p>
            <a:r>
              <a:rPr lang="en-IN" dirty="0"/>
              <a:t>by Group 4</a:t>
            </a:r>
          </a:p>
        </p:txBody>
      </p:sp>
    </p:spTree>
    <p:extLst>
      <p:ext uri="{BB962C8B-B14F-4D97-AF65-F5344CB8AC3E}">
        <p14:creationId xmlns:p14="http://schemas.microsoft.com/office/powerpoint/2010/main" val="2616681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A15D5-5D29-ABDD-912F-E450DB324A2D}"/>
              </a:ext>
            </a:extLst>
          </p:cNvPr>
          <p:cNvSpPr>
            <a:spLocks noGrp="1"/>
          </p:cNvSpPr>
          <p:nvPr>
            <p:ph type="ctr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PowerBi Dashboard</a:t>
            </a:r>
            <a:endParaRPr lang="en-IN"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9569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54DA83-4C23-8544-AF5C-B7E90F5091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450" y="586493"/>
            <a:ext cx="10630668" cy="5685013"/>
          </a:xfrm>
          <a:prstGeom prst="rect">
            <a:avLst/>
          </a:prstGeom>
        </p:spPr>
      </p:pic>
    </p:spTree>
    <p:extLst>
      <p:ext uri="{BB962C8B-B14F-4D97-AF65-F5344CB8AC3E}">
        <p14:creationId xmlns:p14="http://schemas.microsoft.com/office/powerpoint/2010/main" val="2207431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7EC9B-D460-EE22-FB6B-641BA39F8FE8}"/>
              </a:ext>
            </a:extLst>
          </p:cNvPr>
          <p:cNvSpPr>
            <a:spLocks noGrp="1"/>
          </p:cNvSpPr>
          <p:nvPr>
            <p:ph type="title"/>
          </p:nvPr>
        </p:nvSpPr>
        <p:spPr/>
        <p:txBody>
          <a:bodyPr/>
          <a:lstStyle/>
          <a:p>
            <a:pPr algn="l"/>
            <a:r>
              <a:rPr lang="en-US" sz="5400" dirty="0">
                <a:solidFill>
                  <a:srgbClr val="FF0000"/>
                </a:solidFill>
                <a:latin typeface="Times New Roman" panose="02020603050405020304" pitchFamily="18" charset="0"/>
                <a:cs typeface="Times New Roman" panose="02020603050405020304" pitchFamily="18" charset="0"/>
              </a:rPr>
              <a:t>        Challenges</a:t>
            </a:r>
            <a:endParaRPr lang="en-IN" dirty="0">
              <a:solidFill>
                <a:srgbClr val="FF0000"/>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DD3910BE-4764-9ED5-CC1C-F56E9D91CF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72023" y="845694"/>
            <a:ext cx="2331922" cy="1440305"/>
          </a:xfrm>
        </p:spPr>
      </p:pic>
      <p:pic>
        <p:nvPicPr>
          <p:cNvPr id="6" name="Picture 5">
            <a:extLst>
              <a:ext uri="{FF2B5EF4-FFF2-40B4-BE49-F238E27FC236}">
                <a16:creationId xmlns:a16="http://schemas.microsoft.com/office/drawing/2014/main" id="{3A998B59-17EE-DF3E-B8EC-EAC362A658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3608" y="3813890"/>
            <a:ext cx="1884784" cy="1516224"/>
          </a:xfrm>
          <a:prstGeom prst="rect">
            <a:avLst/>
          </a:prstGeom>
        </p:spPr>
      </p:pic>
      <p:pic>
        <p:nvPicPr>
          <p:cNvPr id="3076" name="Picture 4" descr="What is Geographic Segmentation? Definition, Benefits and Examples">
            <a:extLst>
              <a:ext uri="{FF2B5EF4-FFF2-40B4-BE49-F238E27FC236}">
                <a16:creationId xmlns:a16="http://schemas.microsoft.com/office/drawing/2014/main" id="{FCD1D7D1-4D90-5876-1069-05F1F31290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0767" y="3813890"/>
            <a:ext cx="2331923" cy="151622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ntroducing Technology-based Learning Approaches f">
            <a:extLst>
              <a:ext uri="{FF2B5EF4-FFF2-40B4-BE49-F238E27FC236}">
                <a16:creationId xmlns:a16="http://schemas.microsoft.com/office/drawing/2014/main" id="{CDA6759A-0048-9010-F661-3AA25DF88ED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8937" t="7361" r="5698" b="6881"/>
          <a:stretch/>
        </p:blipFill>
        <p:spPr bwMode="auto">
          <a:xfrm>
            <a:off x="7719525" y="3741577"/>
            <a:ext cx="2562809" cy="158853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4AD9E77-3AAE-F2D2-F81A-AB132768DBB5}"/>
              </a:ext>
            </a:extLst>
          </p:cNvPr>
          <p:cNvSpPr txBox="1"/>
          <p:nvPr/>
        </p:nvSpPr>
        <p:spPr>
          <a:xfrm>
            <a:off x="2477276" y="5540438"/>
            <a:ext cx="1894115" cy="369332"/>
          </a:xfrm>
          <a:prstGeom prst="rect">
            <a:avLst/>
          </a:prstGeom>
          <a:noFill/>
        </p:spPr>
        <p:txBody>
          <a:bodyPr wrap="square">
            <a:spAutoFit/>
          </a:bodyPr>
          <a:lstStyle/>
          <a:p>
            <a:r>
              <a:rPr lang="en-IN" b="1" i="0" dirty="0">
                <a:solidFill>
                  <a:srgbClr val="000000"/>
                </a:solidFill>
                <a:effectLst/>
                <a:latin typeface="ff4"/>
              </a:rPr>
              <a:t>Geographic</a:t>
            </a:r>
            <a:endParaRPr lang="en-IN" dirty="0"/>
          </a:p>
        </p:txBody>
      </p:sp>
      <p:sp>
        <p:nvSpPr>
          <p:cNvPr id="10" name="TextBox 9">
            <a:extLst>
              <a:ext uri="{FF2B5EF4-FFF2-40B4-BE49-F238E27FC236}">
                <a16:creationId xmlns:a16="http://schemas.microsoft.com/office/drawing/2014/main" id="{83F3154B-3694-FE2F-F9B7-2591111FF3CB}"/>
              </a:ext>
            </a:extLst>
          </p:cNvPr>
          <p:cNvSpPr txBox="1"/>
          <p:nvPr/>
        </p:nvSpPr>
        <p:spPr>
          <a:xfrm>
            <a:off x="5598367" y="5540438"/>
            <a:ext cx="2090057" cy="369332"/>
          </a:xfrm>
          <a:prstGeom prst="rect">
            <a:avLst/>
          </a:prstGeom>
          <a:noFill/>
        </p:spPr>
        <p:txBody>
          <a:bodyPr wrap="square">
            <a:spAutoFit/>
          </a:bodyPr>
          <a:lstStyle/>
          <a:p>
            <a:r>
              <a:rPr lang="en-US" b="1" dirty="0">
                <a:solidFill>
                  <a:srgbClr val="000000"/>
                </a:solidFill>
                <a:latin typeface="ff4"/>
              </a:rPr>
              <a:t>S</a:t>
            </a:r>
            <a:r>
              <a:rPr lang="en-IN" b="1" dirty="0" err="1">
                <a:solidFill>
                  <a:srgbClr val="000000"/>
                </a:solidFill>
                <a:latin typeface="ff4"/>
              </a:rPr>
              <a:t>ervice</a:t>
            </a:r>
            <a:r>
              <a:rPr lang="en-IN" b="1" dirty="0">
                <a:solidFill>
                  <a:srgbClr val="000000"/>
                </a:solidFill>
                <a:latin typeface="ff4"/>
              </a:rPr>
              <a:t>-Based</a:t>
            </a:r>
            <a:endParaRPr lang="en-IN" dirty="0"/>
          </a:p>
        </p:txBody>
      </p:sp>
      <p:sp>
        <p:nvSpPr>
          <p:cNvPr id="12" name="TextBox 11">
            <a:extLst>
              <a:ext uri="{FF2B5EF4-FFF2-40B4-BE49-F238E27FC236}">
                <a16:creationId xmlns:a16="http://schemas.microsoft.com/office/drawing/2014/main" id="{AF9FFF6F-A8D4-83FC-8DDD-DEDF8483DBF2}"/>
              </a:ext>
            </a:extLst>
          </p:cNvPr>
          <p:cNvSpPr txBox="1"/>
          <p:nvPr/>
        </p:nvSpPr>
        <p:spPr>
          <a:xfrm>
            <a:off x="8248261" y="5540438"/>
            <a:ext cx="2418961" cy="369332"/>
          </a:xfrm>
          <a:prstGeom prst="rect">
            <a:avLst/>
          </a:prstGeom>
          <a:noFill/>
        </p:spPr>
        <p:txBody>
          <a:bodyPr wrap="square">
            <a:spAutoFit/>
          </a:bodyPr>
          <a:lstStyle/>
          <a:p>
            <a:r>
              <a:rPr lang="en-US" b="1" dirty="0">
                <a:solidFill>
                  <a:srgbClr val="000000"/>
                </a:solidFill>
                <a:latin typeface="ff4"/>
              </a:rPr>
              <a:t>T</a:t>
            </a:r>
            <a:r>
              <a:rPr lang="en-IN" b="1" dirty="0" err="1">
                <a:solidFill>
                  <a:srgbClr val="000000"/>
                </a:solidFill>
                <a:latin typeface="ff4"/>
              </a:rPr>
              <a:t>echnology</a:t>
            </a:r>
            <a:r>
              <a:rPr lang="en-IN" b="1" dirty="0">
                <a:solidFill>
                  <a:srgbClr val="000000"/>
                </a:solidFill>
                <a:latin typeface="ff4"/>
              </a:rPr>
              <a:t>-Based</a:t>
            </a:r>
            <a:endParaRPr lang="en-IN" dirty="0"/>
          </a:p>
        </p:txBody>
      </p:sp>
      <p:sp>
        <p:nvSpPr>
          <p:cNvPr id="14" name="TextBox 13">
            <a:extLst>
              <a:ext uri="{FF2B5EF4-FFF2-40B4-BE49-F238E27FC236}">
                <a16:creationId xmlns:a16="http://schemas.microsoft.com/office/drawing/2014/main" id="{0599D58F-F1F9-5E70-D4BD-FEB104310878}"/>
              </a:ext>
            </a:extLst>
          </p:cNvPr>
          <p:cNvSpPr txBox="1"/>
          <p:nvPr/>
        </p:nvSpPr>
        <p:spPr>
          <a:xfrm>
            <a:off x="1835798" y="2793257"/>
            <a:ext cx="9060800" cy="646331"/>
          </a:xfrm>
          <a:prstGeom prst="rect">
            <a:avLst/>
          </a:prstGeom>
          <a:noFill/>
        </p:spPr>
        <p:txBody>
          <a:bodyPr wrap="square">
            <a:spAutoFit/>
          </a:bodyPr>
          <a:lstStyle/>
          <a:p>
            <a:r>
              <a:rPr lang="en-US" i="0" dirty="0">
                <a:solidFill>
                  <a:srgbClr val="000000"/>
                </a:solidFill>
                <a:effectLst/>
                <a:latin typeface="Times New Roman" panose="02020603050405020304" pitchFamily="18" charset="0"/>
                <a:cs typeface="Times New Roman" panose="02020603050405020304" pitchFamily="18" charset="0"/>
              </a:rPr>
              <a:t>Restaurants on </a:t>
            </a:r>
            <a:r>
              <a:rPr lang="en-US" i="0" dirty="0">
                <a:solidFill>
                  <a:srgbClr val="FF0000"/>
                </a:solidFill>
                <a:effectLst/>
                <a:latin typeface="Times New Roman" panose="02020603050405020304" pitchFamily="18" charset="0"/>
                <a:cs typeface="Times New Roman" panose="02020603050405020304" pitchFamily="18" charset="0"/>
              </a:rPr>
              <a:t>Zomato </a:t>
            </a:r>
            <a:r>
              <a:rPr lang="en-US" i="0" dirty="0">
                <a:solidFill>
                  <a:srgbClr val="000000"/>
                </a:solidFill>
                <a:effectLst/>
                <a:latin typeface="Times New Roman" panose="02020603050405020304" pitchFamily="18" charset="0"/>
                <a:cs typeface="Times New Roman" panose="02020603050405020304" pitchFamily="18" charset="0"/>
              </a:rPr>
              <a:t>platform are rejected food delivery orders.</a:t>
            </a:r>
          </a:p>
          <a:p>
            <a:r>
              <a:rPr lang="en-US" i="0" dirty="0">
                <a:solidFill>
                  <a:srgbClr val="000000"/>
                </a:solidFill>
                <a:effectLst/>
                <a:latin typeface="Times New Roman" panose="02020603050405020304" pitchFamily="18" charset="0"/>
                <a:cs typeface="Times New Roman" panose="02020603050405020304" pitchFamily="18" charset="0"/>
              </a:rPr>
              <a:t>Since </a:t>
            </a:r>
            <a:r>
              <a:rPr lang="en-US" i="0" dirty="0">
                <a:solidFill>
                  <a:srgbClr val="FF0000"/>
                </a:solidFill>
                <a:effectLst/>
                <a:latin typeface="Times New Roman" panose="02020603050405020304" pitchFamily="18" charset="0"/>
                <a:cs typeface="Times New Roman" panose="02020603050405020304" pitchFamily="18" charset="0"/>
              </a:rPr>
              <a:t>Zomato</a:t>
            </a:r>
            <a:r>
              <a:rPr lang="en-US" i="0" dirty="0">
                <a:solidFill>
                  <a:srgbClr val="000000"/>
                </a:solidFill>
                <a:effectLst/>
                <a:latin typeface="Times New Roman" panose="02020603050405020304" pitchFamily="18" charset="0"/>
                <a:cs typeface="Times New Roman" panose="02020603050405020304" pitchFamily="18" charset="0"/>
              </a:rPr>
              <a:t> is expanding drastically, they face challenges in different areas: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1344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8A572-7B10-A522-F8A9-489FBB096FB9}"/>
              </a:ext>
            </a:extLst>
          </p:cNvPr>
          <p:cNvSpPr>
            <a:spLocks noGrp="1"/>
          </p:cNvSpPr>
          <p:nvPr>
            <p:ph type="title"/>
          </p:nvPr>
        </p:nvSpPr>
        <p:spPr/>
        <p:txBody>
          <a:bodyPr/>
          <a:lstStyle/>
          <a:p>
            <a:pPr algn="l"/>
            <a:r>
              <a:rPr lang="en-US" sz="5400" dirty="0">
                <a:solidFill>
                  <a:srgbClr val="FF0000"/>
                </a:solidFill>
                <a:latin typeface="Times New Roman" panose="02020603050405020304" pitchFamily="18" charset="0"/>
                <a:cs typeface="Times New Roman" panose="02020603050405020304" pitchFamily="18" charset="0"/>
              </a:rPr>
              <a:t>          Suggestions      </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12B8271-C3C5-C2D0-AB91-1B97675FE2CD}"/>
              </a:ext>
            </a:extLst>
          </p:cNvPr>
          <p:cNvSpPr>
            <a:spLocks noGrp="1"/>
          </p:cNvSpPr>
          <p:nvPr>
            <p:ph idx="1"/>
          </p:nvPr>
        </p:nvSpPr>
        <p:spPr/>
        <p:txBody>
          <a:bodyPr>
            <a:normAutofit fontScale="92500"/>
          </a:bodyPr>
          <a:lstStyle/>
          <a:p>
            <a:r>
              <a:rPr lang="en-IN" b="0" i="0" dirty="0">
                <a:solidFill>
                  <a:srgbClr val="0D0D0D"/>
                </a:solidFill>
                <a:effectLst/>
                <a:latin typeface="Söhne"/>
              </a:rPr>
              <a:t>Integrate </a:t>
            </a:r>
            <a:r>
              <a:rPr lang="en-IN" b="0" i="0" dirty="0">
                <a:solidFill>
                  <a:srgbClr val="FF0000"/>
                </a:solidFill>
                <a:effectLst/>
                <a:latin typeface="Söhne"/>
              </a:rPr>
              <a:t>Zomato's</a:t>
            </a:r>
            <a:r>
              <a:rPr lang="en-IN" b="0" i="0" dirty="0">
                <a:solidFill>
                  <a:srgbClr val="0D0D0D"/>
                </a:solidFill>
                <a:effectLst/>
                <a:latin typeface="Söhne"/>
              </a:rPr>
              <a:t> data with relevant external datasets (e.g., economic indicators, population data) for deeper insights.</a:t>
            </a:r>
          </a:p>
          <a:p>
            <a:r>
              <a:rPr lang="en-US" b="0" i="0" dirty="0">
                <a:solidFill>
                  <a:srgbClr val="0D0D0D"/>
                </a:solidFill>
                <a:effectLst/>
                <a:latin typeface="Söhne"/>
              </a:rPr>
              <a:t>Implement predictive modeling techniques to forecast restaurant performance, demand, or customer preferences.</a:t>
            </a:r>
            <a:endParaRPr lang="en-IN" dirty="0">
              <a:solidFill>
                <a:srgbClr val="0D0D0D"/>
              </a:solidFill>
              <a:latin typeface="Söhne"/>
            </a:endParaRPr>
          </a:p>
          <a:p>
            <a:r>
              <a:rPr lang="en-US" b="0" i="0" dirty="0">
                <a:solidFill>
                  <a:srgbClr val="0D0D0D"/>
                </a:solidFill>
                <a:effectLst/>
                <a:latin typeface="Söhne"/>
              </a:rPr>
              <a:t>Incorporate geospatial data to analyze restaurant distribution, competition, and customer demographics.</a:t>
            </a:r>
            <a:endParaRPr lang="en-IN" b="0" i="0" dirty="0">
              <a:solidFill>
                <a:srgbClr val="0D0D0D"/>
              </a:solidFill>
              <a:effectLst/>
              <a:latin typeface="Söhne"/>
            </a:endParaRPr>
          </a:p>
          <a:p>
            <a:r>
              <a:rPr lang="en-US" b="0" i="0" dirty="0">
                <a:solidFill>
                  <a:srgbClr val="0D0D0D"/>
                </a:solidFill>
                <a:effectLst/>
                <a:latin typeface="Söhne"/>
              </a:rPr>
              <a:t>Employ natural language processing (NLP) techniques to analyze user reviews for sentiment analysis, identifying popular dishes, or detecting trends.</a:t>
            </a:r>
            <a:endParaRPr lang="en-IN" dirty="0"/>
          </a:p>
        </p:txBody>
      </p:sp>
      <p:pic>
        <p:nvPicPr>
          <p:cNvPr id="4098" name="Picture 2" descr="This is why you need to update your suggestion scheme">
            <a:extLst>
              <a:ext uri="{FF2B5EF4-FFF2-40B4-BE49-F238E27FC236}">
                <a16:creationId xmlns:a16="http://schemas.microsoft.com/office/drawing/2014/main" id="{00F83D53-1961-AD27-DE55-36913FFE8D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4201" y="982131"/>
            <a:ext cx="2314282" cy="1303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8522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9A811-DE14-41BE-3FE8-FAC18C6C3348}"/>
              </a:ext>
            </a:extLst>
          </p:cNvPr>
          <p:cNvSpPr>
            <a:spLocks noGrp="1"/>
          </p:cNvSpPr>
          <p:nvPr>
            <p:ph type="title"/>
          </p:nvPr>
        </p:nvSpPr>
        <p:spPr/>
        <p:txBody>
          <a:bodyPr/>
          <a:lstStyle/>
          <a:p>
            <a:pPr algn="l"/>
            <a:r>
              <a:rPr lang="en-IN" sz="5400" dirty="0">
                <a:solidFill>
                  <a:srgbClr val="FF0000"/>
                </a:solidFill>
                <a:latin typeface="Times New Roman" panose="02020603050405020304" pitchFamily="18" charset="0"/>
                <a:cs typeface="Times New Roman" panose="02020603050405020304" pitchFamily="18" charset="0"/>
              </a:rPr>
              <a:t>Conclusion</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48BEBF4-1451-D351-E69A-35165F5D1BD2}"/>
              </a:ext>
            </a:extLst>
          </p:cNvPr>
          <p:cNvSpPr>
            <a:spLocks noGrp="1"/>
          </p:cNvSpPr>
          <p:nvPr>
            <p:ph idx="1"/>
          </p:nvPr>
        </p:nvSpPr>
        <p:spPr/>
        <p:txBody>
          <a:bodyPr>
            <a:normAutofit fontScale="92500"/>
          </a:bodyPr>
          <a:lstStyle/>
          <a:p>
            <a:pPr algn="just"/>
            <a:r>
              <a:rPr lang="en-US" dirty="0">
                <a:latin typeface="Times New Roman" panose="02020603050405020304" pitchFamily="18" charset="0"/>
                <a:cs typeface="Times New Roman" panose="02020603050405020304" pitchFamily="18" charset="0"/>
              </a:rPr>
              <a:t>In summary, the Zomato analysis project offers a strategic avenue for optimizing platform performance and driving growth in the competitive food delivery market. By focusing on key performance indicators (KPIs) such as user engagement, retention, and service quality, Zomato can refine strategies and enhance the user experience. Leveraging data analytics enables Zomato to identify market trends, personalize offerings, and strengthen partnerships, leading to sustained revenue growth and competitiveness. Through continuous analysis and strategic adaptation, Zomato can position itself as a leader, meeting evolving customer needs and ensuring long-term success.</a:t>
            </a:r>
          </a:p>
        </p:txBody>
      </p:sp>
      <p:pic>
        <p:nvPicPr>
          <p:cNvPr id="5" name="Picture 4">
            <a:extLst>
              <a:ext uri="{FF2B5EF4-FFF2-40B4-BE49-F238E27FC236}">
                <a16:creationId xmlns:a16="http://schemas.microsoft.com/office/drawing/2014/main" id="{97F73477-8005-E496-63B1-1A1796AE16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73506" y="1260111"/>
            <a:ext cx="1548687" cy="747908"/>
          </a:xfrm>
          <a:prstGeom prst="rect">
            <a:avLst/>
          </a:prstGeom>
        </p:spPr>
      </p:pic>
      <p:pic>
        <p:nvPicPr>
          <p:cNvPr id="6" name="Picture 5">
            <a:extLst>
              <a:ext uri="{FF2B5EF4-FFF2-40B4-BE49-F238E27FC236}">
                <a16:creationId xmlns:a16="http://schemas.microsoft.com/office/drawing/2014/main" id="{5519371B-E8AF-02AA-452D-60B000325D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2503" y="1260111"/>
            <a:ext cx="1548687" cy="747908"/>
          </a:xfrm>
          <a:prstGeom prst="rect">
            <a:avLst/>
          </a:prstGeom>
        </p:spPr>
      </p:pic>
      <p:pic>
        <p:nvPicPr>
          <p:cNvPr id="7" name="Picture 6">
            <a:extLst>
              <a:ext uri="{FF2B5EF4-FFF2-40B4-BE49-F238E27FC236}">
                <a16:creationId xmlns:a16="http://schemas.microsoft.com/office/drawing/2014/main" id="{4A152EB1-6D8D-CAEA-2A6D-75C486B4F8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1500" y="1290382"/>
            <a:ext cx="1548687" cy="747908"/>
          </a:xfrm>
          <a:prstGeom prst="rect">
            <a:avLst/>
          </a:prstGeom>
        </p:spPr>
      </p:pic>
    </p:spTree>
    <p:extLst>
      <p:ext uri="{BB962C8B-B14F-4D97-AF65-F5344CB8AC3E}">
        <p14:creationId xmlns:p14="http://schemas.microsoft.com/office/powerpoint/2010/main" val="1774127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3E9400B6-5245-E93B-A5A6-C5C18C70ABA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474"/>
          <a:stretch/>
        </p:blipFill>
        <p:spPr bwMode="auto">
          <a:xfrm>
            <a:off x="1542272" y="1222309"/>
            <a:ext cx="9107455" cy="464664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F82FA27-2A9A-4206-7939-C75D21D53DDC}"/>
              </a:ext>
            </a:extLst>
          </p:cNvPr>
          <p:cNvSpPr txBox="1"/>
          <p:nvPr/>
        </p:nvSpPr>
        <p:spPr>
          <a:xfrm>
            <a:off x="2815511" y="1632856"/>
            <a:ext cx="5554047" cy="1015663"/>
          </a:xfrm>
          <a:prstGeom prst="rect">
            <a:avLst/>
          </a:prstGeom>
          <a:noFill/>
        </p:spPr>
        <p:txBody>
          <a:bodyPr wrap="square">
            <a:spAutoFit/>
          </a:bodyPr>
          <a:lstStyle/>
          <a:p>
            <a:r>
              <a:rPr lang="en-IN" sz="6000" dirty="0">
                <a:solidFill>
                  <a:srgbClr val="FFFFF3"/>
                </a:solidFill>
                <a:latin typeface="Times New Roman" panose="02020603050405020304" pitchFamily="18" charset="0"/>
                <a:cs typeface="Times New Roman" panose="02020603050405020304" pitchFamily="18" charset="0"/>
              </a:rPr>
              <a:t>Thank you</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6394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348A2-DEDE-9882-5EF7-8BFE25AF6FC6}"/>
              </a:ext>
            </a:extLst>
          </p:cNvPr>
          <p:cNvSpPr>
            <a:spLocks noGrp="1"/>
          </p:cNvSpPr>
          <p:nvPr>
            <p:ph type="title"/>
          </p:nvPr>
        </p:nvSpPr>
        <p:spPr/>
        <p:txBody>
          <a:bodyPr/>
          <a:lstStyle/>
          <a:p>
            <a:pPr algn="l"/>
            <a:r>
              <a:rPr lang="en-US" dirty="0"/>
              <a:t>     </a:t>
            </a:r>
            <a:r>
              <a:rPr lang="en-US" sz="5400" dirty="0">
                <a:solidFill>
                  <a:srgbClr val="FF0000"/>
                </a:solidFill>
                <a:latin typeface="Times New Roman" panose="02020603050405020304" pitchFamily="18" charset="0"/>
                <a:cs typeface="Times New Roman" panose="02020603050405020304" pitchFamily="18" charset="0"/>
              </a:rPr>
              <a:t>Introduction</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CC833EE-E66E-3F63-E8F6-198135F6D636}"/>
              </a:ext>
            </a:extLst>
          </p:cNvPr>
          <p:cNvSpPr>
            <a:spLocks noGrp="1"/>
          </p:cNvSpPr>
          <p:nvPr>
            <p:ph idx="1"/>
          </p:nvPr>
        </p:nvSpPr>
        <p:spPr>
          <a:xfrm>
            <a:off x="1295401" y="2556932"/>
            <a:ext cx="4872134" cy="3318936"/>
          </a:xfrm>
        </p:spPr>
        <p:txBody>
          <a:bodyPr/>
          <a:lstStyle/>
          <a:p>
            <a:r>
              <a:rPr lang="en-US" dirty="0">
                <a:solidFill>
                  <a:srgbClr val="FF0000"/>
                </a:solidFill>
                <a:latin typeface="Times New Roman" panose="02020603050405020304" pitchFamily="18" charset="0"/>
                <a:cs typeface="Times New Roman" panose="02020603050405020304" pitchFamily="18" charset="0"/>
              </a:rPr>
              <a:t>ZOMATO</a:t>
            </a:r>
            <a:r>
              <a:rPr lang="en-US" dirty="0">
                <a:latin typeface="Times New Roman" panose="02020603050405020304" pitchFamily="18" charset="0"/>
                <a:cs typeface="Times New Roman" panose="02020603050405020304" pitchFamily="18" charset="0"/>
              </a:rPr>
              <a:t> Provide information and reviews on restaurants , including images of menus where the restaurant does not have its own website</a:t>
            </a:r>
          </a:p>
          <a:p>
            <a:r>
              <a:rPr lang="en-US" dirty="0">
                <a:solidFill>
                  <a:srgbClr val="FF0000"/>
                </a:solidFill>
                <a:latin typeface="Times New Roman" panose="02020603050405020304" pitchFamily="18" charset="0"/>
                <a:cs typeface="Times New Roman" panose="02020603050405020304" pitchFamily="18" charset="0"/>
              </a:rPr>
              <a:t>ZOMATO</a:t>
            </a:r>
            <a:r>
              <a:rPr lang="en-US" dirty="0">
                <a:latin typeface="Times New Roman" panose="02020603050405020304" pitchFamily="18" charset="0"/>
                <a:cs typeface="Times New Roman" panose="02020603050405020304" pitchFamily="18" charset="0"/>
              </a:rPr>
              <a:t>  is the best way or option to search and discover the places to eat</a:t>
            </a:r>
            <a:endParaRPr lang="en-IN" dirty="0">
              <a:latin typeface="Times New Roman" panose="02020603050405020304" pitchFamily="18" charset="0"/>
              <a:cs typeface="Times New Roman" panose="02020603050405020304" pitchFamily="18" charset="0"/>
            </a:endParaRPr>
          </a:p>
        </p:txBody>
      </p:sp>
      <p:pic>
        <p:nvPicPr>
          <p:cNvPr id="1026" name="Picture 2" descr="Zomato Online Order | Pick-Up Service &amp; Free Delivery Details">
            <a:extLst>
              <a:ext uri="{FF2B5EF4-FFF2-40B4-BE49-F238E27FC236}">
                <a16:creationId xmlns:a16="http://schemas.microsoft.com/office/drawing/2014/main" id="{290764AB-1B74-15AC-5E16-D8A13ACBDC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7413" y="2659224"/>
            <a:ext cx="4198776" cy="3125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9441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E85BF-8833-CF7C-6D33-B9C301AB214B}"/>
              </a:ext>
            </a:extLst>
          </p:cNvPr>
          <p:cNvSpPr>
            <a:spLocks noGrp="1"/>
          </p:cNvSpPr>
          <p:nvPr>
            <p:ph type="title"/>
          </p:nvPr>
        </p:nvSpPr>
        <p:spPr/>
        <p:txBody>
          <a:bodyPr/>
          <a:lstStyle/>
          <a:p>
            <a:r>
              <a:rPr lang="en-US" sz="5400" dirty="0">
                <a:solidFill>
                  <a:srgbClr val="FF0000"/>
                </a:solidFill>
                <a:latin typeface="Times New Roman" panose="02020603050405020304" pitchFamily="18" charset="0"/>
                <a:cs typeface="Times New Roman" panose="02020603050405020304" pitchFamily="18" charset="0"/>
              </a:rPr>
              <a:t>Business Problem</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B0D5473-7507-7CA1-1D81-D37C7D32B571}"/>
              </a:ext>
            </a:extLst>
          </p:cNvPr>
          <p:cNvSpPr>
            <a:spLocks noGrp="1"/>
          </p:cNvSpPr>
          <p:nvPr>
            <p:ph idx="1"/>
          </p:nvPr>
        </p:nvSpPr>
        <p:spPr>
          <a:xfrm>
            <a:off x="1295401" y="2556932"/>
            <a:ext cx="9472126" cy="3318936"/>
          </a:xfrm>
        </p:spPr>
        <p:txBody>
          <a:bodyPr>
            <a:normAutofit/>
          </a:bodyPr>
          <a:lstStyle/>
          <a:p>
            <a:r>
              <a:rPr lang="en-US" b="0" i="0" dirty="0">
                <a:solidFill>
                  <a:srgbClr val="FF0000"/>
                </a:solidFill>
                <a:effectLst/>
                <a:latin typeface="Times New Roman" panose="02020603050405020304" pitchFamily="18" charset="0"/>
                <a:cs typeface="Times New Roman" panose="02020603050405020304" pitchFamily="18" charset="0"/>
              </a:rPr>
              <a:t>Zomato</a:t>
            </a:r>
            <a:r>
              <a:rPr lang="en-US" b="0" i="0" dirty="0">
                <a:solidFill>
                  <a:srgbClr val="0D0D0D"/>
                </a:solidFill>
                <a:effectLst/>
                <a:latin typeface="Times New Roman" panose="02020603050405020304" pitchFamily="18" charset="0"/>
                <a:cs typeface="Times New Roman" panose="02020603050405020304" pitchFamily="18" charset="0"/>
              </a:rPr>
              <a:t> faces the challenge of optimizing its platform for user engagement and revenue growth in a highly competitive food delivery market. Key concerns include maintaining user retention, fostering strong relationships with restaurant partners, and ensuring service quality. Analyzing user data and market trends is crucial for </a:t>
            </a:r>
            <a:r>
              <a:rPr lang="en-US" b="0" i="0" dirty="0">
                <a:solidFill>
                  <a:srgbClr val="FF0000"/>
                </a:solidFill>
                <a:effectLst/>
                <a:latin typeface="Times New Roman" panose="02020603050405020304" pitchFamily="18" charset="0"/>
                <a:cs typeface="Times New Roman" panose="02020603050405020304" pitchFamily="18" charset="0"/>
              </a:rPr>
              <a:t>Zomato</a:t>
            </a:r>
            <a:r>
              <a:rPr lang="en-US" b="0" i="0" dirty="0">
                <a:solidFill>
                  <a:srgbClr val="0D0D0D"/>
                </a:solidFill>
                <a:effectLst/>
                <a:latin typeface="Times New Roman" panose="02020603050405020304" pitchFamily="18" charset="0"/>
                <a:cs typeface="Times New Roman" panose="02020603050405020304" pitchFamily="18" charset="0"/>
              </a:rPr>
              <a:t> to refine its strategies and sustain its position in the industry.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9315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D62B0-9F6C-2057-2D24-19B4400219FD}"/>
              </a:ext>
            </a:extLst>
          </p:cNvPr>
          <p:cNvSpPr>
            <a:spLocks noGrp="1"/>
          </p:cNvSpPr>
          <p:nvPr>
            <p:ph type="title"/>
          </p:nvPr>
        </p:nvSpPr>
        <p:spPr/>
        <p:txBody>
          <a:bodyPr/>
          <a:lstStyle/>
          <a:p>
            <a:pPr algn="l"/>
            <a:r>
              <a:rPr lang="en-US" sz="5400" dirty="0">
                <a:solidFill>
                  <a:srgbClr val="FF0000"/>
                </a:solidFill>
                <a:latin typeface="Times New Roman" panose="02020603050405020304" pitchFamily="18" charset="0"/>
                <a:cs typeface="Times New Roman" panose="02020603050405020304" pitchFamily="18" charset="0"/>
              </a:rPr>
              <a:t>Scope</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66C87EA-06C7-CBC8-C005-1EEE9383FB2D}"/>
              </a:ext>
            </a:extLst>
          </p:cNvPr>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The scope of the </a:t>
            </a:r>
            <a:r>
              <a:rPr lang="en-US" dirty="0">
                <a:solidFill>
                  <a:srgbClr val="FF0000"/>
                </a:solidFill>
                <a:latin typeface="Times New Roman" panose="02020603050405020304" pitchFamily="18" charset="0"/>
                <a:cs typeface="Times New Roman" panose="02020603050405020304" pitchFamily="18" charset="0"/>
              </a:rPr>
              <a:t>Zomato</a:t>
            </a:r>
            <a:r>
              <a:rPr lang="en-US" dirty="0">
                <a:latin typeface="Times New Roman" panose="02020603050405020304" pitchFamily="18" charset="0"/>
                <a:cs typeface="Times New Roman" panose="02020603050405020304" pitchFamily="18" charset="0"/>
              </a:rPr>
              <a:t> analysis project encompasses collecting and analyzing user data, market trends, and operational metrics to optimize the platform's performance. It involves identifying key performance indicators (KPIs) such as user engagement, retention, and service quality, as well as developing strategies to address these metrics. Additionally, the project involves leveraging data analytics to refine marketing strategies, improve user experiences, and foster partnerships with restaurants. The ultimate goal is to drive revenue growth and maintain competitiveness in the dynamic online food delivery market.</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1A56CFD2-5A7C-68A2-F0EF-D99607E1D7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2038" y="1331785"/>
            <a:ext cx="1409822" cy="754445"/>
          </a:xfrm>
          <a:prstGeom prst="rect">
            <a:avLst/>
          </a:prstGeom>
        </p:spPr>
      </p:pic>
      <p:pic>
        <p:nvPicPr>
          <p:cNvPr id="10" name="Picture 9">
            <a:extLst>
              <a:ext uri="{FF2B5EF4-FFF2-40B4-BE49-F238E27FC236}">
                <a16:creationId xmlns:a16="http://schemas.microsoft.com/office/drawing/2014/main" id="{9E424238-1BF7-A0F3-1DE1-D61A1A0976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7458" y="1310187"/>
            <a:ext cx="960203" cy="678239"/>
          </a:xfrm>
          <a:prstGeom prst="rect">
            <a:avLst/>
          </a:prstGeom>
        </p:spPr>
      </p:pic>
      <p:pic>
        <p:nvPicPr>
          <p:cNvPr id="12" name="Picture 11">
            <a:extLst>
              <a:ext uri="{FF2B5EF4-FFF2-40B4-BE49-F238E27FC236}">
                <a16:creationId xmlns:a16="http://schemas.microsoft.com/office/drawing/2014/main" id="{193240EB-041B-45D0-39D9-F66CD7EE79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1122" y="1310187"/>
            <a:ext cx="1089754" cy="746825"/>
          </a:xfrm>
          <a:prstGeom prst="rect">
            <a:avLst/>
          </a:prstGeom>
        </p:spPr>
      </p:pic>
      <p:pic>
        <p:nvPicPr>
          <p:cNvPr id="14" name="Picture 13">
            <a:extLst>
              <a:ext uri="{FF2B5EF4-FFF2-40B4-BE49-F238E27FC236}">
                <a16:creationId xmlns:a16="http://schemas.microsoft.com/office/drawing/2014/main" id="{2EB40BAA-F0E1-3C87-53C8-351BF7B186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43992" y="1359721"/>
            <a:ext cx="1143099" cy="647756"/>
          </a:xfrm>
          <a:prstGeom prst="rect">
            <a:avLst/>
          </a:prstGeom>
        </p:spPr>
      </p:pic>
    </p:spTree>
    <p:extLst>
      <p:ext uri="{BB962C8B-B14F-4D97-AF65-F5344CB8AC3E}">
        <p14:creationId xmlns:p14="http://schemas.microsoft.com/office/powerpoint/2010/main" val="2791669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7A0D4-76E6-FB54-FAA1-808182760079}"/>
              </a:ext>
            </a:extLst>
          </p:cNvPr>
          <p:cNvSpPr>
            <a:spLocks noGrp="1"/>
          </p:cNvSpPr>
          <p:nvPr>
            <p:ph type="title"/>
          </p:nvPr>
        </p:nvSpPr>
        <p:spPr/>
        <p:txBody>
          <a:bodyPr>
            <a:normAutofit/>
          </a:bodyPr>
          <a:lstStyle/>
          <a:p>
            <a:r>
              <a:rPr lang="en-IN" sz="4800" dirty="0">
                <a:solidFill>
                  <a:srgbClr val="FF0000"/>
                </a:solidFill>
                <a:latin typeface="Times New Roman" panose="02020603050405020304" pitchFamily="18" charset="0"/>
                <a:cs typeface="Times New Roman" panose="02020603050405020304" pitchFamily="18" charset="0"/>
              </a:rPr>
              <a:t>Key Performance Indicators (KPI)</a:t>
            </a:r>
          </a:p>
        </p:txBody>
      </p:sp>
      <p:pic>
        <p:nvPicPr>
          <p:cNvPr id="5" name="Content Placeholder 4">
            <a:extLst>
              <a:ext uri="{FF2B5EF4-FFF2-40B4-BE49-F238E27FC236}">
                <a16:creationId xmlns:a16="http://schemas.microsoft.com/office/drawing/2014/main" id="{48FE0853-69F9-1E87-5999-CB7DBA3CAE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51109" y="3686859"/>
            <a:ext cx="5169159" cy="974412"/>
          </a:xfrm>
        </p:spPr>
      </p:pic>
      <p:pic>
        <p:nvPicPr>
          <p:cNvPr id="7" name="Picture 6">
            <a:extLst>
              <a:ext uri="{FF2B5EF4-FFF2-40B4-BE49-F238E27FC236}">
                <a16:creationId xmlns:a16="http://schemas.microsoft.com/office/drawing/2014/main" id="{FC93A7F9-BD4C-CE4E-0DB1-A380C14991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9567" y="2580551"/>
            <a:ext cx="3460093" cy="974412"/>
          </a:xfrm>
          <a:prstGeom prst="rect">
            <a:avLst/>
          </a:prstGeom>
        </p:spPr>
      </p:pic>
      <p:pic>
        <p:nvPicPr>
          <p:cNvPr id="9" name="Picture 8">
            <a:extLst>
              <a:ext uri="{FF2B5EF4-FFF2-40B4-BE49-F238E27FC236}">
                <a16:creationId xmlns:a16="http://schemas.microsoft.com/office/drawing/2014/main" id="{402ACF50-3429-6D4A-2988-4F7117E8B2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69567" y="4905540"/>
            <a:ext cx="3460093" cy="970328"/>
          </a:xfrm>
          <a:prstGeom prst="rect">
            <a:avLst/>
          </a:prstGeom>
        </p:spPr>
      </p:pic>
    </p:spTree>
    <p:extLst>
      <p:ext uri="{BB962C8B-B14F-4D97-AF65-F5344CB8AC3E}">
        <p14:creationId xmlns:p14="http://schemas.microsoft.com/office/powerpoint/2010/main" val="312051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DCA78-81C6-2918-44D4-815B6FDDE6F0}"/>
              </a:ext>
            </a:extLst>
          </p:cNvPr>
          <p:cNvSpPr>
            <a:spLocks noGrp="1"/>
          </p:cNvSpPr>
          <p:nvPr>
            <p:ph type="ctr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Excel Dashboard</a:t>
            </a:r>
            <a:endParaRPr lang="en-IN"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7613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295B5C8-3139-7CBC-F8E3-2A1D70611DF2}"/>
              </a:ext>
            </a:extLst>
          </p:cNvPr>
          <p:cNvPicPr>
            <a:picLocks noChangeAspect="1"/>
          </p:cNvPicPr>
          <p:nvPr/>
        </p:nvPicPr>
        <p:blipFill>
          <a:blip r:embed="rId2"/>
          <a:stretch>
            <a:fillRect/>
          </a:stretch>
        </p:blipFill>
        <p:spPr>
          <a:xfrm>
            <a:off x="1532582" y="685417"/>
            <a:ext cx="8964276" cy="5487166"/>
          </a:xfrm>
          <a:prstGeom prst="rect">
            <a:avLst/>
          </a:prstGeom>
        </p:spPr>
      </p:pic>
    </p:spTree>
    <p:extLst>
      <p:ext uri="{BB962C8B-B14F-4D97-AF65-F5344CB8AC3E}">
        <p14:creationId xmlns:p14="http://schemas.microsoft.com/office/powerpoint/2010/main" val="2469310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8A3A7-4AFA-E846-9CDD-5E426C2D3B46}"/>
              </a:ext>
            </a:extLst>
          </p:cNvPr>
          <p:cNvSpPr>
            <a:spLocks noGrp="1"/>
          </p:cNvSpPr>
          <p:nvPr>
            <p:ph type="ctr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Tableau Dashboard</a:t>
            </a:r>
            <a:endParaRPr lang="en-IN"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2191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48AB6A0-DBC4-B590-EEAF-DCDAF91CBE40}"/>
              </a:ext>
            </a:extLst>
          </p:cNvPr>
          <p:cNvPicPr>
            <a:picLocks noChangeAspect="1"/>
          </p:cNvPicPr>
          <p:nvPr/>
        </p:nvPicPr>
        <p:blipFill>
          <a:blip r:embed="rId2"/>
          <a:stretch>
            <a:fillRect/>
          </a:stretch>
        </p:blipFill>
        <p:spPr>
          <a:xfrm>
            <a:off x="880187" y="661987"/>
            <a:ext cx="10431625" cy="5534025"/>
          </a:xfrm>
          <a:prstGeom prst="rect">
            <a:avLst/>
          </a:prstGeom>
        </p:spPr>
      </p:pic>
    </p:spTree>
    <p:extLst>
      <p:ext uri="{BB962C8B-B14F-4D97-AF65-F5344CB8AC3E}">
        <p14:creationId xmlns:p14="http://schemas.microsoft.com/office/powerpoint/2010/main" val="296048238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3157</TotalTime>
  <Words>435</Words>
  <Application>Microsoft Office PowerPoint</Application>
  <PresentationFormat>Widescreen</PresentationFormat>
  <Paragraphs>31</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ff4</vt:lpstr>
      <vt:lpstr>Garamond</vt:lpstr>
      <vt:lpstr>Söhne</vt:lpstr>
      <vt:lpstr>Times New Roman</vt:lpstr>
      <vt:lpstr>Organic</vt:lpstr>
      <vt:lpstr>Zomato Analysis</vt:lpstr>
      <vt:lpstr>     Introduction</vt:lpstr>
      <vt:lpstr>Business Problem</vt:lpstr>
      <vt:lpstr>Scope</vt:lpstr>
      <vt:lpstr>Key Performance Indicators (KPI)</vt:lpstr>
      <vt:lpstr>Excel Dashboard</vt:lpstr>
      <vt:lpstr>PowerPoint Presentation</vt:lpstr>
      <vt:lpstr>Tableau Dashboard</vt:lpstr>
      <vt:lpstr>PowerPoint Presentation</vt:lpstr>
      <vt:lpstr>PowerBi Dashboard</vt:lpstr>
      <vt:lpstr>PowerPoint Presentation</vt:lpstr>
      <vt:lpstr>        Challenges</vt:lpstr>
      <vt:lpstr>          Suggestions      </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Zomato Analysis</dc:title>
  <dc:creator>PUNYAVATHI PATHIVADA</dc:creator>
  <cp:lastModifiedBy>Ashlesh Thakare</cp:lastModifiedBy>
  <cp:revision>1</cp:revision>
  <dcterms:created xsi:type="dcterms:W3CDTF">2024-03-22T10:21:18Z</dcterms:created>
  <dcterms:modified xsi:type="dcterms:W3CDTF">2024-03-27T14:16:13Z</dcterms:modified>
</cp:coreProperties>
</file>