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58E28-24E8-08B5-91E4-E04818983202}" v="1890" dt="2024-12-22T06:44:40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create-virtual-environment-using-venv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llamaindex.ai/en/stable/getting_started/install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ithub.com/run-llama/llama_index/tree/main/llama-index-core/llama_index/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docs.llamaindex.ai/en/stable/examples/llm/gemin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EFB48A-4675-3345-6393-AAA67195FA43}"/>
              </a:ext>
            </a:extLst>
          </p:cNvPr>
          <p:cNvSpPr txBox="1"/>
          <p:nvPr/>
        </p:nvSpPr>
        <p:spPr>
          <a:xfrm>
            <a:off x="347565" y="287119"/>
            <a:ext cx="97404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Create a folder to store data</a:t>
            </a:r>
          </a:p>
          <a:p>
            <a:pPr marL="342900" indent="-342900">
              <a:buAutoNum type="arabicPeriod"/>
            </a:pPr>
            <a:r>
              <a:rPr lang="en-US" sz="3200" dirty="0"/>
              <a:t>Run </a:t>
            </a:r>
            <a:r>
              <a:rPr lang="en-US" sz="3200" dirty="0" err="1"/>
              <a:t>DB_data_creation.ipynb</a:t>
            </a:r>
            <a:r>
              <a:rPr lang="en-US" sz="3200" dirty="0"/>
              <a:t> to generate the data</a:t>
            </a:r>
          </a:p>
        </p:txBody>
      </p:sp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DB3BA3B-E83F-FC06-785C-B0C8F1F5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7" r="-166" b="800"/>
          <a:stretch/>
        </p:blipFill>
        <p:spPr>
          <a:xfrm>
            <a:off x="350464" y="1854855"/>
            <a:ext cx="6650045" cy="1388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B12BD-034B-6130-8542-632AFC0743E2}"/>
              </a:ext>
            </a:extLst>
          </p:cNvPr>
          <p:cNvSpPr txBox="1"/>
          <p:nvPr/>
        </p:nvSpPr>
        <p:spPr>
          <a:xfrm>
            <a:off x="7359324" y="2357400"/>
            <a:ext cx="29165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matrix path can be changed to generate data for different samples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BBBA0-F8FE-F915-49FB-BBA04B15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39" y="3779744"/>
            <a:ext cx="5142380" cy="6432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25352-1AD8-FF21-3F3D-7D2A91727025}"/>
              </a:ext>
            </a:extLst>
          </p:cNvPr>
          <p:cNvSpPr txBox="1"/>
          <p:nvPr/>
        </p:nvSpPr>
        <p:spPr>
          <a:xfrm>
            <a:off x="5681941" y="3793510"/>
            <a:ext cx="4408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Make sure to change the destination directory to the correct folder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D2ABCC0-F5D6-7DF4-5E09-5335D483D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0" y="4986618"/>
            <a:ext cx="5915025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DB9E7A-D00C-CEE6-67B9-BBB66A197642}"/>
              </a:ext>
            </a:extLst>
          </p:cNvPr>
          <p:cNvSpPr txBox="1"/>
          <p:nvPr/>
        </p:nvSpPr>
        <p:spPr>
          <a:xfrm>
            <a:off x="6694415" y="5077480"/>
            <a:ext cx="41254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time the notebook is run, move all generated csv files into a new subfolder for the sample that was clustered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B70E6-E085-45DB-9CD3-B1BCA86984E8}"/>
              </a:ext>
            </a:extLst>
          </p:cNvPr>
          <p:cNvSpPr txBox="1"/>
          <p:nvPr/>
        </p:nvSpPr>
        <p:spPr>
          <a:xfrm>
            <a:off x="226673" y="332454"/>
            <a:ext cx="99099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Setting up a virtual environment</a:t>
            </a:r>
          </a:p>
          <a:p>
            <a:r>
              <a:rPr lang="en-US" sz="2400" dirty="0"/>
              <a:t> </a:t>
            </a:r>
            <a:r>
              <a:rPr lang="en-US" sz="2400" dirty="0">
                <a:ea typeface="+mn-lt"/>
                <a:cs typeface="+mn-lt"/>
                <a:hlinkClick r:id="rId2"/>
              </a:rPr>
              <a:t>https://www.geeksforgeeks.org/create-virtual-environment-using-venv-python/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C34F5-836D-9421-1611-B5147397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6" y="3256991"/>
            <a:ext cx="8496300" cy="344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EC69A-241E-AE72-EEF5-AE712E88FA49}"/>
              </a:ext>
            </a:extLst>
          </p:cNvPr>
          <p:cNvSpPr txBox="1"/>
          <p:nvPr/>
        </p:nvSpPr>
        <p:spPr>
          <a:xfrm>
            <a:off x="332966" y="2061960"/>
            <a:ext cx="97754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If a permission error occurs when trying to activate the virtual environment run the following command in </a:t>
            </a:r>
            <a:r>
              <a:rPr lang="en-US" sz="2400" err="1"/>
              <a:t>Powershell</a:t>
            </a:r>
            <a:r>
              <a:rPr lang="en-US" sz="2400" dirty="0"/>
              <a:t> (command temporarily gives permission)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C1A88-5A7C-513F-C861-23B597F23804}"/>
              </a:ext>
            </a:extLst>
          </p:cNvPr>
          <p:cNvSpPr txBox="1"/>
          <p:nvPr/>
        </p:nvSpPr>
        <p:spPr>
          <a:xfrm>
            <a:off x="299348" y="4258313"/>
            <a:ext cx="97754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keeps any libraries installed limited to this particular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022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45F4F-659E-D824-9842-114C29CF63DA}"/>
              </a:ext>
            </a:extLst>
          </p:cNvPr>
          <p:cNvSpPr txBox="1"/>
          <p:nvPr/>
        </p:nvSpPr>
        <p:spPr>
          <a:xfrm>
            <a:off x="272007" y="347565"/>
            <a:ext cx="62108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Create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C292B-412D-099C-A72D-3F5802731378}"/>
              </a:ext>
            </a:extLst>
          </p:cNvPr>
          <p:cNvSpPr txBox="1"/>
          <p:nvPr/>
        </p:nvSpPr>
        <p:spPr>
          <a:xfrm>
            <a:off x="392899" y="1088031"/>
            <a:ext cx="64612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database has to be created before sql.py is run. The code can be altered to do this with in the same file by commenting and uncommenting certain lines.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ACCA7FD-D783-3912-9A15-D7792FF3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6" y="2284708"/>
            <a:ext cx="9704294" cy="414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361CA-E841-077A-52B4-2E70E16AF527}"/>
              </a:ext>
            </a:extLst>
          </p:cNvPr>
          <p:cNvSpPr txBox="1"/>
          <p:nvPr/>
        </p:nvSpPr>
        <p:spPr>
          <a:xfrm>
            <a:off x="10186205" y="5065319"/>
            <a:ext cx="17076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Set the correct information to connect to MySQL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87C1F-3940-BDCD-B419-6B98B4640E21}"/>
              </a:ext>
            </a:extLst>
          </p:cNvPr>
          <p:cNvCxnSpPr/>
          <p:nvPr/>
        </p:nvCxnSpPr>
        <p:spPr>
          <a:xfrm flipH="1" flipV="1">
            <a:off x="3823270" y="4562990"/>
            <a:ext cx="6029593" cy="10127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E52A0B-6255-BA1A-F9F2-6E343AFE9F0B}"/>
              </a:ext>
            </a:extLst>
          </p:cNvPr>
          <p:cNvSpPr txBox="1"/>
          <p:nvPr/>
        </p:nvSpPr>
        <p:spPr>
          <a:xfrm>
            <a:off x="4103040" y="6483364"/>
            <a:ext cx="2281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Also set DB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51FE7-8AFB-028F-943B-EB63BF328CDC}"/>
              </a:ext>
            </a:extLst>
          </p:cNvPr>
          <p:cNvSpPr txBox="1"/>
          <p:nvPr/>
        </p:nvSpPr>
        <p:spPr>
          <a:xfrm>
            <a:off x="10096519" y="2283299"/>
            <a:ext cx="21129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should be all the code that is needed for this part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9CF2C-0E0C-A51D-85A6-8D4D933C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043" y="342620"/>
            <a:ext cx="3867150" cy="390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CB770-0B87-57F1-E7D3-0F00799FD467}"/>
              </a:ext>
            </a:extLst>
          </p:cNvPr>
          <p:cNvSpPr txBox="1"/>
          <p:nvPr/>
        </p:nvSpPr>
        <p:spPr>
          <a:xfrm>
            <a:off x="8872011" y="878147"/>
            <a:ext cx="28863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May need to install </a:t>
            </a:r>
            <a:r>
              <a:rPr lang="en-US" dirty="0" err="1"/>
              <a:t>mysql</a:t>
            </a:r>
            <a:r>
              <a:rPr lang="en-US" dirty="0"/>
              <a:t> connector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59344-6FA0-19E2-F061-5D521E854B35}"/>
              </a:ext>
            </a:extLst>
          </p:cNvPr>
          <p:cNvCxnSpPr>
            <a:cxnSpLocks/>
          </p:cNvCxnSpPr>
          <p:nvPr/>
        </p:nvCxnSpPr>
        <p:spPr>
          <a:xfrm flipH="1" flipV="1">
            <a:off x="7834975" y="730579"/>
            <a:ext cx="998153" cy="4524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3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B94F0-8BA2-0536-D7F9-F0F1E63DFE44}"/>
              </a:ext>
            </a:extLst>
          </p:cNvPr>
          <p:cNvSpPr txBox="1"/>
          <p:nvPr/>
        </p:nvSpPr>
        <p:spPr>
          <a:xfrm>
            <a:off x="332454" y="362677"/>
            <a:ext cx="54552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Creating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D2260-594D-289E-95D3-538FD30D4F41}"/>
              </a:ext>
            </a:extLst>
          </p:cNvPr>
          <p:cNvSpPr txBox="1"/>
          <p:nvPr/>
        </p:nvSpPr>
        <p:spPr>
          <a:xfrm>
            <a:off x="468457" y="1269369"/>
            <a:ext cx="872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Don't try to create another database when generating tables (</a:t>
            </a:r>
            <a:r>
              <a:rPr lang="en-US" dirty="0" err="1"/>
              <a:t>recomment</a:t>
            </a:r>
            <a:r>
              <a:rPr lang="en-US" dirty="0"/>
              <a:t> out line)</a:t>
            </a: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1265ED56-D7B8-A70E-47A7-52055CC4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84" y="1884269"/>
            <a:ext cx="3710267" cy="1845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A5510-4D15-D008-B166-E6661B757B78}"/>
              </a:ext>
            </a:extLst>
          </p:cNvPr>
          <p:cNvSpPr txBox="1"/>
          <p:nvPr/>
        </p:nvSpPr>
        <p:spPr>
          <a:xfrm>
            <a:off x="4287957" y="2505450"/>
            <a:ext cx="25538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connecting to MySQL this time, make sure to specify the DB</a:t>
            </a:r>
          </a:p>
        </p:txBody>
      </p:sp>
      <p:pic>
        <p:nvPicPr>
          <p:cNvPr id="8" name="Picture 7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9ED1BB05-51BE-EB97-6D54-64384F93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" y="4398372"/>
            <a:ext cx="11867029" cy="683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10F66-4595-2061-14B0-CACBC518CE78}"/>
              </a:ext>
            </a:extLst>
          </p:cNvPr>
          <p:cNvSpPr txBox="1"/>
          <p:nvPr/>
        </p:nvSpPr>
        <p:spPr>
          <a:xfrm>
            <a:off x="846247" y="6059730"/>
            <a:ext cx="6256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Uncomment this line to create the sample table. This stores the names of the different samples (ex. OA6, CN4,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4712E-E357-AAAC-AC26-11166BE44286}"/>
              </a:ext>
            </a:extLst>
          </p:cNvPr>
          <p:cNvCxnSpPr/>
          <p:nvPr/>
        </p:nvCxnSpPr>
        <p:spPr>
          <a:xfrm flipH="1" flipV="1">
            <a:off x="1544231" y="5199760"/>
            <a:ext cx="42414" cy="84007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EA70E9-4AAC-7E99-E261-683ACEC209E1}"/>
              </a:ext>
            </a:extLst>
          </p:cNvPr>
          <p:cNvSpPr txBox="1"/>
          <p:nvPr/>
        </p:nvSpPr>
        <p:spPr>
          <a:xfrm>
            <a:off x="7082898" y="3929002"/>
            <a:ext cx="4602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Change directory to where data is stored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B7458-2F23-1A3B-DBD6-2A5AB4B81A90}"/>
              </a:ext>
            </a:extLst>
          </p:cNvPr>
          <p:cNvCxnSpPr>
            <a:cxnSpLocks/>
          </p:cNvCxnSpPr>
          <p:nvPr/>
        </p:nvCxnSpPr>
        <p:spPr>
          <a:xfrm flipH="1">
            <a:off x="3953493" y="4168452"/>
            <a:ext cx="3112827" cy="347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1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0B508-2480-6ED3-DEA4-01554AAC5372}"/>
              </a:ext>
            </a:extLst>
          </p:cNvPr>
          <p:cNvSpPr txBox="1"/>
          <p:nvPr/>
        </p:nvSpPr>
        <p:spPr>
          <a:xfrm>
            <a:off x="483569" y="574238"/>
            <a:ext cx="1118957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Setting up environment      </a:t>
            </a:r>
            <a:r>
              <a:rPr lang="en-US" sz="2800" dirty="0">
                <a:ea typeface="+mn-lt"/>
                <a:cs typeface="+mn-lt"/>
                <a:hlinkClick r:id="rId2"/>
              </a:rPr>
              <a:t>https://docs.llamaindex.ai/en/stable/getting_started/installation/</a:t>
            </a:r>
            <a:r>
              <a:rPr lang="en-US" sz="2800" dirty="0">
                <a:ea typeface="+mn-lt"/>
                <a:cs typeface="+mn-lt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C1C42-4A9B-AA08-6A17-204FCBD4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1" y="1972236"/>
            <a:ext cx="4073899" cy="582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7CE53-86DC-423F-CEB0-62C1C2B07402}"/>
              </a:ext>
            </a:extLst>
          </p:cNvPr>
          <p:cNvSpPr txBox="1"/>
          <p:nvPr/>
        </p:nvSpPr>
        <p:spPr>
          <a:xfrm>
            <a:off x="7484410" y="2240232"/>
            <a:ext cx="471089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My install was missing some stuff from </a:t>
            </a:r>
            <a:r>
              <a:rPr lang="en-US" sz="2000" dirty="0" err="1"/>
              <a:t>llama_index</a:t>
            </a:r>
            <a:r>
              <a:rPr lang="en-US" sz="2000" dirty="0"/>
              <a:t>/core so I manually copy and pasted the correct files from the GitHub: </a:t>
            </a:r>
            <a:r>
              <a:rPr lang="en-US" sz="2000" dirty="0">
                <a:hlinkClick r:id="rId4"/>
              </a:rPr>
              <a:t>https://github.com/run-llama/llama_index/tree/main/llama-index-core/llama_index/core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673A1E0-BF64-E8E9-D039-AFC06CC2B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72" y="2838171"/>
            <a:ext cx="1829920" cy="1058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57693-7BC5-1266-064E-59B6C3493639}"/>
              </a:ext>
            </a:extLst>
          </p:cNvPr>
          <p:cNvSpPr txBox="1"/>
          <p:nvPr/>
        </p:nvSpPr>
        <p:spPr>
          <a:xfrm>
            <a:off x="2504832" y="2899045"/>
            <a:ext cx="40985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Navigate to Lib/</a:t>
            </a:r>
            <a:r>
              <a:rPr lang="en-US" sz="2000" err="1"/>
              <a:t>sitepackages</a:t>
            </a:r>
            <a:r>
              <a:rPr lang="en-US" sz="2000" dirty="0"/>
              <a:t> in your virtual env folder to see what files were installed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1F862AB7-9898-4F54-F707-7AFD0D7C5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54" y="4486834"/>
            <a:ext cx="6395198" cy="2108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90C6F3-A3B0-C4E6-1302-BB6031371295}"/>
              </a:ext>
            </a:extLst>
          </p:cNvPr>
          <p:cNvSpPr txBox="1"/>
          <p:nvPr/>
        </p:nvSpPr>
        <p:spPr>
          <a:xfrm>
            <a:off x="6825569" y="5272356"/>
            <a:ext cx="32370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The file locations for the modules in </a:t>
            </a:r>
            <a:r>
              <a:rPr lang="en-US" sz="2000" err="1"/>
              <a:t>sitepackages</a:t>
            </a:r>
            <a:r>
              <a:rPr lang="en-US" sz="2000" dirty="0"/>
              <a:t> can be seen from the import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6FB7A-3DCB-2EB8-E5A5-6558461D20EF}"/>
              </a:ext>
            </a:extLst>
          </p:cNvPr>
          <p:cNvSpPr txBox="1"/>
          <p:nvPr/>
        </p:nvSpPr>
        <p:spPr>
          <a:xfrm>
            <a:off x="5426383" y="217695"/>
            <a:ext cx="62498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Make sure to pip install </a:t>
            </a:r>
            <a:r>
              <a:rPr lang="en-US" sz="2000" dirty="0" err="1"/>
              <a:t>SQLAlchemy</a:t>
            </a:r>
            <a:r>
              <a:rPr lang="en-US" sz="2000" dirty="0"/>
              <a:t> if not already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5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D26F-70CF-D835-18D3-02278D45A4EB}"/>
              </a:ext>
            </a:extLst>
          </p:cNvPr>
          <p:cNvSpPr txBox="1"/>
          <p:nvPr/>
        </p:nvSpPr>
        <p:spPr>
          <a:xfrm>
            <a:off x="305296" y="307342"/>
            <a:ext cx="104296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Using Gemini     </a:t>
            </a:r>
            <a:r>
              <a:rPr lang="en-US" sz="2400" dirty="0">
                <a:ea typeface="+mn-lt"/>
                <a:cs typeface="+mn-lt"/>
                <a:hlinkClick r:id="rId2"/>
              </a:rPr>
              <a:t>https://docs.llamaindex.ai/en/stable/examples/llm/gemini/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F28E13-6E7B-7593-3BD0-C6EF983F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0" y="928967"/>
            <a:ext cx="4459941" cy="366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1BB42-2EE3-6B54-98C4-F2FD89883E16}"/>
              </a:ext>
            </a:extLst>
          </p:cNvPr>
          <p:cNvSpPr txBox="1"/>
          <p:nvPr/>
        </p:nvSpPr>
        <p:spPr>
          <a:xfrm>
            <a:off x="5001083" y="2403025"/>
            <a:ext cx="39441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Navigate to Google AI Studio -&gt; Get API Key -&gt; Create API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E4D9B-C302-A713-8F95-9172C1A05A2A}"/>
              </a:ext>
            </a:extLst>
          </p:cNvPr>
          <p:cNvSpPr txBox="1"/>
          <p:nvPr/>
        </p:nvSpPr>
        <p:spPr>
          <a:xfrm>
            <a:off x="5005828" y="3946264"/>
            <a:ext cx="31885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Copy and paste key into proper place in nlp.py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C5546-3C25-933C-E463-616C10EA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707" y="1237129"/>
            <a:ext cx="6801410" cy="472888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7913733-45B0-7B38-8D31-DD7FB366B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98" y="4873438"/>
            <a:ext cx="6391275" cy="49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EC77E6-FDEB-9B1D-CD2E-EA8C81B706E2}"/>
              </a:ext>
            </a:extLst>
          </p:cNvPr>
          <p:cNvSpPr txBox="1"/>
          <p:nvPr/>
        </p:nvSpPr>
        <p:spPr>
          <a:xfrm>
            <a:off x="6686276" y="4939615"/>
            <a:ext cx="3641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Can change specific model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94679-C917-51CD-F3C3-B98175417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97" y="5501528"/>
            <a:ext cx="6203576" cy="415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69B77F-342D-2A06-9232-EDD330A3F582}"/>
              </a:ext>
            </a:extLst>
          </p:cNvPr>
          <p:cNvSpPr txBox="1"/>
          <p:nvPr/>
        </p:nvSpPr>
        <p:spPr>
          <a:xfrm>
            <a:off x="6574217" y="5499909"/>
            <a:ext cx="3641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Try different queries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5AD46-3812-0092-F80F-BFF27F0C7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43" y="6134100"/>
            <a:ext cx="5386667" cy="405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9FE0F0-278A-8B75-796D-E83DA7CE9BF5}"/>
              </a:ext>
            </a:extLst>
          </p:cNvPr>
          <p:cNvSpPr txBox="1"/>
          <p:nvPr/>
        </p:nvSpPr>
        <p:spPr>
          <a:xfrm>
            <a:off x="5923726" y="6165511"/>
            <a:ext cx="3415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Run program to see results</a:t>
            </a:r>
          </a:p>
        </p:txBody>
      </p:sp>
    </p:spTree>
    <p:extLst>
      <p:ext uri="{BB962C8B-B14F-4D97-AF65-F5344CB8AC3E}">
        <p14:creationId xmlns:p14="http://schemas.microsoft.com/office/powerpoint/2010/main" val="358641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313</cp:revision>
  <dcterms:created xsi:type="dcterms:W3CDTF">2024-12-22T05:24:33Z</dcterms:created>
  <dcterms:modified xsi:type="dcterms:W3CDTF">2024-12-29T04:26:56Z</dcterms:modified>
</cp:coreProperties>
</file>