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 Medium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Roboto Ligh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A7372B-DB2F-4F58-8DA4-99C0EFED578B}">
  <a:tblStyle styleId="{F4A7372B-DB2F-4F58-8DA4-99C0EFED57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42" Type="http://schemas.openxmlformats.org/officeDocument/2006/relationships/font" Target="fonts/RobotoLight-bold.fntdata"/><Relationship Id="rId41" Type="http://schemas.openxmlformats.org/officeDocument/2006/relationships/font" Target="fonts/RobotoLight-regular.fntdata"/><Relationship Id="rId22" Type="http://schemas.openxmlformats.org/officeDocument/2006/relationships/slide" Target="slides/slide16.xml"/><Relationship Id="rId44" Type="http://schemas.openxmlformats.org/officeDocument/2006/relationships/font" Target="fonts/RobotoLight-boldItalic.fntdata"/><Relationship Id="rId21" Type="http://schemas.openxmlformats.org/officeDocument/2006/relationships/slide" Target="slides/slide15.xml"/><Relationship Id="rId43" Type="http://schemas.openxmlformats.org/officeDocument/2006/relationships/font" Target="fonts/RobotoLight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Medium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Medium-italic.fntdata"/><Relationship Id="rId12" Type="http://schemas.openxmlformats.org/officeDocument/2006/relationships/slide" Target="slides/slide6.xml"/><Relationship Id="rId34" Type="http://schemas.openxmlformats.org/officeDocument/2006/relationships/font" Target="fonts/RobotoMedium-bold.fntdata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font" Target="fonts/RobotoMedium-boldItalic.fntdata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736e43ed8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736e43ed8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d3e61504d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d3e61504d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85a1da195e_1_2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85a1da195e_1_2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85a1da195e_1_2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85a1da195e_1_2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d3e61504d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d3e61504d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5a1da195e_1_2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5a1da195e_1_2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85a1da195e_1_2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85a1da195e_1_2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85a1da195e_1_2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85a1da195e_1_2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85a1da195e_1_2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85a1da195e_1_2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85a1da195e_1_2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85a1da195e_1_2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5a1da195e_1_2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5a1da195e_1_2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736e43ed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736e43ed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85a1da195e_1_2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85a1da195e_1_2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85a1da195e_1_2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85a1da195e_1_2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85a1da195e_1_2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85a1da195e_1_2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85a1da195e_1_2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85a1da195e_1_2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85a1da195e_1_2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85a1da195e_1_2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85a1da195e_1_2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85a1da195e_1_2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44a056a79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44a056a79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736e43ed88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736e43ed88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85a1da195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85a1da195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85a1da195e_1_1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85a1da195e_1_1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85a1da195e_1_2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85a1da195e_1_2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85a1da195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85a1da195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85a1da195e_1_2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85a1da195e_1_2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85a1da195e_1_2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85a1da195e_1_2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type="title">
  <p:cSld name="TITLE">
    <p:bg>
      <p:bgPr>
        <a:solidFill>
          <a:srgbClr val="28282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15" name="Google Shape;15;p2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" name="Google Shape;6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282828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78" name="Google Shape;378;p11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9" name="Google Shape;379;p1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80" name="Google Shape;380;p1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8" name="Google Shape;40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/ brandmark">
  <p:cSld name="TITLE_ONLY_1">
    <p:bg>
      <p:bgPr>
        <a:solidFill>
          <a:srgbClr val="282828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12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411" name="Google Shape;411;p12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2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2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2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2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2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2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2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2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2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1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3" name="Google Shape;453;p12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12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282828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3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7" name="Google Shape;457;p13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458" name="Google Shape;458;p13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9" name="Google Shape;459;p1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60" name="Google Shape;460;p1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8" name="Google Shape;48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282828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4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491" name="Google Shape;491;p14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2" name="Google Shape;492;p14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93" name="Google Shape;493;p14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1" name="Google Shape;52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282828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5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4" name="Google Shape;524;p15"/>
          <p:cNvSpPr txBox="1"/>
          <p:nvPr>
            <p:ph idx="1" type="subTitle"/>
          </p:nvPr>
        </p:nvSpPr>
        <p:spPr>
          <a:xfrm>
            <a:off x="319350" y="3021525"/>
            <a:ext cx="6255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None/>
              <a:defRPr sz="2800">
                <a:solidFill>
                  <a:srgbClr val="B4B5B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25" name="Google Shape;525;p15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6" name="Google Shape;526;p15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27" name="Google Shape;527;p15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55" name="Google Shape;55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282828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59" name="Google Shape;559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0" name="Google Shape;56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9pPr>
          </a:lstStyle>
          <a:p/>
        </p:txBody>
      </p:sp>
      <p:grpSp>
        <p:nvGrpSpPr>
          <p:cNvPr id="561" name="Google Shape;561;p1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62" name="Google Shape;562;p1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0" name="Google Shape;59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split">
  <p:cSld name="SECTION_TITLE_AND_DESCRIPTION_2">
    <p:bg>
      <p:bgPr>
        <a:solidFill>
          <a:srgbClr val="282828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7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4" name="Google Shape;594;p17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595" name="Google Shape;595;p17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6" name="Google Shape;596;p17"/>
          <p:cNvSpPr txBox="1"/>
          <p:nvPr>
            <p:ph idx="2" type="body"/>
          </p:nvPr>
        </p:nvSpPr>
        <p:spPr>
          <a:xfrm>
            <a:off x="483045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Roboto"/>
              <a:buChar char="●"/>
              <a:defRPr sz="2400">
                <a:solidFill>
                  <a:srgbClr val="2828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9pPr>
          </a:lstStyle>
          <a:p/>
        </p:txBody>
      </p:sp>
      <p:pic>
        <p:nvPicPr>
          <p:cNvPr id="597" name="Google Shape;59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8" name="Google Shape;598;p17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99" name="Google Shape;599;p17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image split">
  <p:cSld name="SECTION_TITLE_AND_DESCRIPTION_2_1">
    <p:bg>
      <p:bgPr>
        <a:solidFill>
          <a:srgbClr val="282828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8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8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0" name="Google Shape;630;p18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631" name="Google Shape;631;p1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2" name="Google Shape;63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3" name="Google Shape;633;p1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34" name="Google Shape;634;p1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Vertical One">
  <p:cSld name="SECTION_TITLE_AND_DESCRIPTION_2_1_1">
    <p:bg>
      <p:bgPr>
        <a:solidFill>
          <a:srgbClr val="282828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4" name="Google Shape;664;p19"/>
          <p:cNvCxnSpPr/>
          <p:nvPr/>
        </p:nvCxnSpPr>
        <p:spPr>
          <a:xfrm>
            <a:off x="4572000" y="-7350"/>
            <a:ext cx="0" cy="5158200"/>
          </a:xfrm>
          <a:prstGeom prst="straightConnector1">
            <a:avLst/>
          </a:prstGeom>
          <a:noFill/>
          <a:ln cap="flat" cmpd="sng" w="9525">
            <a:solidFill>
              <a:srgbClr val="FE186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5" name="Google Shape;66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6" name="Google Shape;666;p1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67" name="Google Shape;667;p1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two columns">
  <p:cSld name="SECTION_TITLE_AND_DESCRIPTION_1">
    <p:bg>
      <p:bgPr>
        <a:solidFill>
          <a:srgbClr val="282828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0"/>
          <p:cNvSpPr txBox="1"/>
          <p:nvPr>
            <p:ph type="title"/>
          </p:nvPr>
        </p:nvSpPr>
        <p:spPr>
          <a:xfrm>
            <a:off x="264450" y="1531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697" name="Google Shape;697;p20"/>
          <p:cNvSpPr txBox="1"/>
          <p:nvPr>
            <p:ph idx="1" type="subTitle"/>
          </p:nvPr>
        </p:nvSpPr>
        <p:spPr>
          <a:xfrm>
            <a:off x="264450" y="3101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698" name="Google Shape;698;p20"/>
          <p:cNvCxnSpPr/>
          <p:nvPr/>
        </p:nvCxnSpPr>
        <p:spPr>
          <a:xfrm rot="10800000">
            <a:off x="4572000" y="1531650"/>
            <a:ext cx="0" cy="203370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" name="Google Shape;699;p20"/>
          <p:cNvSpPr txBox="1"/>
          <p:nvPr>
            <p:ph idx="2" type="title"/>
          </p:nvPr>
        </p:nvSpPr>
        <p:spPr>
          <a:xfrm>
            <a:off x="4834350" y="1531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00" name="Google Shape;700;p20"/>
          <p:cNvSpPr txBox="1"/>
          <p:nvPr>
            <p:ph idx="3" type="subTitle"/>
          </p:nvPr>
        </p:nvSpPr>
        <p:spPr>
          <a:xfrm>
            <a:off x="4834350" y="3101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701" name="Google Shape;701;p2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02" name="Google Shape;702;p2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0" name="Google Shape;73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alt">
  <p:cSld name="TITLE_3">
    <p:bg>
      <p:bgPr>
        <a:solidFill>
          <a:srgbClr val="282828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66" name="Google Shape;66;p3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3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3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69" name="Google Shape;69;p3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70" name="Google Shape;70;p3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8" name="Google Shape;1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282828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1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grpSp>
        <p:nvGrpSpPr>
          <p:cNvPr id="733" name="Google Shape;733;p2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34" name="Google Shape;734;p2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62" name="Google Shape;76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BG White">
  <p:cSld name="CAPTION_ONLY_1">
    <p:bg>
      <p:bgPr>
        <a:solidFill>
          <a:srgbClr val="FFFFFF"/>
        </a:soli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2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pic>
        <p:nvPicPr>
          <p:cNvPr id="765" name="Google Shape;76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6" name="Google Shape;766;p22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67" name="Google Shape;767;p22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282828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12000"/>
              <a:buFont typeface="Roboto Medium"/>
              <a:buNone/>
              <a:defRPr sz="12000"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7" name="Google Shape;797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798" name="Google Shape;798;p2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99" name="Google Shape;799;p2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27" name="Google Shape;82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w/ brandmark" type="blank">
  <p:cSld name="BLANK">
    <p:bg>
      <p:bgPr>
        <a:solidFill>
          <a:srgbClr val="282828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24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830" name="Google Shape;830;p24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2">
    <p:bg>
      <p:bgPr>
        <a:solidFill>
          <a:srgbClr val="282828"/>
        </a:solidFill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>
  <p:cSld name="BLANK_1">
    <p:bg>
      <p:bgPr>
        <a:solidFill>
          <a:srgbClr val="F1F3F2"/>
        </a:solid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BLANK_1_1">
    <p:bg>
      <p:bgPr>
        <a:solidFill>
          <a:srgbClr val="FFFFFF"/>
        </a:solidFill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rgbClr val="282828"/>
        </a:solidFill>
      </p:bgPr>
    </p:bg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6" name="Google Shape;876;p28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877" name="Google Shape;877;p2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8" name="Google Shape;878;p28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879" name="Google Shape;879;p2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880" name="Google Shape;880;p2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08" name="Google Shape;90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Sub0">
  <p:cSld name="TITLE_3_1">
    <p:bg>
      <p:bgPr>
        <a:solidFill>
          <a:srgbClr val="282828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ctrTitle"/>
          </p:nvPr>
        </p:nvSpPr>
        <p:spPr>
          <a:xfrm>
            <a:off x="3957417" y="898375"/>
            <a:ext cx="48930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1" name="Google Shape;121;p4"/>
          <p:cNvSpPr txBox="1"/>
          <p:nvPr>
            <p:ph idx="2" type="ctrTitle"/>
          </p:nvPr>
        </p:nvSpPr>
        <p:spPr>
          <a:xfrm>
            <a:off x="3957417" y="2697003"/>
            <a:ext cx="48930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2" name="Google Shape;122;p4"/>
          <p:cNvSpPr txBox="1"/>
          <p:nvPr>
            <p:ph idx="3" type="ctrTitle"/>
          </p:nvPr>
        </p:nvSpPr>
        <p:spPr>
          <a:xfrm>
            <a:off x="3957425" y="3832650"/>
            <a:ext cx="4893000" cy="1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23" name="Google Shape;123;p4"/>
          <p:cNvGrpSpPr/>
          <p:nvPr/>
        </p:nvGrpSpPr>
        <p:grpSpPr>
          <a:xfrm>
            <a:off x="-358" y="1501504"/>
            <a:ext cx="9144353" cy="2140503"/>
            <a:chOff x="238125" y="2019175"/>
            <a:chExt cx="7134550" cy="1670050"/>
          </a:xfrm>
        </p:grpSpPr>
        <p:sp>
          <p:nvSpPr>
            <p:cNvPr id="124" name="Google Shape;124;p4"/>
            <p:cNvSpPr/>
            <p:nvPr/>
          </p:nvSpPr>
          <p:spPr>
            <a:xfrm>
              <a:off x="238125" y="2364350"/>
              <a:ext cx="7134550" cy="991525"/>
            </a:xfrm>
            <a:custGeom>
              <a:rect b="b" l="l" r="r" t="t"/>
              <a:pathLst>
                <a:path extrusionOk="0" h="39661" w="285382">
                  <a:moveTo>
                    <a:pt x="117193" y="1"/>
                  </a:moveTo>
                  <a:lnTo>
                    <a:pt x="49891" y="38635"/>
                  </a:lnTo>
                  <a:lnTo>
                    <a:pt x="49891" y="18858"/>
                  </a:lnTo>
                  <a:lnTo>
                    <a:pt x="0" y="18858"/>
                  </a:lnTo>
                  <a:lnTo>
                    <a:pt x="0" y="19726"/>
                  </a:lnTo>
                  <a:lnTo>
                    <a:pt x="49023" y="19726"/>
                  </a:lnTo>
                  <a:lnTo>
                    <a:pt x="49023" y="39161"/>
                  </a:lnTo>
                  <a:lnTo>
                    <a:pt x="49891" y="39661"/>
                  </a:lnTo>
                  <a:lnTo>
                    <a:pt x="117193" y="1000"/>
                  </a:lnTo>
                  <a:lnTo>
                    <a:pt x="117193" y="19042"/>
                  </a:lnTo>
                  <a:lnTo>
                    <a:pt x="117193" y="19910"/>
                  </a:lnTo>
                  <a:lnTo>
                    <a:pt x="285382" y="19910"/>
                  </a:lnTo>
                  <a:lnTo>
                    <a:pt x="285382" y="19042"/>
                  </a:lnTo>
                  <a:lnTo>
                    <a:pt x="118061" y="19042"/>
                  </a:lnTo>
                  <a:lnTo>
                    <a:pt x="118061" y="1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321725" y="3223700"/>
              <a:ext cx="748925" cy="465525"/>
            </a:xfrm>
            <a:custGeom>
              <a:rect b="b" l="l" r="r" t="t"/>
              <a:pathLst>
                <a:path extrusionOk="0" h="18621" w="29957">
                  <a:moveTo>
                    <a:pt x="29957" y="1"/>
                  </a:moveTo>
                  <a:lnTo>
                    <a:pt x="869" y="16806"/>
                  </a:lnTo>
                  <a:lnTo>
                    <a:pt x="869" y="17622"/>
                  </a:lnTo>
                  <a:lnTo>
                    <a:pt x="1" y="18121"/>
                  </a:lnTo>
                  <a:lnTo>
                    <a:pt x="159" y="18227"/>
                  </a:lnTo>
                  <a:lnTo>
                    <a:pt x="869" y="17806"/>
                  </a:lnTo>
                  <a:lnTo>
                    <a:pt x="869" y="18621"/>
                  </a:lnTo>
                  <a:lnTo>
                    <a:pt x="29957" y="1815"/>
                  </a:lnTo>
                  <a:lnTo>
                    <a:pt x="299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202075" y="3088925"/>
              <a:ext cx="868575" cy="522725"/>
            </a:xfrm>
            <a:custGeom>
              <a:rect b="b" l="l" r="r" t="t"/>
              <a:pathLst>
                <a:path extrusionOk="0" h="20909" w="34743">
                  <a:moveTo>
                    <a:pt x="34743" y="0"/>
                  </a:moveTo>
                  <a:lnTo>
                    <a:pt x="5655" y="16806"/>
                  </a:lnTo>
                  <a:lnTo>
                    <a:pt x="5655" y="17490"/>
                  </a:lnTo>
                  <a:lnTo>
                    <a:pt x="0" y="20751"/>
                  </a:lnTo>
                  <a:lnTo>
                    <a:pt x="290" y="20909"/>
                  </a:lnTo>
                  <a:lnTo>
                    <a:pt x="5655" y="17805"/>
                  </a:lnTo>
                  <a:lnTo>
                    <a:pt x="5655" y="18489"/>
                  </a:lnTo>
                  <a:lnTo>
                    <a:pt x="34743" y="1710"/>
                  </a:lnTo>
                  <a:lnTo>
                    <a:pt x="34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082400" y="2954775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530" y="1"/>
                  </a:moveTo>
                  <a:lnTo>
                    <a:pt x="10442" y="16807"/>
                  </a:lnTo>
                  <a:lnTo>
                    <a:pt x="10442" y="17333"/>
                  </a:lnTo>
                  <a:lnTo>
                    <a:pt x="1" y="23355"/>
                  </a:lnTo>
                  <a:lnTo>
                    <a:pt x="395" y="23592"/>
                  </a:lnTo>
                  <a:lnTo>
                    <a:pt x="10442" y="17806"/>
                  </a:lnTo>
                  <a:lnTo>
                    <a:pt x="10442" y="18332"/>
                  </a:lnTo>
                  <a:lnTo>
                    <a:pt x="39530" y="1553"/>
                  </a:lnTo>
                  <a:lnTo>
                    <a:pt x="39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615575" y="2221025"/>
              <a:ext cx="1455075" cy="1255850"/>
            </a:xfrm>
            <a:custGeom>
              <a:rect b="b" l="l" r="r" t="t"/>
              <a:pathLst>
                <a:path extrusionOk="0" h="50234" w="58203">
                  <a:moveTo>
                    <a:pt x="29062" y="21172"/>
                  </a:moveTo>
                  <a:lnTo>
                    <a:pt x="32087" y="22907"/>
                  </a:lnTo>
                  <a:lnTo>
                    <a:pt x="32955" y="23407"/>
                  </a:lnTo>
                  <a:lnTo>
                    <a:pt x="36137" y="25248"/>
                  </a:lnTo>
                  <a:lnTo>
                    <a:pt x="29036" y="29325"/>
                  </a:lnTo>
                  <a:lnTo>
                    <a:pt x="25880" y="27484"/>
                  </a:lnTo>
                  <a:lnTo>
                    <a:pt x="25012" y="26984"/>
                  </a:lnTo>
                  <a:lnTo>
                    <a:pt x="21987" y="25248"/>
                  </a:lnTo>
                  <a:lnTo>
                    <a:pt x="29062" y="21172"/>
                  </a:lnTo>
                  <a:close/>
                  <a:moveTo>
                    <a:pt x="43790" y="0"/>
                  </a:moveTo>
                  <a:lnTo>
                    <a:pt x="25669" y="10468"/>
                  </a:lnTo>
                  <a:lnTo>
                    <a:pt x="24749" y="9942"/>
                  </a:lnTo>
                  <a:lnTo>
                    <a:pt x="19568" y="12913"/>
                  </a:lnTo>
                  <a:lnTo>
                    <a:pt x="19568" y="13992"/>
                  </a:lnTo>
                  <a:lnTo>
                    <a:pt x="14702" y="16780"/>
                  </a:lnTo>
                  <a:lnTo>
                    <a:pt x="14360" y="16595"/>
                  </a:lnTo>
                  <a:lnTo>
                    <a:pt x="1" y="24880"/>
                  </a:lnTo>
                  <a:lnTo>
                    <a:pt x="1" y="26300"/>
                  </a:lnTo>
                  <a:lnTo>
                    <a:pt x="15597" y="17279"/>
                  </a:lnTo>
                  <a:lnTo>
                    <a:pt x="15228" y="17095"/>
                  </a:lnTo>
                  <a:lnTo>
                    <a:pt x="19568" y="14570"/>
                  </a:lnTo>
                  <a:lnTo>
                    <a:pt x="19568" y="15675"/>
                  </a:lnTo>
                  <a:lnTo>
                    <a:pt x="22750" y="17516"/>
                  </a:lnTo>
                  <a:lnTo>
                    <a:pt x="19384" y="19488"/>
                  </a:lnTo>
                  <a:lnTo>
                    <a:pt x="19147" y="19331"/>
                  </a:lnTo>
                  <a:lnTo>
                    <a:pt x="1" y="30403"/>
                  </a:lnTo>
                  <a:lnTo>
                    <a:pt x="1" y="31665"/>
                  </a:lnTo>
                  <a:lnTo>
                    <a:pt x="20252" y="19988"/>
                  </a:lnTo>
                  <a:lnTo>
                    <a:pt x="20015" y="19830"/>
                  </a:lnTo>
                  <a:lnTo>
                    <a:pt x="23381" y="17910"/>
                  </a:lnTo>
                  <a:lnTo>
                    <a:pt x="26669" y="19778"/>
                  </a:lnTo>
                  <a:lnTo>
                    <a:pt x="19568" y="23881"/>
                  </a:lnTo>
                  <a:lnTo>
                    <a:pt x="19568" y="24617"/>
                  </a:lnTo>
                  <a:lnTo>
                    <a:pt x="1" y="35926"/>
                  </a:lnTo>
                  <a:lnTo>
                    <a:pt x="1" y="37057"/>
                  </a:lnTo>
                  <a:lnTo>
                    <a:pt x="19568" y="25748"/>
                  </a:lnTo>
                  <a:lnTo>
                    <a:pt x="19568" y="26616"/>
                  </a:lnTo>
                  <a:lnTo>
                    <a:pt x="22619" y="28378"/>
                  </a:lnTo>
                  <a:lnTo>
                    <a:pt x="23487" y="28878"/>
                  </a:lnTo>
                  <a:lnTo>
                    <a:pt x="26616" y="30692"/>
                  </a:lnTo>
                  <a:lnTo>
                    <a:pt x="19568" y="34716"/>
                  </a:lnTo>
                  <a:lnTo>
                    <a:pt x="19568" y="35663"/>
                  </a:lnTo>
                  <a:lnTo>
                    <a:pt x="4340" y="44447"/>
                  </a:lnTo>
                  <a:lnTo>
                    <a:pt x="5103" y="44868"/>
                  </a:lnTo>
                  <a:lnTo>
                    <a:pt x="19568" y="36505"/>
                  </a:lnTo>
                  <a:lnTo>
                    <a:pt x="19568" y="37583"/>
                  </a:lnTo>
                  <a:lnTo>
                    <a:pt x="29062" y="32112"/>
                  </a:lnTo>
                  <a:lnTo>
                    <a:pt x="31929" y="33743"/>
                  </a:lnTo>
                  <a:lnTo>
                    <a:pt x="29115" y="35374"/>
                  </a:lnTo>
                  <a:lnTo>
                    <a:pt x="29115" y="35663"/>
                  </a:lnTo>
                  <a:lnTo>
                    <a:pt x="9179" y="46867"/>
                  </a:lnTo>
                  <a:lnTo>
                    <a:pt x="9811" y="47235"/>
                  </a:lnTo>
                  <a:lnTo>
                    <a:pt x="29115" y="36373"/>
                  </a:lnTo>
                  <a:lnTo>
                    <a:pt x="29115" y="36636"/>
                  </a:lnTo>
                  <a:lnTo>
                    <a:pt x="33033" y="34374"/>
                  </a:lnTo>
                  <a:lnTo>
                    <a:pt x="36137" y="36189"/>
                  </a:lnTo>
                  <a:lnTo>
                    <a:pt x="31061" y="39108"/>
                  </a:lnTo>
                  <a:lnTo>
                    <a:pt x="31508" y="39371"/>
                  </a:lnTo>
                  <a:lnTo>
                    <a:pt x="29115" y="40765"/>
                  </a:lnTo>
                  <a:lnTo>
                    <a:pt x="29115" y="41160"/>
                  </a:lnTo>
                  <a:lnTo>
                    <a:pt x="13913" y="49944"/>
                  </a:lnTo>
                  <a:lnTo>
                    <a:pt x="14413" y="50233"/>
                  </a:lnTo>
                  <a:lnTo>
                    <a:pt x="29115" y="41765"/>
                  </a:lnTo>
                  <a:lnTo>
                    <a:pt x="29115" y="42159"/>
                  </a:lnTo>
                  <a:lnTo>
                    <a:pt x="32718" y="40081"/>
                  </a:lnTo>
                  <a:lnTo>
                    <a:pt x="33454" y="40502"/>
                  </a:lnTo>
                  <a:lnTo>
                    <a:pt x="38530" y="37583"/>
                  </a:lnTo>
                  <a:lnTo>
                    <a:pt x="38530" y="36741"/>
                  </a:lnTo>
                  <a:lnTo>
                    <a:pt x="58203" y="25380"/>
                  </a:lnTo>
                  <a:lnTo>
                    <a:pt x="58203" y="23959"/>
                  </a:lnTo>
                  <a:lnTo>
                    <a:pt x="38530" y="35321"/>
                  </a:lnTo>
                  <a:lnTo>
                    <a:pt x="38530" y="34795"/>
                  </a:lnTo>
                  <a:lnTo>
                    <a:pt x="35427" y="33033"/>
                  </a:lnTo>
                  <a:lnTo>
                    <a:pt x="58203" y="19883"/>
                  </a:lnTo>
                  <a:lnTo>
                    <a:pt x="58203" y="18594"/>
                  </a:lnTo>
                  <a:lnTo>
                    <a:pt x="34322" y="32375"/>
                  </a:lnTo>
                  <a:lnTo>
                    <a:pt x="31455" y="30719"/>
                  </a:lnTo>
                  <a:lnTo>
                    <a:pt x="38530" y="26642"/>
                  </a:lnTo>
                  <a:lnTo>
                    <a:pt x="38530" y="25695"/>
                  </a:lnTo>
                  <a:lnTo>
                    <a:pt x="58203" y="14334"/>
                  </a:lnTo>
                  <a:lnTo>
                    <a:pt x="58203" y="13203"/>
                  </a:lnTo>
                  <a:lnTo>
                    <a:pt x="38530" y="24564"/>
                  </a:lnTo>
                  <a:lnTo>
                    <a:pt x="38530" y="23854"/>
                  </a:lnTo>
                  <a:lnTo>
                    <a:pt x="35348" y="22013"/>
                  </a:lnTo>
                  <a:lnTo>
                    <a:pt x="34480" y="21514"/>
                  </a:lnTo>
                  <a:lnTo>
                    <a:pt x="31455" y="19778"/>
                  </a:lnTo>
                  <a:lnTo>
                    <a:pt x="38530" y="15675"/>
                  </a:lnTo>
                  <a:lnTo>
                    <a:pt x="38530" y="14676"/>
                  </a:lnTo>
                  <a:lnTo>
                    <a:pt x="53863" y="5812"/>
                  </a:lnTo>
                  <a:lnTo>
                    <a:pt x="53127" y="5365"/>
                  </a:lnTo>
                  <a:lnTo>
                    <a:pt x="38530" y="13808"/>
                  </a:lnTo>
                  <a:lnTo>
                    <a:pt x="38530" y="12913"/>
                  </a:lnTo>
                  <a:lnTo>
                    <a:pt x="29062" y="18384"/>
                  </a:lnTo>
                  <a:lnTo>
                    <a:pt x="25801" y="16517"/>
                  </a:lnTo>
                  <a:lnTo>
                    <a:pt x="49103" y="3051"/>
                  </a:lnTo>
                  <a:lnTo>
                    <a:pt x="48472" y="2683"/>
                  </a:lnTo>
                  <a:lnTo>
                    <a:pt x="25170" y="16148"/>
                  </a:lnTo>
                  <a:lnTo>
                    <a:pt x="21987" y="14307"/>
                  </a:lnTo>
                  <a:lnTo>
                    <a:pt x="27142" y="11335"/>
                  </a:lnTo>
                  <a:lnTo>
                    <a:pt x="26169" y="10757"/>
                  </a:lnTo>
                  <a:lnTo>
                    <a:pt x="44316" y="289"/>
                  </a:lnTo>
                  <a:lnTo>
                    <a:pt x="43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615575" y="2153950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135" y="1"/>
                  </a:moveTo>
                  <a:lnTo>
                    <a:pt x="10047" y="16780"/>
                  </a:lnTo>
                  <a:lnTo>
                    <a:pt x="9574" y="16517"/>
                  </a:lnTo>
                  <a:lnTo>
                    <a:pt x="1" y="22040"/>
                  </a:lnTo>
                  <a:lnTo>
                    <a:pt x="1" y="23592"/>
                  </a:lnTo>
                  <a:lnTo>
                    <a:pt x="10915" y="17280"/>
                  </a:lnTo>
                  <a:lnTo>
                    <a:pt x="10442" y="17017"/>
                  </a:lnTo>
                  <a:lnTo>
                    <a:pt x="39530" y="211"/>
                  </a:lnTo>
                  <a:lnTo>
                    <a:pt x="39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615575" y="2086225"/>
              <a:ext cx="868575" cy="523400"/>
            </a:xfrm>
            <a:custGeom>
              <a:rect b="b" l="l" r="r" t="t"/>
              <a:pathLst>
                <a:path extrusionOk="0" h="20936" w="34743">
                  <a:moveTo>
                    <a:pt x="34480" y="1"/>
                  </a:moveTo>
                  <a:lnTo>
                    <a:pt x="5392" y="16806"/>
                  </a:lnTo>
                  <a:lnTo>
                    <a:pt x="4787" y="16464"/>
                  </a:lnTo>
                  <a:lnTo>
                    <a:pt x="1" y="19226"/>
                  </a:lnTo>
                  <a:lnTo>
                    <a:pt x="1" y="20935"/>
                  </a:lnTo>
                  <a:lnTo>
                    <a:pt x="6260" y="17306"/>
                  </a:lnTo>
                  <a:lnTo>
                    <a:pt x="5655" y="16964"/>
                  </a:lnTo>
                  <a:lnTo>
                    <a:pt x="34743" y="158"/>
                  </a:lnTo>
                  <a:lnTo>
                    <a:pt x="34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615575" y="2019175"/>
              <a:ext cx="749575" cy="455650"/>
            </a:xfrm>
            <a:custGeom>
              <a:rect b="b" l="l" r="r" t="t"/>
              <a:pathLst>
                <a:path extrusionOk="0" h="18226" w="29983">
                  <a:moveTo>
                    <a:pt x="29825" y="0"/>
                  </a:moveTo>
                  <a:lnTo>
                    <a:pt x="711" y="16806"/>
                  </a:lnTo>
                  <a:lnTo>
                    <a:pt x="1" y="16385"/>
                  </a:lnTo>
                  <a:lnTo>
                    <a:pt x="1" y="16411"/>
                  </a:lnTo>
                  <a:lnTo>
                    <a:pt x="1" y="18226"/>
                  </a:lnTo>
                  <a:lnTo>
                    <a:pt x="1579" y="17305"/>
                  </a:lnTo>
                  <a:lnTo>
                    <a:pt x="868" y="16885"/>
                  </a:lnTo>
                  <a:lnTo>
                    <a:pt x="29983" y="105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95200" y="2607625"/>
              <a:ext cx="151250" cy="199250"/>
            </a:xfrm>
            <a:custGeom>
              <a:rect b="b" l="l" r="r" t="t"/>
              <a:pathLst>
                <a:path extrusionOk="0" h="7970" w="6050">
                  <a:moveTo>
                    <a:pt x="2736" y="1"/>
                  </a:moveTo>
                  <a:cubicBezTo>
                    <a:pt x="1158" y="1"/>
                    <a:pt x="106" y="658"/>
                    <a:pt x="106" y="2210"/>
                  </a:cubicBezTo>
                  <a:cubicBezTo>
                    <a:pt x="106" y="3840"/>
                    <a:pt x="1026" y="4340"/>
                    <a:pt x="2999" y="4498"/>
                  </a:cubicBezTo>
                  <a:cubicBezTo>
                    <a:pt x="4208" y="4629"/>
                    <a:pt x="4734" y="4787"/>
                    <a:pt x="4734" y="5681"/>
                  </a:cubicBezTo>
                  <a:cubicBezTo>
                    <a:pt x="4734" y="6470"/>
                    <a:pt x="4208" y="6760"/>
                    <a:pt x="3367" y="6760"/>
                  </a:cubicBezTo>
                  <a:lnTo>
                    <a:pt x="2709" y="6760"/>
                  </a:lnTo>
                  <a:cubicBezTo>
                    <a:pt x="1920" y="6760"/>
                    <a:pt x="1578" y="6497"/>
                    <a:pt x="1394" y="5944"/>
                  </a:cubicBezTo>
                  <a:cubicBezTo>
                    <a:pt x="1348" y="5807"/>
                    <a:pt x="1242" y="5729"/>
                    <a:pt x="1129" y="5729"/>
                  </a:cubicBezTo>
                  <a:cubicBezTo>
                    <a:pt x="1112" y="5729"/>
                    <a:pt x="1095" y="5731"/>
                    <a:pt x="1079" y="5734"/>
                  </a:cubicBezTo>
                  <a:lnTo>
                    <a:pt x="237" y="5734"/>
                  </a:lnTo>
                  <a:cubicBezTo>
                    <a:pt x="79" y="5734"/>
                    <a:pt x="0" y="5839"/>
                    <a:pt x="27" y="5971"/>
                  </a:cubicBezTo>
                  <a:cubicBezTo>
                    <a:pt x="211" y="7286"/>
                    <a:pt x="1131" y="7969"/>
                    <a:pt x="2736" y="7969"/>
                  </a:cubicBezTo>
                  <a:lnTo>
                    <a:pt x="3314" y="7969"/>
                  </a:lnTo>
                  <a:cubicBezTo>
                    <a:pt x="4945" y="7969"/>
                    <a:pt x="6049" y="7312"/>
                    <a:pt x="6049" y="5681"/>
                  </a:cubicBezTo>
                  <a:cubicBezTo>
                    <a:pt x="6049" y="3893"/>
                    <a:pt x="4892" y="3551"/>
                    <a:pt x="2999" y="3314"/>
                  </a:cubicBezTo>
                  <a:cubicBezTo>
                    <a:pt x="1868" y="3183"/>
                    <a:pt x="1421" y="2894"/>
                    <a:pt x="1421" y="2183"/>
                  </a:cubicBezTo>
                  <a:cubicBezTo>
                    <a:pt x="1421" y="1473"/>
                    <a:pt x="1920" y="1184"/>
                    <a:pt x="2736" y="1184"/>
                  </a:cubicBezTo>
                  <a:lnTo>
                    <a:pt x="3209" y="1184"/>
                  </a:lnTo>
                  <a:cubicBezTo>
                    <a:pt x="4051" y="1184"/>
                    <a:pt x="4419" y="1552"/>
                    <a:pt x="4524" y="2157"/>
                  </a:cubicBezTo>
                  <a:cubicBezTo>
                    <a:pt x="4550" y="2315"/>
                    <a:pt x="4682" y="2420"/>
                    <a:pt x="4840" y="2420"/>
                  </a:cubicBezTo>
                  <a:lnTo>
                    <a:pt x="5681" y="2420"/>
                  </a:lnTo>
                  <a:cubicBezTo>
                    <a:pt x="5839" y="2420"/>
                    <a:pt x="5892" y="2341"/>
                    <a:pt x="5892" y="2183"/>
                  </a:cubicBezTo>
                  <a:cubicBezTo>
                    <a:pt x="5839" y="763"/>
                    <a:pt x="4787" y="1"/>
                    <a:pt x="3262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685275" y="2608850"/>
              <a:ext cx="153150" cy="198050"/>
            </a:xfrm>
            <a:custGeom>
              <a:rect b="b" l="l" r="r" t="t"/>
              <a:pathLst>
                <a:path extrusionOk="0" h="7922" w="6126">
                  <a:moveTo>
                    <a:pt x="221" y="1"/>
                  </a:moveTo>
                  <a:cubicBezTo>
                    <a:pt x="86" y="1"/>
                    <a:pt x="0" y="121"/>
                    <a:pt x="24" y="241"/>
                  </a:cubicBezTo>
                  <a:lnTo>
                    <a:pt x="24" y="5133"/>
                  </a:lnTo>
                  <a:cubicBezTo>
                    <a:pt x="24" y="6868"/>
                    <a:pt x="656" y="7920"/>
                    <a:pt x="2444" y="7920"/>
                  </a:cubicBezTo>
                  <a:lnTo>
                    <a:pt x="2575" y="7920"/>
                  </a:lnTo>
                  <a:cubicBezTo>
                    <a:pt x="2602" y="7921"/>
                    <a:pt x="2628" y="7922"/>
                    <a:pt x="2654" y="7922"/>
                  </a:cubicBezTo>
                  <a:cubicBezTo>
                    <a:pt x="3519" y="7922"/>
                    <a:pt x="4326" y="7503"/>
                    <a:pt x="4811" y="6763"/>
                  </a:cubicBezTo>
                  <a:lnTo>
                    <a:pt x="4811" y="7657"/>
                  </a:lnTo>
                  <a:cubicBezTo>
                    <a:pt x="4787" y="7753"/>
                    <a:pt x="4872" y="7871"/>
                    <a:pt x="4987" y="7871"/>
                  </a:cubicBezTo>
                  <a:cubicBezTo>
                    <a:pt x="4998" y="7871"/>
                    <a:pt x="5010" y="7870"/>
                    <a:pt x="5021" y="7868"/>
                  </a:cubicBezTo>
                  <a:lnTo>
                    <a:pt x="5889" y="7868"/>
                  </a:lnTo>
                  <a:cubicBezTo>
                    <a:pt x="5903" y="7871"/>
                    <a:pt x="5916" y="7872"/>
                    <a:pt x="5929" y="7872"/>
                  </a:cubicBezTo>
                  <a:cubicBezTo>
                    <a:pt x="6042" y="7872"/>
                    <a:pt x="6126" y="7775"/>
                    <a:pt x="6126" y="7657"/>
                  </a:cubicBezTo>
                  <a:lnTo>
                    <a:pt x="6126" y="241"/>
                  </a:lnTo>
                  <a:cubicBezTo>
                    <a:pt x="6126" y="121"/>
                    <a:pt x="6038" y="1"/>
                    <a:pt x="5923" y="1"/>
                  </a:cubicBezTo>
                  <a:cubicBezTo>
                    <a:pt x="5912" y="1"/>
                    <a:pt x="5901" y="2"/>
                    <a:pt x="5889" y="4"/>
                  </a:cubicBezTo>
                  <a:lnTo>
                    <a:pt x="5048" y="4"/>
                  </a:lnTo>
                  <a:cubicBezTo>
                    <a:pt x="5034" y="2"/>
                    <a:pt x="5021" y="1"/>
                    <a:pt x="5008" y="1"/>
                  </a:cubicBezTo>
                  <a:cubicBezTo>
                    <a:pt x="4873" y="1"/>
                    <a:pt x="4787" y="121"/>
                    <a:pt x="4811" y="241"/>
                  </a:cubicBezTo>
                  <a:lnTo>
                    <a:pt x="4811" y="5764"/>
                  </a:lnTo>
                  <a:cubicBezTo>
                    <a:pt x="4394" y="6353"/>
                    <a:pt x="3748" y="6690"/>
                    <a:pt x="3066" y="6690"/>
                  </a:cubicBezTo>
                  <a:cubicBezTo>
                    <a:pt x="3016" y="6690"/>
                    <a:pt x="2967" y="6688"/>
                    <a:pt x="2917" y="6684"/>
                  </a:cubicBezTo>
                  <a:lnTo>
                    <a:pt x="2681" y="6684"/>
                  </a:lnTo>
                  <a:cubicBezTo>
                    <a:pt x="1681" y="6684"/>
                    <a:pt x="1366" y="6237"/>
                    <a:pt x="1366" y="5212"/>
                  </a:cubicBezTo>
                  <a:lnTo>
                    <a:pt x="1366" y="241"/>
                  </a:lnTo>
                  <a:cubicBezTo>
                    <a:pt x="1366" y="121"/>
                    <a:pt x="1278" y="1"/>
                    <a:pt x="1163" y="1"/>
                  </a:cubicBezTo>
                  <a:cubicBezTo>
                    <a:pt x="1152" y="1"/>
                    <a:pt x="1140" y="2"/>
                    <a:pt x="1129" y="4"/>
                  </a:cubicBezTo>
                  <a:lnTo>
                    <a:pt x="261" y="4"/>
                  </a:lnTo>
                  <a:cubicBezTo>
                    <a:pt x="247" y="2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85100" y="2530050"/>
              <a:ext cx="159800" cy="277600"/>
            </a:xfrm>
            <a:custGeom>
              <a:rect b="b" l="l" r="r" t="t"/>
              <a:pathLst>
                <a:path extrusionOk="0" h="11104" w="6392">
                  <a:moveTo>
                    <a:pt x="3603" y="4313"/>
                  </a:moveTo>
                  <a:cubicBezTo>
                    <a:pt x="4524" y="4313"/>
                    <a:pt x="5050" y="4787"/>
                    <a:pt x="5050" y="5839"/>
                  </a:cubicBezTo>
                  <a:lnTo>
                    <a:pt x="5050" y="8364"/>
                  </a:lnTo>
                  <a:cubicBezTo>
                    <a:pt x="5050" y="9363"/>
                    <a:pt x="4524" y="9863"/>
                    <a:pt x="3603" y="9863"/>
                  </a:cubicBezTo>
                  <a:lnTo>
                    <a:pt x="2788" y="9863"/>
                  </a:lnTo>
                  <a:cubicBezTo>
                    <a:pt x="1894" y="9863"/>
                    <a:pt x="1342" y="9363"/>
                    <a:pt x="1342" y="8364"/>
                  </a:cubicBezTo>
                  <a:lnTo>
                    <a:pt x="1342" y="5839"/>
                  </a:lnTo>
                  <a:cubicBezTo>
                    <a:pt x="1342" y="4787"/>
                    <a:pt x="1894" y="4313"/>
                    <a:pt x="2788" y="4313"/>
                  </a:cubicBezTo>
                  <a:close/>
                  <a:moveTo>
                    <a:pt x="237" y="0"/>
                  </a:moveTo>
                  <a:cubicBezTo>
                    <a:pt x="105" y="0"/>
                    <a:pt x="0" y="105"/>
                    <a:pt x="0" y="237"/>
                  </a:cubicBezTo>
                  <a:lnTo>
                    <a:pt x="0" y="10809"/>
                  </a:lnTo>
                  <a:cubicBezTo>
                    <a:pt x="0" y="10927"/>
                    <a:pt x="85" y="11024"/>
                    <a:pt x="197" y="11024"/>
                  </a:cubicBezTo>
                  <a:cubicBezTo>
                    <a:pt x="210" y="11024"/>
                    <a:pt x="223" y="11023"/>
                    <a:pt x="237" y="11020"/>
                  </a:cubicBezTo>
                  <a:lnTo>
                    <a:pt x="1105" y="11020"/>
                  </a:lnTo>
                  <a:cubicBezTo>
                    <a:pt x="1119" y="11023"/>
                    <a:pt x="1132" y="11024"/>
                    <a:pt x="1146" y="11024"/>
                  </a:cubicBezTo>
                  <a:cubicBezTo>
                    <a:pt x="1262" y="11024"/>
                    <a:pt x="1365" y="10927"/>
                    <a:pt x="1342" y="10809"/>
                  </a:cubicBezTo>
                  <a:lnTo>
                    <a:pt x="1342" y="10073"/>
                  </a:lnTo>
                  <a:cubicBezTo>
                    <a:pt x="1664" y="10693"/>
                    <a:pt x="2315" y="11103"/>
                    <a:pt x="3028" y="11103"/>
                  </a:cubicBezTo>
                  <a:cubicBezTo>
                    <a:pt x="3070" y="11103"/>
                    <a:pt x="3113" y="11102"/>
                    <a:pt x="3156" y="11099"/>
                  </a:cubicBezTo>
                  <a:lnTo>
                    <a:pt x="3630" y="11099"/>
                  </a:lnTo>
                  <a:cubicBezTo>
                    <a:pt x="5313" y="11099"/>
                    <a:pt x="6391" y="9994"/>
                    <a:pt x="6391" y="8258"/>
                  </a:cubicBezTo>
                  <a:lnTo>
                    <a:pt x="6391" y="5944"/>
                  </a:lnTo>
                  <a:cubicBezTo>
                    <a:pt x="6391" y="4182"/>
                    <a:pt x="5313" y="3077"/>
                    <a:pt x="3630" y="3077"/>
                  </a:cubicBezTo>
                  <a:lnTo>
                    <a:pt x="3156" y="3077"/>
                  </a:lnTo>
                  <a:cubicBezTo>
                    <a:pt x="2209" y="3077"/>
                    <a:pt x="1683" y="3472"/>
                    <a:pt x="1342" y="4024"/>
                  </a:cubicBezTo>
                  <a:lnTo>
                    <a:pt x="1342" y="237"/>
                  </a:lnTo>
                  <a:cubicBezTo>
                    <a:pt x="1368" y="105"/>
                    <a:pt x="1236" y="0"/>
                    <a:pt x="1105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084325" y="2528075"/>
              <a:ext cx="191350" cy="280100"/>
            </a:xfrm>
            <a:custGeom>
              <a:rect b="b" l="l" r="r" t="t"/>
              <a:pathLst>
                <a:path extrusionOk="0" h="11204" w="7654">
                  <a:moveTo>
                    <a:pt x="4497" y="1263"/>
                  </a:moveTo>
                  <a:cubicBezTo>
                    <a:pt x="5760" y="1263"/>
                    <a:pt x="6286" y="1841"/>
                    <a:pt x="6286" y="3288"/>
                  </a:cubicBezTo>
                  <a:lnTo>
                    <a:pt x="6286" y="7917"/>
                  </a:lnTo>
                  <a:cubicBezTo>
                    <a:pt x="6286" y="9363"/>
                    <a:pt x="5760" y="9942"/>
                    <a:pt x="4497" y="9942"/>
                  </a:cubicBezTo>
                  <a:lnTo>
                    <a:pt x="3156" y="9942"/>
                  </a:lnTo>
                  <a:cubicBezTo>
                    <a:pt x="1894" y="9942"/>
                    <a:pt x="1368" y="9363"/>
                    <a:pt x="1368" y="7917"/>
                  </a:cubicBezTo>
                  <a:lnTo>
                    <a:pt x="1368" y="3288"/>
                  </a:lnTo>
                  <a:cubicBezTo>
                    <a:pt x="1368" y="1841"/>
                    <a:pt x="1894" y="1263"/>
                    <a:pt x="3156" y="1263"/>
                  </a:cubicBezTo>
                  <a:close/>
                  <a:moveTo>
                    <a:pt x="3156" y="0"/>
                  </a:moveTo>
                  <a:cubicBezTo>
                    <a:pt x="1078" y="0"/>
                    <a:pt x="0" y="1236"/>
                    <a:pt x="0" y="3288"/>
                  </a:cubicBezTo>
                  <a:lnTo>
                    <a:pt x="0" y="7917"/>
                  </a:lnTo>
                  <a:cubicBezTo>
                    <a:pt x="0" y="9968"/>
                    <a:pt x="1078" y="11204"/>
                    <a:pt x="3156" y="11204"/>
                  </a:cubicBezTo>
                  <a:lnTo>
                    <a:pt x="4497" y="11204"/>
                  </a:lnTo>
                  <a:cubicBezTo>
                    <a:pt x="6575" y="11204"/>
                    <a:pt x="7653" y="9968"/>
                    <a:pt x="7653" y="7917"/>
                  </a:cubicBezTo>
                  <a:lnTo>
                    <a:pt x="7653" y="3288"/>
                  </a:lnTo>
                  <a:cubicBezTo>
                    <a:pt x="7653" y="1236"/>
                    <a:pt x="6601" y="0"/>
                    <a:pt x="4497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054725" y="2582650"/>
              <a:ext cx="255800" cy="169650"/>
            </a:xfrm>
            <a:custGeom>
              <a:rect b="b" l="l" r="r" t="t"/>
              <a:pathLst>
                <a:path extrusionOk="0" h="6786" w="10232">
                  <a:moveTo>
                    <a:pt x="10231" y="0"/>
                  </a:moveTo>
                  <a:lnTo>
                    <a:pt x="1" y="5918"/>
                  </a:lnTo>
                  <a:lnTo>
                    <a:pt x="27" y="6786"/>
                  </a:lnTo>
                  <a:lnTo>
                    <a:pt x="10231" y="868"/>
                  </a:lnTo>
                  <a:lnTo>
                    <a:pt x="10231" y="0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rgbClr val="282828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5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139" name="Google Shape;139;p5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5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" name="Google Shape;181;p5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2" name="Google Shape;182;p5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 No-BG">
  <p:cSld name="TITLE_2_1">
    <p:bg>
      <p:bgPr>
        <a:solidFill>
          <a:srgbClr val="282828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5" name="Google Shape;185;p6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6" name="Google Shape;186;p6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7" name="Google Shape;187;p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188" name="Google Shape;188;p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6" name="Google Shape;21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82828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7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19" name="Google Shape;219;p7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0" name="Google Shape;260;p7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7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-lines">
  <p:cSld name="SECTION_HEADER_3">
    <p:bg>
      <p:bgPr>
        <a:solidFill>
          <a:srgbClr val="282828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 txBox="1"/>
          <p:nvPr>
            <p:ph type="ctrTitle"/>
          </p:nvPr>
        </p:nvSpPr>
        <p:spPr>
          <a:xfrm>
            <a:off x="311708" y="1545438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264" name="Google Shape;264;p8"/>
          <p:cNvCxnSpPr/>
          <p:nvPr/>
        </p:nvCxnSpPr>
        <p:spPr>
          <a:xfrm>
            <a:off x="4177800" y="347487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5" name="Google Shape;265;p8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66" name="Google Shape;266;p8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282828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9" name="Google Shape;309;p9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10" name="Google Shape;310;p9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1" name="Google Shape;311;p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12" name="Google Shape;312;p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0" name="Google Shape;3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282828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10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44" name="Google Shape;344;p10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10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346" name="Google Shape;346;p1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47" name="Google Shape;347;p1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5" name="Google Shape;37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28282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67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800"/>
              <a:buFont typeface="Roboto Medium"/>
              <a:buNone/>
              <a:defRPr sz="28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377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 Light"/>
              <a:buChar char="●"/>
              <a:defRPr sz="24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ubstrate.dev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hyperlink" Target="https://docs.substrate.io/build/runtime-storage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dtolnay/cargo-expand" TargetMode="External"/><Relationship Id="rId4" Type="http://schemas.openxmlformats.org/officeDocument/2006/relationships/hyperlink" Target="https://github.com/kaichaosun/play-substrate/blob/master/pallets/template/expanded.rs" TargetMode="External"/><Relationship Id="rId5" Type="http://schemas.openxmlformats.org/officeDocument/2006/relationships/hyperlink" Target="https://crates.parity.io/frame_support/attr.pallet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substrate.io/reference/runtime-apis/" TargetMode="External"/><Relationship Id="rId4" Type="http://schemas.openxmlformats.org/officeDocument/2006/relationships/hyperlink" Target="https://crates.parity.io/sp_api/macro.decl_runtime_apis.html" TargetMode="External"/><Relationship Id="rId5" Type="http://schemas.openxmlformats.org/officeDocument/2006/relationships/hyperlink" Target="https://crates.parity.io/sp_api/macro.impl_runtime_apis.html" TargetMode="External"/><Relationship Id="rId6" Type="http://schemas.openxmlformats.org/officeDocument/2006/relationships/hyperlink" Target="https://crates.parity.io/sp_runtime_interface/attr.runtime_interface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mailto:kaichao@parity.io" TargetMode="External"/><Relationship Id="rId4" Type="http://schemas.openxmlformats.org/officeDocument/2006/relationships/hyperlink" Target="https://parity.link/asia-suppor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/>
          <p:cNvSpPr txBox="1"/>
          <p:nvPr>
            <p:ph idx="3" type="ctrTitle"/>
          </p:nvPr>
        </p:nvSpPr>
        <p:spPr>
          <a:xfrm>
            <a:off x="3586100" y="3512775"/>
            <a:ext cx="29913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孙凯超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kaichao@parity.io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获取帮助: </a:t>
            </a:r>
            <a:r>
              <a:rPr lang="en" sz="1400">
                <a:solidFill>
                  <a:srgbClr val="FF186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https://substrate.io</a:t>
            </a:r>
            <a:endParaRPr sz="1400">
              <a:solidFill>
                <a:srgbClr val="FF186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14" name="Google Shape;914;p29"/>
          <p:cNvSpPr txBox="1"/>
          <p:nvPr>
            <p:ph type="ctrTitle"/>
          </p:nvPr>
        </p:nvSpPr>
        <p:spPr>
          <a:xfrm>
            <a:off x="3586100" y="1185875"/>
            <a:ext cx="5322300" cy="8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区块链应用开发</a:t>
            </a:r>
            <a:endParaRPr sz="1800">
              <a:solidFill>
                <a:srgbClr val="FF1864"/>
              </a:solidFill>
            </a:endParaRPr>
          </a:p>
        </p:txBody>
      </p:sp>
      <p:sp>
        <p:nvSpPr>
          <p:cNvPr id="915" name="Google Shape;915;p29"/>
          <p:cNvSpPr txBox="1"/>
          <p:nvPr/>
        </p:nvSpPr>
        <p:spPr>
          <a:xfrm>
            <a:off x="3586100" y="1920375"/>
            <a:ext cx="28311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rPr>
              <a:t>Runtime 宏介绍</a:t>
            </a:r>
            <a:endParaRPr sz="2100">
              <a:solidFill>
                <a:srgbClr val="B4B5B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storage 宏举例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77" name="Google Shape;9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50" y="1249475"/>
            <a:ext cx="3157251" cy="11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Google Shape;97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1575" y="1249487"/>
            <a:ext cx="4855299" cy="13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9" name="Google Shape;97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1575" y="2871650"/>
            <a:ext cx="4855301" cy="1183487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38"/>
          <p:cNvSpPr txBox="1"/>
          <p:nvPr>
            <p:ph idx="4294967295" type="body"/>
          </p:nvPr>
        </p:nvSpPr>
        <p:spPr>
          <a:xfrm>
            <a:off x="462750" y="3075750"/>
            <a:ext cx="5584800" cy="20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数据类型：</a:t>
            </a:r>
            <a:endParaRPr sz="17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700">
                <a:solidFill>
                  <a:srgbClr val="FFFFFF"/>
                </a:solidFill>
              </a:rPr>
              <a:t>单值</a:t>
            </a:r>
            <a:r>
              <a:rPr lang="en" sz="1700">
                <a:solidFill>
                  <a:srgbClr val="FF1864"/>
                </a:solidFill>
              </a:rPr>
              <a:t> </a:t>
            </a:r>
            <a:r>
              <a:rPr b="1" lang="en" sz="17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StorageValue</a:t>
            </a:r>
            <a:endParaRPr b="1" sz="1700">
              <a:solidFill>
                <a:srgbClr val="FF186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映射</a:t>
            </a:r>
            <a:r>
              <a:rPr lang="en" sz="1700">
                <a:solidFill>
                  <a:srgbClr val="FF1864"/>
                </a:solidFill>
              </a:rPr>
              <a:t> </a:t>
            </a:r>
            <a:r>
              <a:rPr b="1" lang="en" sz="17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StorageMap</a:t>
            </a:r>
            <a:endParaRPr b="1" sz="1700">
              <a:solidFill>
                <a:srgbClr val="FF186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双键映射</a:t>
            </a:r>
            <a:r>
              <a:rPr lang="en" sz="1700">
                <a:solidFill>
                  <a:srgbClr val="FF1864"/>
                </a:solidFill>
              </a:rPr>
              <a:t> </a:t>
            </a:r>
            <a:r>
              <a:rPr b="1" lang="en" sz="17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StorageDoubleMap</a:t>
            </a:r>
            <a:endParaRPr b="1" sz="1700">
              <a:solidFill>
                <a:srgbClr val="FF186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多键映射</a:t>
            </a:r>
            <a:r>
              <a:rPr lang="en" sz="1700">
                <a:solidFill>
                  <a:srgbClr val="FF1864"/>
                </a:solidFill>
              </a:rPr>
              <a:t> </a:t>
            </a:r>
            <a:r>
              <a:rPr b="1" lang="en" sz="17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StorageNMap</a:t>
            </a:r>
            <a:endParaRPr b="1" sz="1700">
              <a:solidFill>
                <a:srgbClr val="FF186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https://docs.substrate.io/build/runtime-storage/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3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call 宏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6" name="Google Shape;986;p39"/>
          <p:cNvSpPr txBox="1"/>
          <p:nvPr>
            <p:ph idx="4294967295" type="body"/>
          </p:nvPr>
        </p:nvSpPr>
        <p:spPr>
          <a:xfrm>
            <a:off x="311700" y="1200150"/>
            <a:ext cx="710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区块链的链上状态变化</a:t>
            </a:r>
            <a:r>
              <a:rPr lang="en" sz="2200">
                <a:solidFill>
                  <a:srgbClr val="FE1864"/>
                </a:solidFill>
              </a:rPr>
              <a:t>由交易触发</a:t>
            </a:r>
            <a:r>
              <a:rPr lang="en" sz="2200">
                <a:solidFill>
                  <a:srgbClr val="FFFFFF"/>
                </a:solidFill>
              </a:rPr>
              <a:t>，Substrate 不仅支持自定义的存储数据结构，还支持自定义的交易，例如</a:t>
            </a:r>
            <a:r>
              <a:rPr lang="en" sz="2200">
                <a:solidFill>
                  <a:srgbClr val="FE1864"/>
                </a:solidFill>
              </a:rPr>
              <a:t>转账</a:t>
            </a:r>
            <a:r>
              <a:rPr lang="en" sz="2200">
                <a:solidFill>
                  <a:srgbClr val="FFFFFF"/>
                </a:solidFill>
              </a:rPr>
              <a:t>、</a:t>
            </a:r>
            <a:r>
              <a:rPr lang="en" sz="2200">
                <a:solidFill>
                  <a:srgbClr val="FE1864"/>
                </a:solidFill>
              </a:rPr>
              <a:t>注册身份</a:t>
            </a:r>
            <a:r>
              <a:rPr lang="en" sz="2200">
                <a:solidFill>
                  <a:srgbClr val="FFFFFF"/>
                </a:solidFill>
              </a:rPr>
              <a:t>、</a:t>
            </a:r>
            <a:r>
              <a:rPr lang="en" sz="2200">
                <a:solidFill>
                  <a:srgbClr val="FE1864"/>
                </a:solidFill>
              </a:rPr>
              <a:t>投票</a:t>
            </a:r>
            <a:r>
              <a:rPr lang="en" sz="2200">
                <a:solidFill>
                  <a:srgbClr val="FFFFFF"/>
                </a:solidFill>
              </a:rPr>
              <a:t>等等，也叫做 extrinsic </a:t>
            </a:r>
            <a:r>
              <a:rPr i="1" lang="en" sz="2200">
                <a:solidFill>
                  <a:srgbClr val="FFFFFF"/>
                </a:solidFill>
              </a:rPr>
              <a:t>外部交易</a:t>
            </a:r>
            <a:r>
              <a:rPr lang="en" sz="2200">
                <a:solidFill>
                  <a:srgbClr val="FFFFFF"/>
                </a:solidFill>
              </a:rPr>
              <a:t>。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call 用来定义模块里</a:t>
            </a:r>
            <a:r>
              <a:rPr lang="en" sz="2200">
                <a:solidFill>
                  <a:srgbClr val="FE1864"/>
                </a:solidFill>
              </a:rPr>
              <a:t>可调用函数</a:t>
            </a:r>
            <a:r>
              <a:rPr lang="en" sz="2200">
                <a:solidFill>
                  <a:srgbClr val="FFFFFF"/>
                </a:solidFill>
              </a:rPr>
              <a:t>，每一个外部交易都会触发一个可调用函数，并根据交易体信息也就是</a:t>
            </a:r>
            <a:r>
              <a:rPr lang="en" sz="2200">
                <a:solidFill>
                  <a:srgbClr val="FE1864"/>
                </a:solidFill>
              </a:rPr>
              <a:t>函数参数</a:t>
            </a:r>
            <a:r>
              <a:rPr lang="en" sz="2200">
                <a:solidFill>
                  <a:srgbClr val="FFFFFF"/>
                </a:solidFill>
              </a:rPr>
              <a:t>，更新链上状态。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4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call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 宏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举例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92" name="Google Shape;9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700" y="1139750"/>
            <a:ext cx="5840024" cy="3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4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call 宏举例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98" name="Google Shape;9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400" y="1176275"/>
            <a:ext cx="5892326" cy="35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event 宏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4" name="Google Shape;1004;p42"/>
          <p:cNvSpPr txBox="1"/>
          <p:nvPr>
            <p:ph idx="4294967295" type="body"/>
          </p:nvPr>
        </p:nvSpPr>
        <p:spPr>
          <a:xfrm>
            <a:off x="311700" y="1200150"/>
            <a:ext cx="85206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区块链是一个</a:t>
            </a:r>
            <a:r>
              <a:rPr lang="en" sz="2200">
                <a:solidFill>
                  <a:srgbClr val="FE1864"/>
                </a:solidFill>
              </a:rPr>
              <a:t>异步系统</a:t>
            </a:r>
            <a:r>
              <a:rPr lang="en" sz="2200">
                <a:solidFill>
                  <a:srgbClr val="FFFFFF"/>
                </a:solidFill>
              </a:rPr>
              <a:t>，runtime 通过</a:t>
            </a:r>
            <a:r>
              <a:rPr lang="en" sz="2200">
                <a:solidFill>
                  <a:srgbClr val="FE1864"/>
                </a:solidFill>
              </a:rPr>
              <a:t>触发事件</a:t>
            </a:r>
            <a:r>
              <a:rPr lang="en" sz="2200">
                <a:solidFill>
                  <a:srgbClr val="FFFFFF"/>
                </a:solidFill>
              </a:rPr>
              <a:t>通</a:t>
            </a:r>
            <a:r>
              <a:rPr lang="en" sz="2200">
                <a:solidFill>
                  <a:srgbClr val="FFFFFF"/>
                </a:solidFill>
              </a:rPr>
              <a:t>知交易执行结果。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  <p:pic>
        <p:nvPicPr>
          <p:cNvPr id="1005" name="Google Shape;100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50" y="1855750"/>
            <a:ext cx="6223550" cy="17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6" name="Google Shape;100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50" y="3741074"/>
            <a:ext cx="6223550" cy="860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error 宏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12" name="Google Shape;101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50" y="1963825"/>
            <a:ext cx="6721899" cy="206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p43"/>
          <p:cNvSpPr txBox="1"/>
          <p:nvPr>
            <p:ph idx="4294967295" type="body"/>
          </p:nvPr>
        </p:nvSpPr>
        <p:spPr>
          <a:xfrm>
            <a:off x="311700" y="1200150"/>
            <a:ext cx="85206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当可调用函数执行过程发生错误时，通过error信息通知客户端。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error 宏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9" name="Google Shape;1019;p44"/>
          <p:cNvSpPr txBox="1"/>
          <p:nvPr>
            <p:ph idx="4294967295" type="body"/>
          </p:nvPr>
        </p:nvSpPr>
        <p:spPr>
          <a:xfrm>
            <a:off x="311700" y="1200150"/>
            <a:ext cx="6239100" cy="25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可调用函数里的错误类型，</a:t>
            </a:r>
            <a:endParaRPr sz="22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不能给它们添加数据；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通过 metadata 暴露给客户端；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错误发生时触发system.ExtrinsicFailed 事件，包含了对应错误的索引信息。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4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hooks 宏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5" name="Google Shape;1025;p45"/>
          <p:cNvSpPr txBox="1"/>
          <p:nvPr>
            <p:ph idx="4294967295" type="body"/>
          </p:nvPr>
        </p:nvSpPr>
        <p:spPr>
          <a:xfrm>
            <a:off x="311700" y="1200150"/>
            <a:ext cx="752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Runtime 模块里存在</a:t>
            </a:r>
            <a:r>
              <a:rPr lang="en" sz="2200">
                <a:solidFill>
                  <a:srgbClr val="FE1864"/>
                </a:solidFill>
              </a:rPr>
              <a:t>保留函数</a:t>
            </a:r>
            <a:r>
              <a:rPr lang="en" sz="2200">
                <a:solidFill>
                  <a:srgbClr val="FFFFFF"/>
                </a:solidFill>
              </a:rPr>
              <a:t>，用于执行特定的逻辑</a:t>
            </a:r>
            <a:r>
              <a:rPr lang="en" sz="2200">
                <a:solidFill>
                  <a:srgbClr val="FFFFFF"/>
                </a:solidFill>
              </a:rPr>
              <a:t>：</a:t>
            </a:r>
            <a:endParaRPr sz="22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" sz="20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on_initialize</a:t>
            </a:r>
            <a:r>
              <a:rPr lang="en" sz="2000">
                <a:solidFill>
                  <a:srgbClr val="FFFFFF"/>
                </a:solidFill>
              </a:rPr>
              <a:t>，在每个区块的开头执行；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" sz="20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on_finalize</a:t>
            </a:r>
            <a:r>
              <a:rPr lang="en" sz="2000">
                <a:solidFill>
                  <a:srgbClr val="FFFFFF"/>
                </a:solidFill>
              </a:rPr>
              <a:t>，在每个区块结束时执行；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" sz="20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offchain_worker</a:t>
            </a:r>
            <a:r>
              <a:rPr lang="en" sz="2000">
                <a:solidFill>
                  <a:srgbClr val="FFFFFF"/>
                </a:solidFill>
              </a:rPr>
              <a:t>：开头且是</a:t>
            </a:r>
            <a:r>
              <a:rPr lang="en" sz="2000">
                <a:solidFill>
                  <a:schemeClr val="dk1"/>
                </a:solidFill>
              </a:rPr>
              <a:t>链外</a:t>
            </a:r>
            <a:r>
              <a:rPr lang="en" sz="2000">
                <a:solidFill>
                  <a:srgbClr val="FFFFFF"/>
                </a:solidFill>
              </a:rPr>
              <a:t>执行，不占用链上的资源；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" sz="20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on_runtime_upgrade</a:t>
            </a:r>
            <a:r>
              <a:rPr lang="en" sz="2000">
                <a:solidFill>
                  <a:srgbClr val="FFFFFF"/>
                </a:solidFill>
              </a:rPr>
              <a:t>：当有 runtime 升级时才会执行，用来迁移数据。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construct_runtime 加载模块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31" name="Google Shape;103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501" y="1095900"/>
            <a:ext cx="6183549" cy="357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7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资料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7" name="Google Shape;1037;p47"/>
          <p:cNvSpPr txBox="1"/>
          <p:nvPr>
            <p:ph idx="4294967295" type="body"/>
          </p:nvPr>
        </p:nvSpPr>
        <p:spPr>
          <a:xfrm>
            <a:off x="311700" y="1200150"/>
            <a:ext cx="8240700" cy="31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cargo expand 将宏里的代码展开，得到 Rust 的标准语法，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https://github.com/dtolnay/cargo-expand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https://github.com/kaichaosun/play-substrate/blob/master/pallets/template/expanded.rs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pallet 属性宏参考文档，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https://crates.parity.io/frame_support/attr.pallet.html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内容</a:t>
            </a:r>
            <a:endParaRPr/>
          </a:p>
        </p:txBody>
      </p:sp>
      <p:sp>
        <p:nvSpPr>
          <p:cNvPr id="921" name="Google Shape;921;p30"/>
          <p:cNvSpPr txBox="1"/>
          <p:nvPr/>
        </p:nvSpPr>
        <p:spPr>
          <a:xfrm>
            <a:off x="311700" y="1237750"/>
            <a:ext cx="702720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Rust 宏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Runtime 常用的宏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cargo expand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其它宏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4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其它宏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3" name="Google Shape;1043;p48"/>
          <p:cNvSpPr txBox="1"/>
          <p:nvPr>
            <p:ph idx="4294967295" type="body"/>
          </p:nvPr>
        </p:nvSpPr>
        <p:spPr>
          <a:xfrm>
            <a:off x="311700" y="1200150"/>
            <a:ext cx="7791600" cy="3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E1864"/>
                </a:solidFill>
              </a:rPr>
              <a:t>decl_runtime_apis</a:t>
            </a:r>
            <a:r>
              <a:rPr lang="en" sz="2200">
                <a:solidFill>
                  <a:srgbClr val="FFFFFF"/>
                </a:solidFill>
              </a:rPr>
              <a:t> &amp; </a:t>
            </a:r>
            <a:r>
              <a:rPr lang="en" sz="2200">
                <a:solidFill>
                  <a:srgbClr val="FE1864"/>
                </a:solidFill>
              </a:rPr>
              <a:t>impl_runtime_apis</a:t>
            </a:r>
            <a:r>
              <a:rPr lang="en" sz="2200">
                <a:solidFill>
                  <a:srgbClr val="FFFFFF"/>
                </a:solidFill>
              </a:rPr>
              <a:t>，定义runtime api：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https://docs.substrate.io/reference/runtime-apis/</a:t>
            </a:r>
            <a:br>
              <a:rPr lang="en" sz="1600">
                <a:solidFill>
                  <a:srgbClr val="FFFFFF"/>
                </a:solidFill>
              </a:rPr>
            </a:br>
            <a:r>
              <a:rPr lang="en" sz="1600" u="sng">
                <a:solidFill>
                  <a:schemeClr val="hlink"/>
                </a:solidFill>
                <a:hlinkClick r:id="rId4"/>
              </a:rPr>
              <a:t>https://crates.parity.io/sp_api/macro.decl_runtime_apis.html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https://crates.parity.io/sp_api/macro.impl_runtime_apis.html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E1864"/>
                </a:solidFill>
              </a:rPr>
              <a:t>runtime_interface</a:t>
            </a:r>
            <a:r>
              <a:rPr lang="en" sz="2200">
                <a:solidFill>
                  <a:srgbClr val="FFFFFF"/>
                </a:solidFill>
              </a:rPr>
              <a:t>，定义在 runtime 里可以调用的 Host 提供的函数：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https://crates.parity.io/sp_runtime_interface/attr.runtime_interface.html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多实例模块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9" name="Google Shape;1049;p49"/>
          <p:cNvSpPr txBox="1"/>
          <p:nvPr>
            <p:ph idx="4294967295" type="body"/>
          </p:nvPr>
        </p:nvSpPr>
        <p:spPr>
          <a:xfrm>
            <a:off x="311700" y="1200150"/>
            <a:ext cx="6239100" cy="25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Substrate 的模块在 runtime 里可以有</a:t>
            </a:r>
            <a:r>
              <a:rPr lang="en" sz="2200">
                <a:solidFill>
                  <a:srgbClr val="FE1864"/>
                </a:solidFill>
              </a:rPr>
              <a:t>多个实例</a:t>
            </a:r>
            <a:r>
              <a:rPr lang="en" sz="2200">
                <a:solidFill>
                  <a:srgbClr val="FFFFFF"/>
                </a:solidFill>
              </a:rPr>
              <a:t>，例如，可以添加多个内置的 </a:t>
            </a:r>
            <a:r>
              <a:rPr lang="en" sz="2200">
                <a:solidFill>
                  <a:srgbClr val="FE1864"/>
                </a:solidFill>
              </a:rPr>
              <a:t>collective 模块</a:t>
            </a:r>
            <a:r>
              <a:rPr lang="en" sz="2200">
                <a:solidFill>
                  <a:srgbClr val="FFFFFF"/>
                </a:solidFill>
              </a:rPr>
              <a:t>实例，分别用来表示</a:t>
            </a:r>
            <a:r>
              <a:rPr lang="en" sz="2200">
                <a:solidFill>
                  <a:srgbClr val="FE1864"/>
                </a:solidFill>
              </a:rPr>
              <a:t>理事会</a:t>
            </a:r>
            <a:r>
              <a:rPr lang="en" sz="2200">
                <a:solidFill>
                  <a:srgbClr val="FFFFFF"/>
                </a:solidFill>
              </a:rPr>
              <a:t>和</a:t>
            </a:r>
            <a:r>
              <a:rPr lang="en" sz="2200">
                <a:solidFill>
                  <a:srgbClr val="FE1864"/>
                </a:solidFill>
              </a:rPr>
              <a:t>技术委员会</a:t>
            </a:r>
            <a:r>
              <a:rPr lang="en" sz="2200">
                <a:solidFill>
                  <a:srgbClr val="FFFFFF"/>
                </a:solidFill>
              </a:rPr>
              <a:t>，来实现复杂的治理模型。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5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多实例模块 - 例子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5" name="Google Shape;1055;p50"/>
          <p:cNvSpPr txBox="1"/>
          <p:nvPr>
            <p:ph idx="4294967295" type="body"/>
          </p:nvPr>
        </p:nvSpPr>
        <p:spPr>
          <a:xfrm>
            <a:off x="348600" y="1344325"/>
            <a:ext cx="8446800" cy="3156300"/>
          </a:xfrm>
          <a:prstGeom prst="rect">
            <a:avLst/>
          </a:prstGeom>
          <a:ln cap="flat" cmpd="sng" w="9525">
            <a:solidFill>
              <a:srgbClr val="B4B5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E1864"/>
                </a:solidFill>
              </a:rPr>
              <a:t>pub trait </a:t>
            </a:r>
            <a:r>
              <a:rPr lang="en" sz="1800">
                <a:solidFill>
                  <a:srgbClr val="FFFFFF"/>
                </a:solidFill>
              </a:rPr>
              <a:t>Trait&lt;I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E1864"/>
                </a:solidFill>
              </a:rPr>
              <a:t>Instance</a:t>
            </a:r>
            <a:r>
              <a:rPr lang="en" sz="1800">
                <a:solidFill>
                  <a:srgbClr val="FFFFFF"/>
                </a:solidFill>
              </a:rPr>
              <a:t> = DefaultInstance&gt;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800">
                <a:solidFill>
                  <a:srgbClr val="FFFFFF"/>
                </a:solidFill>
              </a:rPr>
              <a:t>  frame_system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800">
                <a:solidFill>
                  <a:srgbClr val="FFFFFF"/>
                </a:solidFill>
              </a:rPr>
              <a:t>Trait {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	type Event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E1864"/>
                </a:solidFill>
              </a:rPr>
              <a:t>From</a:t>
            </a:r>
            <a:r>
              <a:rPr lang="en" sz="1800">
                <a:solidFill>
                  <a:srgbClr val="FFFFFF"/>
                </a:solidFill>
              </a:rPr>
              <a:t>&lt;Event&lt;Self, I&gt;&gt; + </a:t>
            </a:r>
            <a:r>
              <a:rPr lang="en" sz="1800">
                <a:solidFill>
                  <a:srgbClr val="FE1864"/>
                </a:solidFill>
              </a:rPr>
              <a:t>Into</a:t>
            </a:r>
            <a:r>
              <a:rPr lang="en" sz="1800">
                <a:solidFill>
                  <a:srgbClr val="FFFFFF"/>
                </a:solidFill>
              </a:rPr>
              <a:t>&lt;&lt;Self as frame_system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800">
                <a:solidFill>
                  <a:srgbClr val="FFFFFF"/>
                </a:solidFill>
              </a:rPr>
              <a:t>Trait&gt;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800">
                <a:solidFill>
                  <a:srgbClr val="FFFFFF"/>
                </a:solidFill>
              </a:rPr>
              <a:t>Event&gt;;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}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E1864"/>
                </a:solidFill>
              </a:rPr>
              <a:t>decl_storage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r>
              <a:rPr lang="en" sz="1800">
                <a:solidFill>
                  <a:srgbClr val="FFFFFF"/>
                </a:solidFill>
              </a:rPr>
              <a:t> {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	</a:t>
            </a:r>
            <a:r>
              <a:rPr lang="en" sz="1800">
                <a:solidFill>
                  <a:srgbClr val="FE1864"/>
                </a:solidFill>
              </a:rPr>
              <a:t>trait</a:t>
            </a:r>
            <a:r>
              <a:rPr lang="en" sz="1800">
                <a:solidFill>
                  <a:srgbClr val="FFFFFF"/>
                </a:solidFill>
              </a:rPr>
              <a:t> Store </a:t>
            </a:r>
            <a:r>
              <a:rPr lang="en" sz="1800">
                <a:solidFill>
                  <a:srgbClr val="FE1864"/>
                </a:solidFill>
              </a:rPr>
              <a:t>for</a:t>
            </a:r>
            <a:r>
              <a:rPr lang="en" sz="1800">
                <a:solidFill>
                  <a:srgbClr val="FFFFFF"/>
                </a:solidFill>
              </a:rPr>
              <a:t> Module&lt;T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800">
                <a:solidFill>
                  <a:srgbClr val="FFFFFF"/>
                </a:solidFill>
              </a:rPr>
              <a:t> Trait&lt;I&gt;, I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E1864"/>
                </a:solidFill>
              </a:rPr>
              <a:t>Instance</a:t>
            </a:r>
            <a:r>
              <a:rPr lang="en" sz="1800">
                <a:solidFill>
                  <a:srgbClr val="FFFFFF"/>
                </a:solidFill>
              </a:rPr>
              <a:t>=DefaultInstance&gt; </a:t>
            </a:r>
            <a:r>
              <a:rPr lang="en" sz="1800">
                <a:solidFill>
                  <a:srgbClr val="FE1864"/>
                </a:solidFill>
              </a:rPr>
              <a:t>as</a:t>
            </a:r>
            <a:r>
              <a:rPr lang="en" sz="1800">
                <a:solidFill>
                  <a:srgbClr val="FFFFFF"/>
                </a:solidFill>
              </a:rPr>
              <a:t> Collective {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		  </a:t>
            </a:r>
            <a:r>
              <a:rPr lang="en" sz="1800">
                <a:solidFill>
                  <a:srgbClr val="B4B5B1"/>
                </a:solidFill>
              </a:rPr>
              <a:t>// -- snip --</a:t>
            </a:r>
            <a:endParaRPr sz="1800">
              <a:solidFill>
                <a:srgbClr val="B4B5B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	}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}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5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多实例模块 - 例子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1" name="Google Shape;1061;p51"/>
          <p:cNvSpPr txBox="1"/>
          <p:nvPr>
            <p:ph idx="4294967295" type="body"/>
          </p:nvPr>
        </p:nvSpPr>
        <p:spPr>
          <a:xfrm>
            <a:off x="348600" y="1594050"/>
            <a:ext cx="8446800" cy="1955400"/>
          </a:xfrm>
          <a:prstGeom prst="rect">
            <a:avLst/>
          </a:prstGeom>
          <a:ln cap="flat" cmpd="sng" w="9525">
            <a:solidFill>
              <a:srgbClr val="B4B5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E1864"/>
                </a:solidFill>
              </a:rPr>
              <a:t>decl_module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r>
              <a:rPr lang="en" sz="1800">
                <a:solidFill>
                  <a:srgbClr val="FFFFFF"/>
                </a:solidFill>
              </a:rPr>
              <a:t> {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</a:t>
            </a:r>
            <a:r>
              <a:rPr lang="en" sz="1800">
                <a:solidFill>
                  <a:srgbClr val="FE1864"/>
                </a:solidFill>
              </a:rPr>
              <a:t>pub struct</a:t>
            </a:r>
            <a:r>
              <a:rPr lang="en" sz="1800">
                <a:solidFill>
                  <a:srgbClr val="FFFFFF"/>
                </a:solidFill>
              </a:rPr>
              <a:t> Module&lt;T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800">
                <a:solidFill>
                  <a:srgbClr val="FFFFFF"/>
                </a:solidFill>
              </a:rPr>
              <a:t> Trait&lt;I&gt;, I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E1864"/>
                </a:solidFill>
              </a:rPr>
              <a:t>Instance</a:t>
            </a:r>
            <a:r>
              <a:rPr lang="en" sz="1800">
                <a:solidFill>
                  <a:srgbClr val="FFFFFF"/>
                </a:solidFill>
              </a:rPr>
              <a:t> = DefaultInstance&gt; </a:t>
            </a:r>
            <a:r>
              <a:rPr lang="en" sz="1800">
                <a:solidFill>
                  <a:srgbClr val="FE1864"/>
                </a:solidFill>
              </a:rPr>
              <a:t>for</a:t>
            </a:r>
            <a:r>
              <a:rPr lang="en" sz="1800">
                <a:solidFill>
                  <a:srgbClr val="FFFFFF"/>
                </a:solidFill>
              </a:rPr>
              <a:t> enum Call </a:t>
            </a:r>
            <a:r>
              <a:rPr lang="en" sz="1800">
                <a:solidFill>
                  <a:srgbClr val="FE1864"/>
                </a:solidFill>
              </a:rPr>
              <a:t>where</a:t>
            </a:r>
            <a:r>
              <a:rPr lang="en" sz="1800">
                <a:solidFill>
                  <a:srgbClr val="FFFFFF"/>
                </a:solidFill>
              </a:rPr>
              <a:t> origin: T::Origin {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   </a:t>
            </a:r>
            <a:r>
              <a:rPr lang="en" sz="1800">
                <a:solidFill>
                  <a:srgbClr val="B4B5B1"/>
                </a:solidFill>
              </a:rPr>
              <a:t>// -- snip --</a:t>
            </a:r>
            <a:endParaRPr sz="1800">
              <a:solidFill>
                <a:srgbClr val="B4B5B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}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5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多实例模块 - 例子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7" name="Google Shape;1067;p52"/>
          <p:cNvSpPr txBox="1"/>
          <p:nvPr>
            <p:ph idx="4294967295" type="body"/>
          </p:nvPr>
        </p:nvSpPr>
        <p:spPr>
          <a:xfrm>
            <a:off x="348600" y="1138075"/>
            <a:ext cx="8446800" cy="3629400"/>
          </a:xfrm>
          <a:prstGeom prst="rect">
            <a:avLst/>
          </a:prstGeom>
          <a:ln cap="flat" cmpd="sng" w="9525">
            <a:solidFill>
              <a:srgbClr val="B4B5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E1864"/>
                </a:solidFill>
              </a:rPr>
              <a:t>decl_event</a:t>
            </a:r>
            <a:r>
              <a:rPr b="1" lang="en" sz="175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r>
              <a:rPr lang="en" sz="1750">
                <a:solidFill>
                  <a:srgbClr val="FFFFFF"/>
                </a:solidFill>
              </a:rPr>
              <a:t>(</a:t>
            </a:r>
            <a:endParaRPr sz="17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</a:rPr>
              <a:t>  	</a:t>
            </a:r>
            <a:r>
              <a:rPr lang="en" sz="1750">
                <a:solidFill>
                  <a:srgbClr val="FE1864"/>
                </a:solidFill>
              </a:rPr>
              <a:t>pub enum</a:t>
            </a:r>
            <a:r>
              <a:rPr lang="en" sz="1750">
                <a:solidFill>
                  <a:srgbClr val="FFFFFF"/>
                </a:solidFill>
              </a:rPr>
              <a:t> Event&lt;T, I</a:t>
            </a:r>
            <a:r>
              <a:rPr b="1" lang="en" sz="17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750">
                <a:solidFill>
                  <a:srgbClr val="FFFFFF"/>
                </a:solidFill>
              </a:rPr>
              <a:t> </a:t>
            </a:r>
            <a:r>
              <a:rPr lang="en" sz="1750">
                <a:solidFill>
                  <a:srgbClr val="FE1864"/>
                </a:solidFill>
              </a:rPr>
              <a:t>Instance</a:t>
            </a:r>
            <a:r>
              <a:rPr lang="en" sz="1750">
                <a:solidFill>
                  <a:srgbClr val="FFFFFF"/>
                </a:solidFill>
              </a:rPr>
              <a:t> = DefaultInstance&gt; </a:t>
            </a:r>
            <a:r>
              <a:rPr lang="en" sz="1750">
                <a:solidFill>
                  <a:srgbClr val="FE1864"/>
                </a:solidFill>
              </a:rPr>
              <a:t>where</a:t>
            </a:r>
            <a:endParaRPr sz="1750">
              <a:solidFill>
                <a:srgbClr val="FE186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</a:rPr>
              <a:t>  		  &lt;T </a:t>
            </a:r>
            <a:r>
              <a:rPr lang="en" sz="1750">
                <a:solidFill>
                  <a:srgbClr val="FE1864"/>
                </a:solidFill>
              </a:rPr>
              <a:t>as</a:t>
            </a:r>
            <a:r>
              <a:rPr lang="en" sz="1750">
                <a:solidFill>
                  <a:srgbClr val="FFFFFF"/>
                </a:solidFill>
              </a:rPr>
              <a:t> frame_system</a:t>
            </a:r>
            <a:r>
              <a:rPr b="1" lang="en" sz="17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750">
                <a:solidFill>
                  <a:srgbClr val="FFFFFF"/>
                </a:solidFill>
              </a:rPr>
              <a:t>Trait&gt;</a:t>
            </a:r>
            <a:r>
              <a:rPr b="1" lang="en" sz="17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750">
                <a:solidFill>
                  <a:srgbClr val="FFFFFF"/>
                </a:solidFill>
              </a:rPr>
              <a:t>AccountId,</a:t>
            </a:r>
            <a:endParaRPr sz="17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</a:rPr>
              <a:t>  	{</a:t>
            </a:r>
            <a:endParaRPr sz="17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</a:rPr>
              <a:t>    		</a:t>
            </a:r>
            <a:r>
              <a:rPr lang="en" sz="1750">
                <a:solidFill>
                  <a:srgbClr val="B4B5B1"/>
                </a:solidFill>
              </a:rPr>
              <a:t>// -- snip --</a:t>
            </a:r>
            <a:endParaRPr sz="1750">
              <a:solidFill>
                <a:srgbClr val="B4B5B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</a:rPr>
              <a:t>  	}</a:t>
            </a:r>
            <a:endParaRPr sz="17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</a:rPr>
              <a:t>);</a:t>
            </a:r>
            <a:endParaRPr sz="17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E1864"/>
                </a:solidFill>
              </a:rPr>
              <a:t>decl_error</a:t>
            </a:r>
            <a:r>
              <a:rPr b="1" lang="en" sz="175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r>
              <a:rPr lang="en" sz="1750">
                <a:solidFill>
                  <a:srgbClr val="FFFFFF"/>
                </a:solidFill>
              </a:rPr>
              <a:t> {</a:t>
            </a:r>
            <a:endParaRPr sz="17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</a:rPr>
              <a:t>  	</a:t>
            </a:r>
            <a:r>
              <a:rPr lang="en" sz="1750">
                <a:solidFill>
                  <a:srgbClr val="FE1864"/>
                </a:solidFill>
              </a:rPr>
              <a:t>pub enum</a:t>
            </a:r>
            <a:r>
              <a:rPr lang="en" sz="1750">
                <a:solidFill>
                  <a:srgbClr val="FFFFFF"/>
                </a:solidFill>
              </a:rPr>
              <a:t> Error </a:t>
            </a:r>
            <a:r>
              <a:rPr lang="en" sz="1750">
                <a:solidFill>
                  <a:srgbClr val="FE1864"/>
                </a:solidFill>
              </a:rPr>
              <a:t>for</a:t>
            </a:r>
            <a:r>
              <a:rPr lang="en" sz="1750">
                <a:solidFill>
                  <a:srgbClr val="FFFFFF"/>
                </a:solidFill>
              </a:rPr>
              <a:t> Module&lt;T: Trait&lt;I&gt;, I</a:t>
            </a:r>
            <a:r>
              <a:rPr b="1" lang="en" sz="17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750">
                <a:solidFill>
                  <a:srgbClr val="FFFFFF"/>
                </a:solidFill>
              </a:rPr>
              <a:t> Instance&gt; {</a:t>
            </a:r>
            <a:endParaRPr sz="17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</a:rPr>
              <a:t>  		  </a:t>
            </a:r>
            <a:r>
              <a:rPr lang="en" sz="1750">
                <a:solidFill>
                  <a:srgbClr val="B4B5B1"/>
                </a:solidFill>
              </a:rPr>
              <a:t>// -- snip --</a:t>
            </a:r>
            <a:endParaRPr sz="1750">
              <a:solidFill>
                <a:srgbClr val="B4B5B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</a:rPr>
              <a:t>  	}</a:t>
            </a:r>
            <a:endParaRPr sz="17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</a:rPr>
              <a:t>}</a:t>
            </a:r>
            <a:endParaRPr sz="17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5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多实例模块 - 例子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3" name="Google Shape;1073;p53"/>
          <p:cNvSpPr txBox="1"/>
          <p:nvPr>
            <p:ph idx="4294967295" type="body"/>
          </p:nvPr>
        </p:nvSpPr>
        <p:spPr>
          <a:xfrm>
            <a:off x="348600" y="1138075"/>
            <a:ext cx="8446800" cy="3896400"/>
          </a:xfrm>
          <a:prstGeom prst="rect">
            <a:avLst/>
          </a:prstGeom>
          <a:ln cap="flat" cmpd="sng" w="9525">
            <a:solidFill>
              <a:srgbClr val="B4B5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E1864"/>
                </a:solidFill>
              </a:rPr>
              <a:t>type</a:t>
            </a:r>
            <a:r>
              <a:rPr lang="en" sz="1600">
                <a:solidFill>
                  <a:srgbClr val="FFFFFF"/>
                </a:solidFill>
              </a:rPr>
              <a:t> CouncilCollective = pallet_collective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600">
                <a:solidFill>
                  <a:srgbClr val="FE1864"/>
                </a:solidFill>
              </a:rPr>
              <a:t>Instance1</a:t>
            </a:r>
            <a:r>
              <a:rPr lang="en" sz="1600">
                <a:solidFill>
                  <a:srgbClr val="FFFFFF"/>
                </a:solidFill>
              </a:rPr>
              <a:t>;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E1864"/>
                </a:solidFill>
              </a:rPr>
              <a:t>impl</a:t>
            </a:r>
            <a:r>
              <a:rPr lang="en" sz="1600">
                <a:solidFill>
                  <a:srgbClr val="FFFFFF"/>
                </a:solidFill>
              </a:rPr>
              <a:t> pallet_collective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600">
                <a:solidFill>
                  <a:srgbClr val="FFFFFF"/>
                </a:solidFill>
              </a:rPr>
              <a:t>Trait&lt;CouncilCollective&gt; </a:t>
            </a:r>
            <a:r>
              <a:rPr lang="en" sz="1600">
                <a:solidFill>
                  <a:srgbClr val="FE1864"/>
                </a:solidFill>
              </a:rPr>
              <a:t>for</a:t>
            </a:r>
            <a:r>
              <a:rPr lang="en" sz="1600">
                <a:solidFill>
                  <a:srgbClr val="FFFFFF"/>
                </a:solidFill>
              </a:rPr>
              <a:t> Runtime {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</a:t>
            </a:r>
            <a:r>
              <a:rPr lang="en" sz="1600">
                <a:solidFill>
                  <a:srgbClr val="B4B5B1"/>
                </a:solidFill>
              </a:rPr>
              <a:t>// -- snip --</a:t>
            </a:r>
            <a:endParaRPr sz="1600">
              <a:solidFill>
                <a:srgbClr val="B4B5B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}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E1864"/>
                </a:solidFill>
              </a:rPr>
              <a:t>construct_runtime</a:t>
            </a:r>
            <a:r>
              <a:rPr b="1" lang="en" sz="16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r>
              <a:rPr lang="en" sz="1600">
                <a:solidFill>
                  <a:srgbClr val="FFFFFF"/>
                </a:solidFill>
              </a:rPr>
              <a:t>(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</a:t>
            </a:r>
            <a:r>
              <a:rPr lang="en" sz="1600">
                <a:solidFill>
                  <a:srgbClr val="FE1864"/>
                </a:solidFill>
              </a:rPr>
              <a:t>pub enum</a:t>
            </a:r>
            <a:r>
              <a:rPr lang="en" sz="1600">
                <a:solidFill>
                  <a:srgbClr val="FFFFFF"/>
                </a:solidFill>
              </a:rPr>
              <a:t> Runtime </a:t>
            </a:r>
            <a:r>
              <a:rPr lang="en" sz="1600">
                <a:solidFill>
                  <a:srgbClr val="FE1864"/>
                </a:solidFill>
              </a:rPr>
              <a:t>where</a:t>
            </a:r>
            <a:endParaRPr sz="1600">
              <a:solidFill>
                <a:srgbClr val="FE186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	Block = Block,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	NodeBlock = node_primitives::Block,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	UncheckedExtrinsic = UncheckedExtrinsic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     {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    		</a:t>
            </a:r>
            <a:r>
              <a:rPr lang="en" sz="1600">
                <a:solidFill>
                  <a:srgbClr val="FE1864"/>
                </a:solidFill>
              </a:rPr>
              <a:t>Council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600">
                <a:solidFill>
                  <a:srgbClr val="FFFFFF"/>
                </a:solidFill>
              </a:rPr>
              <a:t>  pallet_collective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600">
                <a:solidFill>
                  <a:srgbClr val="FFFFFF"/>
                </a:solidFill>
              </a:rPr>
              <a:t>&lt;</a:t>
            </a:r>
            <a:r>
              <a:rPr lang="en" sz="1600">
                <a:solidFill>
                  <a:srgbClr val="FF1864"/>
                </a:solidFill>
              </a:rPr>
              <a:t>Instance1</a:t>
            </a:r>
            <a:r>
              <a:rPr lang="en" sz="1600">
                <a:solidFill>
                  <a:srgbClr val="FFFFFF"/>
                </a:solidFill>
              </a:rPr>
              <a:t>&gt;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600">
                <a:solidFill>
                  <a:srgbClr val="FFFFFF"/>
                </a:solidFill>
              </a:rPr>
              <a:t>{Module, Call, Storage, Origin&lt;T&gt;, Event&lt;T&gt;, Config&lt;T&gt;},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}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);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54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079" name="Google Shape;1079;p54"/>
          <p:cNvSpPr txBox="1"/>
          <p:nvPr>
            <p:ph idx="1" type="subTitle"/>
          </p:nvPr>
        </p:nvSpPr>
        <p:spPr>
          <a:xfrm>
            <a:off x="166125" y="3017925"/>
            <a:ext cx="85206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官网文档：</a:t>
            </a:r>
            <a:r>
              <a:rPr lang="en" sz="2400">
                <a:solidFill>
                  <a:srgbClr val="F1F3F2"/>
                </a:solidFill>
              </a:rPr>
              <a:t>substrate.</a:t>
            </a:r>
            <a:r>
              <a:rPr lang="en" sz="2400">
                <a:solidFill>
                  <a:srgbClr val="F1F3F2"/>
                </a:solidFill>
              </a:rPr>
              <a:t>io</a:t>
            </a:r>
            <a:br>
              <a:rPr lang="en" sz="2400">
                <a:solidFill>
                  <a:srgbClr val="F1F3F2"/>
                </a:solidFill>
              </a:rPr>
            </a:br>
            <a:r>
              <a:rPr lang="en" sz="2400">
                <a:solidFill>
                  <a:srgbClr val="F1F3F2"/>
                </a:solidFill>
              </a:rPr>
              <a:t>                 </a:t>
            </a:r>
            <a:r>
              <a:rPr lang="en" sz="2400">
                <a:solidFill>
                  <a:srgbClr val="F1F3F2"/>
                </a:solidFill>
              </a:rPr>
              <a:t>知乎专栏：parity.link/zhihu</a:t>
            </a:r>
            <a:endParaRPr sz="24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    </a:t>
            </a:r>
            <a:endParaRPr sz="1800">
              <a:solidFill>
                <a:srgbClr val="F1F3F2"/>
              </a:solidFill>
            </a:endParaRPr>
          </a:p>
        </p:txBody>
      </p:sp>
      <p:sp>
        <p:nvSpPr>
          <p:cNvPr id="1080" name="Google Shape;1080;p54"/>
          <p:cNvSpPr txBox="1"/>
          <p:nvPr>
            <p:ph idx="1" type="subTitle"/>
          </p:nvPr>
        </p:nvSpPr>
        <p:spPr>
          <a:xfrm>
            <a:off x="-998425" y="3546400"/>
            <a:ext cx="8520600" cy="19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</a:t>
            </a:r>
            <a:endParaRPr sz="24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</a:t>
            </a:r>
            <a:r>
              <a:rPr lang="en" sz="2400">
                <a:solidFill>
                  <a:srgbClr val="F1F3F2"/>
                </a:solidFill>
              </a:rPr>
              <a:t>    </a:t>
            </a:r>
            <a:r>
              <a:rPr lang="en" sz="1800">
                <a:solidFill>
                  <a:srgbClr val="F1F3F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kaichao@parity.io</a:t>
            </a:r>
            <a:endParaRPr sz="1800">
              <a:solidFill>
                <a:srgbClr val="F1F3F2"/>
              </a:solidFill>
            </a:endParaRPr>
          </a:p>
          <a:p>
            <a:pPr indent="457200" lvl="0" marL="2743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https://parity.link/asia-support</a:t>
            </a:r>
            <a:endParaRPr sz="18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</a:rPr>
              <a:t>                                              </a:t>
            </a:r>
            <a:endParaRPr sz="1800">
              <a:solidFill>
                <a:srgbClr val="F1F3F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Rust 宏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7" name="Google Shape;927;p31"/>
          <p:cNvSpPr txBox="1"/>
          <p:nvPr>
            <p:ph idx="4294967295" type="body"/>
          </p:nvPr>
        </p:nvSpPr>
        <p:spPr>
          <a:xfrm>
            <a:off x="311700" y="1200150"/>
            <a:ext cx="648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宏（Macro）是一种</a:t>
            </a:r>
            <a:r>
              <a:rPr lang="en">
                <a:solidFill>
                  <a:srgbClr val="FE1864"/>
                </a:solidFill>
              </a:rPr>
              <a:t>元编程</a:t>
            </a:r>
            <a:r>
              <a:rPr lang="en">
                <a:solidFill>
                  <a:srgbClr val="FFFFFF"/>
                </a:solidFill>
              </a:rPr>
              <a:t>的方式，常见的还有Java里的反射，Rust提供了两种宏</a:t>
            </a:r>
            <a:r>
              <a:rPr lang="en">
                <a:solidFill>
                  <a:srgbClr val="FFFFFF"/>
                </a:solidFill>
              </a:rPr>
              <a:t>：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声明宏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过程宏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28" name="Google Shape;928;p31"/>
          <p:cNvSpPr txBox="1"/>
          <p:nvPr>
            <p:ph idx="4294967295" type="body"/>
          </p:nvPr>
        </p:nvSpPr>
        <p:spPr>
          <a:xfrm>
            <a:off x="360225" y="3608125"/>
            <a:ext cx="76461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1864"/>
                </a:solidFill>
              </a:rPr>
              <a:t>https://doc.rust-lang.org/book/ch19-06-macros.html</a:t>
            </a:r>
            <a:endParaRPr sz="2200">
              <a:solidFill>
                <a:srgbClr val="FF186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Substrate 为什么使用宏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4" name="Google Shape;934;p32"/>
          <p:cNvSpPr txBox="1"/>
          <p:nvPr>
            <p:ph idx="4294967295" type="body"/>
          </p:nvPr>
        </p:nvSpPr>
        <p:spPr>
          <a:xfrm>
            <a:off x="311700" y="1200150"/>
            <a:ext cx="515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为了简化 Runtime 的开发，Substrate 使用</a:t>
            </a:r>
            <a:r>
              <a:rPr lang="en" sz="2200">
                <a:solidFill>
                  <a:srgbClr val="FFFFFF"/>
                </a:solidFill>
              </a:rPr>
              <a:t>宏</a:t>
            </a:r>
            <a:r>
              <a:rPr lang="en" sz="2200">
                <a:solidFill>
                  <a:srgbClr val="FFFFFF"/>
                </a:solidFill>
              </a:rPr>
              <a:t>建立了一套 </a:t>
            </a:r>
            <a:r>
              <a:rPr lang="en" sz="2200">
                <a:solidFill>
                  <a:srgbClr val="FE1864"/>
                </a:solidFill>
              </a:rPr>
              <a:t>DSL </a:t>
            </a:r>
            <a:r>
              <a:rPr lang="en" sz="2200">
                <a:solidFill>
                  <a:srgbClr val="FFFFFF"/>
                </a:solidFill>
              </a:rPr>
              <a:t>(Domain Specific Language)，设计合理的DSL可以：</a:t>
            </a:r>
            <a:endParaRPr sz="22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很好的被用户理解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代码更加简洁，提升效率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解放应用开发者，只需实现业务组件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graphicFrame>
        <p:nvGraphicFramePr>
          <p:cNvPr id="935" name="Google Shape;935;p32"/>
          <p:cNvGraphicFramePr/>
          <p:nvPr/>
        </p:nvGraphicFramePr>
        <p:xfrm>
          <a:off x="5883700" y="184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{F4A7372B-DB2F-4F58-8DA4-99C0EFED578B}</a:tableStyleId>
              </a:tblPr>
              <a:tblGrid>
                <a:gridCol w="2768775"/>
              </a:tblGrid>
              <a:tr h="40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数据库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E186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点对点网络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E1864"/>
                    </a:solidFill>
                  </a:tcPr>
                </a:tc>
              </a:tr>
              <a:tr h="20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密码学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E186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WASM 执行环境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E186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…… 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E186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Substrate Runtime 定义</a:t>
            </a:r>
            <a:endParaRPr sz="2400">
              <a:solidFill>
                <a:srgbClr val="F1F3F2"/>
              </a:solidFill>
            </a:endParaRPr>
          </a:p>
        </p:txBody>
      </p:sp>
      <p:sp>
        <p:nvSpPr>
          <p:cNvPr id="941" name="Google Shape;941;p33"/>
          <p:cNvSpPr/>
          <p:nvPr/>
        </p:nvSpPr>
        <p:spPr>
          <a:xfrm>
            <a:off x="3857034" y="2571000"/>
            <a:ext cx="1233900" cy="48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1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3"/>
          <p:cNvSpPr/>
          <p:nvPr/>
        </p:nvSpPr>
        <p:spPr>
          <a:xfrm>
            <a:off x="1366050" y="1762650"/>
            <a:ext cx="2104800" cy="210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State A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3" name="Google Shape;943;p33"/>
          <p:cNvSpPr/>
          <p:nvPr/>
        </p:nvSpPr>
        <p:spPr>
          <a:xfrm>
            <a:off x="5477125" y="1762650"/>
            <a:ext cx="2104800" cy="2103000"/>
          </a:xfrm>
          <a:prstGeom prst="ellipse">
            <a:avLst/>
          </a:prstGeom>
          <a:solidFill>
            <a:srgbClr val="FE18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State B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4" name="Google Shape;944;p33"/>
          <p:cNvSpPr/>
          <p:nvPr/>
        </p:nvSpPr>
        <p:spPr>
          <a:xfrm>
            <a:off x="3450225" y="1129075"/>
            <a:ext cx="20475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交易</a:t>
            </a:r>
            <a:endParaRPr b="1" sz="2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endParaRPr b="1" sz="2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Runtime</a:t>
            </a:r>
            <a:endParaRPr b="1" sz="2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逻辑</a:t>
            </a:r>
            <a:endParaRPr b="1" sz="2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Substrate Runtime 定义</a:t>
            </a:r>
            <a:endParaRPr sz="2400">
              <a:solidFill>
                <a:srgbClr val="F1F3F2"/>
              </a:solidFill>
            </a:endParaRPr>
          </a:p>
        </p:txBody>
      </p:sp>
      <p:graphicFrame>
        <p:nvGraphicFramePr>
          <p:cNvPr id="950" name="Google Shape;950;p34"/>
          <p:cNvGraphicFramePr/>
          <p:nvPr/>
        </p:nvGraphicFramePr>
        <p:xfrm>
          <a:off x="3003200" y="145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{F4A7372B-DB2F-4F58-8DA4-99C0EFED578B}</a:tableStyleId>
              </a:tblPr>
              <a:tblGrid>
                <a:gridCol w="1457275"/>
                <a:gridCol w="1457275"/>
                <a:gridCol w="1457275"/>
                <a:gridCol w="1457275"/>
              </a:tblGrid>
              <a:tr h="5510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Substrate Module</a:t>
                      </a:r>
                      <a:endParaRPr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</a:tr>
              <a:tr h="470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assets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babe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balances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collective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70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contract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democracy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elections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grandpa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70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indices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grandpa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identity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membership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70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offences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session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staking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sudo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70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system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timestamp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treasury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and more...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951" name="Google Shape;951;p34"/>
          <p:cNvSpPr txBox="1"/>
          <p:nvPr>
            <p:ph idx="4294967295" type="body"/>
          </p:nvPr>
        </p:nvSpPr>
        <p:spPr>
          <a:xfrm>
            <a:off x="311700" y="2158475"/>
            <a:ext cx="254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内置的模块也称为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pallet</a:t>
            </a:r>
            <a:r>
              <a:rPr lang="en" sz="2200">
                <a:solidFill>
                  <a:srgbClr val="FFFFFF"/>
                </a:solidFill>
              </a:rPr>
              <a:t> (调色板)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Runtime 模块的组成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7" name="Google Shape;957;p35"/>
          <p:cNvSpPr txBox="1"/>
          <p:nvPr>
            <p:ph idx="4294967295" type="body"/>
          </p:nvPr>
        </p:nvSpPr>
        <p:spPr>
          <a:xfrm>
            <a:off x="311700" y="1200150"/>
            <a:ext cx="6826500" cy="3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使用Substratet进行 Runtime 模块开发的过程中，常用到的宏有</a:t>
            </a:r>
            <a:r>
              <a:rPr lang="en">
                <a:solidFill>
                  <a:srgbClr val="FFFFFF"/>
                </a:solidFill>
              </a:rPr>
              <a:t>：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" sz="20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frame_support::pallet</a:t>
            </a:r>
            <a:r>
              <a:rPr lang="en" sz="2000">
                <a:solidFill>
                  <a:srgbClr val="FE1864"/>
                </a:solidFill>
              </a:rPr>
              <a:t> </a:t>
            </a:r>
            <a:r>
              <a:rPr lang="en" sz="2000">
                <a:solidFill>
                  <a:srgbClr val="FFFFFF"/>
                </a:solidFill>
              </a:rPr>
              <a:t>定义功能模块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" sz="20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pallet::config</a:t>
            </a:r>
            <a:r>
              <a:rPr lang="en" sz="2000">
                <a:solidFill>
                  <a:srgbClr val="FE1864"/>
                </a:solidFill>
              </a:rPr>
              <a:t> </a:t>
            </a:r>
            <a:r>
              <a:rPr lang="en" sz="2000">
                <a:solidFill>
                  <a:srgbClr val="FFFFFF"/>
                </a:solidFill>
              </a:rPr>
              <a:t>定义配置接口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" sz="20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pallet::storage</a:t>
            </a:r>
            <a:r>
              <a:rPr lang="en" sz="2000">
                <a:solidFill>
                  <a:schemeClr val="dk1"/>
                </a:solidFill>
              </a:rPr>
              <a:t> 存储单元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" sz="20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pallet::event</a:t>
            </a:r>
            <a:r>
              <a:rPr lang="en" sz="2000">
                <a:solidFill>
                  <a:srgbClr val="FFFFFF"/>
                </a:solidFill>
              </a:rPr>
              <a:t> 事件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" sz="20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pallet::error</a:t>
            </a:r>
            <a:r>
              <a:rPr lang="en" sz="2000">
                <a:solidFill>
                  <a:srgbClr val="FFFFFF"/>
                </a:solidFill>
              </a:rPr>
              <a:t> 错误信息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" sz="20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pallet::call</a:t>
            </a:r>
            <a:r>
              <a:rPr lang="en" sz="2000">
                <a:solidFill>
                  <a:schemeClr val="dk1"/>
                </a:solidFill>
              </a:rPr>
              <a:t> 包含可调用函数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pallet::hooks</a:t>
            </a:r>
            <a:r>
              <a:rPr lang="en" sz="2000">
                <a:solidFill>
                  <a:schemeClr val="dk1"/>
                </a:solidFill>
              </a:rPr>
              <a:t>  区块不同时期的执行逻辑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" sz="20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construct_runtime</a:t>
            </a:r>
            <a:r>
              <a:rPr lang="en" sz="2000">
                <a:solidFill>
                  <a:srgbClr val="FFFFFF"/>
                </a:solidFill>
              </a:rPr>
              <a:t> 添加模块到 Runtime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storage 宏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3" name="Google Shape;963;p36"/>
          <p:cNvSpPr txBox="1"/>
          <p:nvPr>
            <p:ph idx="4294967295" type="body"/>
          </p:nvPr>
        </p:nvSpPr>
        <p:spPr>
          <a:xfrm>
            <a:off x="311700" y="1200150"/>
            <a:ext cx="589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不管是 web2.0 传统的互联网应用，还是采用区块链技术的 web3.0 应用，关键数据都需要存起来。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storage 宏，就是用来定义 runtime 模块的存储单元。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7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storage 宏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举例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69" name="Google Shape;9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50" y="1249475"/>
            <a:ext cx="3157251" cy="11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1575" y="1249487"/>
            <a:ext cx="4855299" cy="13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Google Shape;97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1575" y="2871650"/>
            <a:ext cx="4855301" cy="1183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ity Dark Theme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