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5143500" cx="9144000"/>
  <p:notesSz cx="6858000" cy="9144000"/>
  <p:embeddedFontLst>
    <p:embeddedFont>
      <p:font typeface="Roboto Medium"/>
      <p:regular r:id="rId38"/>
      <p:bold r:id="rId39"/>
      <p:italic r:id="rId40"/>
      <p:boldItalic r:id="rId41"/>
    </p:embeddedFont>
    <p:embeddedFont>
      <p:font typeface="Roboto"/>
      <p:regular r:id="rId42"/>
      <p:bold r:id="rId43"/>
      <p:italic r:id="rId44"/>
      <p:boldItalic r:id="rId45"/>
    </p:embeddedFont>
    <p:embeddedFont>
      <p:font typeface="Roboto Light"/>
      <p:regular r:id="rId46"/>
      <p:bold r:id="rId47"/>
      <p:italic r:id="rId48"/>
      <p:boldItalic r:id="rId49"/>
    </p:embeddedFont>
    <p:embeddedFont>
      <p:font typeface="Roboto Mono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D87B938-B2B0-4FA0-96D8-A33150157C4F}">
  <a:tblStyle styleId="{DD87B938-B2B0-4FA0-96D8-A33150157C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edium-italic.fntdata"/><Relationship Id="rId42" Type="http://schemas.openxmlformats.org/officeDocument/2006/relationships/font" Target="fonts/Roboto-regular.fntdata"/><Relationship Id="rId41" Type="http://schemas.openxmlformats.org/officeDocument/2006/relationships/font" Target="fonts/RobotoMedium-boldItalic.fntdata"/><Relationship Id="rId44" Type="http://schemas.openxmlformats.org/officeDocument/2006/relationships/font" Target="fonts/Roboto-italic.fntdata"/><Relationship Id="rId43" Type="http://schemas.openxmlformats.org/officeDocument/2006/relationships/font" Target="fonts/Roboto-bold.fntdata"/><Relationship Id="rId46" Type="http://schemas.openxmlformats.org/officeDocument/2006/relationships/font" Target="fonts/RobotoLight-regular.fntdata"/><Relationship Id="rId45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RobotoLight-italic.fntdata"/><Relationship Id="rId47" Type="http://schemas.openxmlformats.org/officeDocument/2006/relationships/font" Target="fonts/RobotoLight-bold.fntdata"/><Relationship Id="rId49" Type="http://schemas.openxmlformats.org/officeDocument/2006/relationships/font" Target="fonts/RobotoLight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font" Target="fonts/RobotoMedium-bold.fntdata"/><Relationship Id="rId38" Type="http://schemas.openxmlformats.org/officeDocument/2006/relationships/font" Target="fonts/RobotoMedium-regular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RobotoMono-bold.fntdata"/><Relationship Id="rId50" Type="http://schemas.openxmlformats.org/officeDocument/2006/relationships/font" Target="fonts/RobotoMono-regular.fntdata"/><Relationship Id="rId53" Type="http://schemas.openxmlformats.org/officeDocument/2006/relationships/font" Target="fonts/RobotoMono-boldItalic.fntdata"/><Relationship Id="rId52" Type="http://schemas.openxmlformats.org/officeDocument/2006/relationships/font" Target="fonts/RobotoMon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736e43ed8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736e43ed8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87426058d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Google Shape;969;g87426058d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87426058d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87426058d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d4e989d3f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d4e989d3f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g87426058d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0" name="Google Shape;990;g87426058d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g1a79e17960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8" name="Google Shape;998;g1a79e17960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d4e989d3f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d4e989d3f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87426058d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3" name="Google Shape;1013;g87426058d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87426058dd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0" name="Google Shape;1020;g87426058dd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87426058d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87426058d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87426058dd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87426058d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736e43ed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736e43ed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87426058d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" name="Google Shape;1043;g87426058d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87426058dd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87426058dd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g87426058dd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6" name="Google Shape;1056;g87426058dd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d4e989d3f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" name="Google Shape;1063;gd4e989d3f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g809109a7ec_0_8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1" name="Google Shape;1071;g809109a7ec_0_8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g809109a7ec_0_16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8" name="Google Shape;1078;g809109a7ec_0_1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g809109a7ec_0_2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5" name="Google Shape;1085;g809109a7ec_0_2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g87426058dd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2" name="Google Shape;1092;g87426058d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g87426058dd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9" name="Google Shape;1099;g87426058dd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g87426058dd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5" name="Google Shape;1105;g87426058dd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736e43ed88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736e43ed88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g809109a7ec_0_3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1" name="Google Shape;1111;g809109a7ec_0_3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44a056a79b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Google Shape;1117;g44a056a79b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87426058d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g87426058d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85a1da195e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85a1da195e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85a1da195e_1_27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85a1da195e_1_27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87426058d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87426058d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87426058d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87426058d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87426058d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87426058d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" type="title">
  <p:cSld name="TITLE">
    <p:bg>
      <p:bgPr>
        <a:solidFill>
          <a:srgbClr val="282828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586100" y="769000"/>
            <a:ext cx="5169900" cy="15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000"/>
              <a:buNone/>
              <a:defRPr sz="3000">
                <a:solidFill>
                  <a:srgbClr val="F1F3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3662290" y="3260859"/>
            <a:ext cx="12339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Google Shape;12;p2"/>
          <p:cNvSpPr txBox="1"/>
          <p:nvPr>
            <p:ph idx="2" type="ctrTitle"/>
          </p:nvPr>
        </p:nvSpPr>
        <p:spPr>
          <a:xfrm>
            <a:off x="3586100" y="2313993"/>
            <a:ext cx="5169900" cy="69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3" type="ctrTitle"/>
          </p:nvPr>
        </p:nvSpPr>
        <p:spPr>
          <a:xfrm>
            <a:off x="3586100" y="3512781"/>
            <a:ext cx="5169900" cy="12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200"/>
              <a:buFont typeface="Roboto Light"/>
              <a:buNone/>
              <a:defRPr sz="1200">
                <a:solidFill>
                  <a:srgbClr val="F1F3F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grpSp>
        <p:nvGrpSpPr>
          <p:cNvPr id="14" name="Google Shape;14;p2"/>
          <p:cNvGrpSpPr/>
          <p:nvPr/>
        </p:nvGrpSpPr>
        <p:grpSpPr>
          <a:xfrm>
            <a:off x="621448" y="1901074"/>
            <a:ext cx="980364" cy="1006710"/>
            <a:chOff x="1259950" y="238125"/>
            <a:chExt cx="5053425" cy="5189225"/>
          </a:xfrm>
        </p:grpSpPr>
        <p:sp>
          <p:nvSpPr>
            <p:cNvPr id="15" name="Google Shape;15;p2"/>
            <p:cNvSpPr/>
            <p:nvPr/>
          </p:nvSpPr>
          <p:spPr>
            <a:xfrm>
              <a:off x="4487800" y="4887325"/>
              <a:ext cx="332750" cy="540025"/>
            </a:xfrm>
            <a:custGeom>
              <a:rect b="b" l="l" r="r" t="t"/>
              <a:pathLst>
                <a:path extrusionOk="0" h="21601" w="13310">
                  <a:moveTo>
                    <a:pt x="6714" y="2394"/>
                  </a:moveTo>
                  <a:cubicBezTo>
                    <a:pt x="7239" y="2394"/>
                    <a:pt x="7764" y="2452"/>
                    <a:pt x="8348" y="2510"/>
                  </a:cubicBezTo>
                  <a:cubicBezTo>
                    <a:pt x="9632" y="2685"/>
                    <a:pt x="10624" y="3794"/>
                    <a:pt x="10741" y="5137"/>
                  </a:cubicBezTo>
                  <a:cubicBezTo>
                    <a:pt x="10975" y="7238"/>
                    <a:pt x="10975" y="9340"/>
                    <a:pt x="10741" y="11499"/>
                  </a:cubicBezTo>
                  <a:cubicBezTo>
                    <a:pt x="10627" y="12982"/>
                    <a:pt x="9399" y="14186"/>
                    <a:pt x="7872" y="14186"/>
                  </a:cubicBezTo>
                  <a:cubicBezTo>
                    <a:pt x="7836" y="14186"/>
                    <a:pt x="7800" y="14186"/>
                    <a:pt x="7764" y="14184"/>
                  </a:cubicBezTo>
                  <a:cubicBezTo>
                    <a:pt x="7414" y="14243"/>
                    <a:pt x="7064" y="14243"/>
                    <a:pt x="6714" y="14243"/>
                  </a:cubicBezTo>
                  <a:cubicBezTo>
                    <a:pt x="6363" y="14243"/>
                    <a:pt x="5955" y="14184"/>
                    <a:pt x="5605" y="14184"/>
                  </a:cubicBezTo>
                  <a:cubicBezTo>
                    <a:pt x="4029" y="14184"/>
                    <a:pt x="2744" y="12959"/>
                    <a:pt x="2686" y="11383"/>
                  </a:cubicBezTo>
                  <a:lnTo>
                    <a:pt x="2686" y="5370"/>
                  </a:lnTo>
                  <a:cubicBezTo>
                    <a:pt x="2628" y="3911"/>
                    <a:pt x="3737" y="2685"/>
                    <a:pt x="5138" y="2510"/>
                  </a:cubicBezTo>
                  <a:cubicBezTo>
                    <a:pt x="5663" y="2452"/>
                    <a:pt x="6188" y="2394"/>
                    <a:pt x="6714" y="2394"/>
                  </a:cubicBezTo>
                  <a:close/>
                  <a:moveTo>
                    <a:pt x="6889" y="0"/>
                  </a:moveTo>
                  <a:cubicBezTo>
                    <a:pt x="6247" y="59"/>
                    <a:pt x="5605" y="59"/>
                    <a:pt x="4904" y="175"/>
                  </a:cubicBezTo>
                  <a:cubicBezTo>
                    <a:pt x="3853" y="292"/>
                    <a:pt x="2861" y="584"/>
                    <a:pt x="1927" y="1109"/>
                  </a:cubicBezTo>
                  <a:cubicBezTo>
                    <a:pt x="818" y="1868"/>
                    <a:pt x="118" y="3094"/>
                    <a:pt x="59" y="4495"/>
                  </a:cubicBezTo>
                  <a:lnTo>
                    <a:pt x="59" y="19554"/>
                  </a:lnTo>
                  <a:cubicBezTo>
                    <a:pt x="1" y="19613"/>
                    <a:pt x="1" y="19613"/>
                    <a:pt x="59" y="19671"/>
                  </a:cubicBezTo>
                  <a:cubicBezTo>
                    <a:pt x="116" y="20745"/>
                    <a:pt x="1048" y="21600"/>
                    <a:pt x="2167" y="21600"/>
                  </a:cubicBezTo>
                  <a:cubicBezTo>
                    <a:pt x="2204" y="21600"/>
                    <a:pt x="2241" y="21599"/>
                    <a:pt x="2277" y="21597"/>
                  </a:cubicBezTo>
                  <a:lnTo>
                    <a:pt x="2628" y="21597"/>
                  </a:lnTo>
                  <a:lnTo>
                    <a:pt x="2628" y="14768"/>
                  </a:lnTo>
                  <a:cubicBezTo>
                    <a:pt x="3270" y="15760"/>
                    <a:pt x="4379" y="16344"/>
                    <a:pt x="5546" y="16461"/>
                  </a:cubicBezTo>
                  <a:cubicBezTo>
                    <a:pt x="6013" y="16578"/>
                    <a:pt x="6538" y="16578"/>
                    <a:pt x="7064" y="16578"/>
                  </a:cubicBezTo>
                  <a:cubicBezTo>
                    <a:pt x="7647" y="16578"/>
                    <a:pt x="8231" y="16519"/>
                    <a:pt x="8815" y="16402"/>
                  </a:cubicBezTo>
                  <a:cubicBezTo>
                    <a:pt x="10624" y="16169"/>
                    <a:pt x="12200" y="14943"/>
                    <a:pt x="12842" y="13134"/>
                  </a:cubicBezTo>
                  <a:cubicBezTo>
                    <a:pt x="13134" y="12375"/>
                    <a:pt x="13309" y="11558"/>
                    <a:pt x="13309" y="10741"/>
                  </a:cubicBezTo>
                  <a:lnTo>
                    <a:pt x="13309" y="6246"/>
                  </a:lnTo>
                  <a:cubicBezTo>
                    <a:pt x="13309" y="5662"/>
                    <a:pt x="13251" y="5079"/>
                    <a:pt x="13134" y="4495"/>
                  </a:cubicBezTo>
                  <a:cubicBezTo>
                    <a:pt x="12901" y="2394"/>
                    <a:pt x="11266" y="642"/>
                    <a:pt x="9165" y="292"/>
                  </a:cubicBezTo>
                  <a:cubicBezTo>
                    <a:pt x="8406" y="117"/>
                    <a:pt x="7647" y="0"/>
                    <a:pt x="6889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57275" y="4888775"/>
              <a:ext cx="356100" cy="537050"/>
            </a:xfrm>
            <a:custGeom>
              <a:rect b="b" l="l" r="r" t="t"/>
              <a:pathLst>
                <a:path extrusionOk="0" h="21482" w="14244">
                  <a:moveTo>
                    <a:pt x="13017" y="1"/>
                  </a:moveTo>
                  <a:cubicBezTo>
                    <a:pt x="12317" y="59"/>
                    <a:pt x="11733" y="526"/>
                    <a:pt x="11558" y="1168"/>
                  </a:cubicBezTo>
                  <a:lnTo>
                    <a:pt x="7122" y="12200"/>
                  </a:lnTo>
                  <a:cubicBezTo>
                    <a:pt x="6480" y="10624"/>
                    <a:pt x="2978" y="1810"/>
                    <a:pt x="2686" y="1051"/>
                  </a:cubicBezTo>
                  <a:cubicBezTo>
                    <a:pt x="2577" y="505"/>
                    <a:pt x="2058" y="112"/>
                    <a:pt x="1513" y="112"/>
                  </a:cubicBezTo>
                  <a:cubicBezTo>
                    <a:pt x="1476" y="112"/>
                    <a:pt x="1439" y="114"/>
                    <a:pt x="1402" y="117"/>
                  </a:cubicBezTo>
                  <a:cubicBezTo>
                    <a:pt x="818" y="117"/>
                    <a:pt x="351" y="117"/>
                    <a:pt x="176" y="409"/>
                  </a:cubicBezTo>
                  <a:cubicBezTo>
                    <a:pt x="1" y="701"/>
                    <a:pt x="118" y="1051"/>
                    <a:pt x="351" y="1635"/>
                  </a:cubicBezTo>
                  <a:lnTo>
                    <a:pt x="1635" y="4845"/>
                  </a:lnTo>
                  <a:cubicBezTo>
                    <a:pt x="2919" y="8114"/>
                    <a:pt x="4203" y="11325"/>
                    <a:pt x="5546" y="14652"/>
                  </a:cubicBezTo>
                  <a:cubicBezTo>
                    <a:pt x="5663" y="15119"/>
                    <a:pt x="5546" y="15586"/>
                    <a:pt x="5371" y="15994"/>
                  </a:cubicBezTo>
                  <a:lnTo>
                    <a:pt x="3094" y="21423"/>
                  </a:lnTo>
                  <a:lnTo>
                    <a:pt x="3503" y="21481"/>
                  </a:lnTo>
                  <a:lnTo>
                    <a:pt x="3795" y="21481"/>
                  </a:lnTo>
                  <a:cubicBezTo>
                    <a:pt x="5079" y="21481"/>
                    <a:pt x="6246" y="20722"/>
                    <a:pt x="6713" y="19496"/>
                  </a:cubicBezTo>
                  <a:lnTo>
                    <a:pt x="14185" y="993"/>
                  </a:lnTo>
                  <a:lnTo>
                    <a:pt x="14185" y="935"/>
                  </a:lnTo>
                  <a:cubicBezTo>
                    <a:pt x="14243" y="584"/>
                    <a:pt x="14068" y="234"/>
                    <a:pt x="13718" y="176"/>
                  </a:cubicBezTo>
                  <a:cubicBezTo>
                    <a:pt x="13484" y="59"/>
                    <a:pt x="13251" y="1"/>
                    <a:pt x="13017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864300" y="4889950"/>
              <a:ext cx="331275" cy="411900"/>
            </a:xfrm>
            <a:custGeom>
              <a:rect b="b" l="l" r="r" t="t"/>
              <a:pathLst>
                <a:path extrusionOk="0" h="16476" w="13251">
                  <a:moveTo>
                    <a:pt x="7472" y="8826"/>
                  </a:moveTo>
                  <a:cubicBezTo>
                    <a:pt x="8464" y="8826"/>
                    <a:pt x="9573" y="8884"/>
                    <a:pt x="10332" y="8943"/>
                  </a:cubicBezTo>
                  <a:lnTo>
                    <a:pt x="10741" y="8943"/>
                  </a:lnTo>
                  <a:cubicBezTo>
                    <a:pt x="10741" y="9060"/>
                    <a:pt x="10741" y="9176"/>
                    <a:pt x="10741" y="9293"/>
                  </a:cubicBezTo>
                  <a:lnTo>
                    <a:pt x="10741" y="9760"/>
                  </a:lnTo>
                  <a:cubicBezTo>
                    <a:pt x="10857" y="10577"/>
                    <a:pt x="10682" y="11453"/>
                    <a:pt x="10274" y="12212"/>
                  </a:cubicBezTo>
                  <a:cubicBezTo>
                    <a:pt x="9573" y="13321"/>
                    <a:pt x="8347" y="14021"/>
                    <a:pt x="7005" y="14079"/>
                  </a:cubicBezTo>
                  <a:lnTo>
                    <a:pt x="4612" y="14079"/>
                  </a:lnTo>
                  <a:cubicBezTo>
                    <a:pt x="3503" y="14021"/>
                    <a:pt x="2686" y="13145"/>
                    <a:pt x="2686" y="12095"/>
                  </a:cubicBezTo>
                  <a:lnTo>
                    <a:pt x="2686" y="11161"/>
                  </a:lnTo>
                  <a:cubicBezTo>
                    <a:pt x="2744" y="9643"/>
                    <a:pt x="3386" y="9060"/>
                    <a:pt x="4962" y="8943"/>
                  </a:cubicBezTo>
                  <a:cubicBezTo>
                    <a:pt x="5779" y="8826"/>
                    <a:pt x="6655" y="8826"/>
                    <a:pt x="7472" y="8826"/>
                  </a:cubicBezTo>
                  <a:close/>
                  <a:moveTo>
                    <a:pt x="6717" y="1"/>
                  </a:moveTo>
                  <a:cubicBezTo>
                    <a:pt x="5814" y="1"/>
                    <a:pt x="4943" y="167"/>
                    <a:pt x="4028" y="421"/>
                  </a:cubicBezTo>
                  <a:cubicBezTo>
                    <a:pt x="2802" y="888"/>
                    <a:pt x="1693" y="1646"/>
                    <a:pt x="818" y="2697"/>
                  </a:cubicBezTo>
                  <a:cubicBezTo>
                    <a:pt x="467" y="3164"/>
                    <a:pt x="584" y="3514"/>
                    <a:pt x="759" y="3689"/>
                  </a:cubicBezTo>
                  <a:cubicBezTo>
                    <a:pt x="1051" y="3981"/>
                    <a:pt x="1401" y="4215"/>
                    <a:pt x="1752" y="4390"/>
                  </a:cubicBezTo>
                  <a:cubicBezTo>
                    <a:pt x="1810" y="4448"/>
                    <a:pt x="1985" y="4507"/>
                    <a:pt x="2102" y="4507"/>
                  </a:cubicBezTo>
                  <a:cubicBezTo>
                    <a:pt x="2452" y="4448"/>
                    <a:pt x="2744" y="4273"/>
                    <a:pt x="2977" y="3981"/>
                  </a:cubicBezTo>
                  <a:cubicBezTo>
                    <a:pt x="3980" y="2867"/>
                    <a:pt x="5408" y="2285"/>
                    <a:pt x="6907" y="2285"/>
                  </a:cubicBezTo>
                  <a:cubicBezTo>
                    <a:pt x="6978" y="2285"/>
                    <a:pt x="7050" y="2286"/>
                    <a:pt x="7122" y="2289"/>
                  </a:cubicBezTo>
                  <a:cubicBezTo>
                    <a:pt x="7705" y="2289"/>
                    <a:pt x="8289" y="2347"/>
                    <a:pt x="8873" y="2464"/>
                  </a:cubicBezTo>
                  <a:cubicBezTo>
                    <a:pt x="9632" y="2522"/>
                    <a:pt x="10274" y="3106"/>
                    <a:pt x="10449" y="3806"/>
                  </a:cubicBezTo>
                  <a:cubicBezTo>
                    <a:pt x="10566" y="4623"/>
                    <a:pt x="10682" y="5441"/>
                    <a:pt x="10682" y="6316"/>
                  </a:cubicBezTo>
                  <a:cubicBezTo>
                    <a:pt x="10682" y="6433"/>
                    <a:pt x="10682" y="6550"/>
                    <a:pt x="10682" y="6725"/>
                  </a:cubicBezTo>
                  <a:lnTo>
                    <a:pt x="10332" y="6725"/>
                  </a:lnTo>
                  <a:cubicBezTo>
                    <a:pt x="9515" y="6608"/>
                    <a:pt x="8523" y="6608"/>
                    <a:pt x="7530" y="6608"/>
                  </a:cubicBezTo>
                  <a:cubicBezTo>
                    <a:pt x="6246" y="6608"/>
                    <a:pt x="4962" y="6666"/>
                    <a:pt x="3736" y="6841"/>
                  </a:cubicBezTo>
                  <a:cubicBezTo>
                    <a:pt x="2102" y="6958"/>
                    <a:pt x="701" y="8126"/>
                    <a:pt x="351" y="9702"/>
                  </a:cubicBezTo>
                  <a:cubicBezTo>
                    <a:pt x="1" y="10869"/>
                    <a:pt x="1" y="12095"/>
                    <a:pt x="351" y="13262"/>
                  </a:cubicBezTo>
                  <a:cubicBezTo>
                    <a:pt x="759" y="14897"/>
                    <a:pt x="2102" y="16064"/>
                    <a:pt x="3795" y="16297"/>
                  </a:cubicBezTo>
                  <a:cubicBezTo>
                    <a:pt x="4307" y="16383"/>
                    <a:pt x="4820" y="16437"/>
                    <a:pt x="5333" y="16437"/>
                  </a:cubicBezTo>
                  <a:cubicBezTo>
                    <a:pt x="5521" y="16437"/>
                    <a:pt x="5708" y="16430"/>
                    <a:pt x="5896" y="16414"/>
                  </a:cubicBezTo>
                  <a:lnTo>
                    <a:pt x="6655" y="16414"/>
                  </a:lnTo>
                  <a:cubicBezTo>
                    <a:pt x="8231" y="16414"/>
                    <a:pt x="9690" y="15655"/>
                    <a:pt x="10682" y="14371"/>
                  </a:cubicBezTo>
                  <a:lnTo>
                    <a:pt x="10741" y="14313"/>
                  </a:lnTo>
                  <a:lnTo>
                    <a:pt x="10741" y="14430"/>
                  </a:lnTo>
                  <a:cubicBezTo>
                    <a:pt x="10741" y="14488"/>
                    <a:pt x="10741" y="14546"/>
                    <a:pt x="10741" y="14605"/>
                  </a:cubicBezTo>
                  <a:cubicBezTo>
                    <a:pt x="10797" y="15676"/>
                    <a:pt x="11725" y="16475"/>
                    <a:pt x="12789" y="16475"/>
                  </a:cubicBezTo>
                  <a:cubicBezTo>
                    <a:pt x="12826" y="16475"/>
                    <a:pt x="12863" y="16475"/>
                    <a:pt x="12900" y="16473"/>
                  </a:cubicBezTo>
                  <a:lnTo>
                    <a:pt x="13134" y="16473"/>
                  </a:lnTo>
                  <a:lnTo>
                    <a:pt x="13134" y="16181"/>
                  </a:lnTo>
                  <a:cubicBezTo>
                    <a:pt x="13134" y="16122"/>
                    <a:pt x="13251" y="8476"/>
                    <a:pt x="13134" y="5557"/>
                  </a:cubicBezTo>
                  <a:cubicBezTo>
                    <a:pt x="13134" y="4798"/>
                    <a:pt x="13017" y="4040"/>
                    <a:pt x="12842" y="3339"/>
                  </a:cubicBezTo>
                  <a:cubicBezTo>
                    <a:pt x="12492" y="1763"/>
                    <a:pt x="11208" y="537"/>
                    <a:pt x="9573" y="246"/>
                  </a:cubicBezTo>
                  <a:cubicBezTo>
                    <a:pt x="8756" y="70"/>
                    <a:pt x="7939" y="12"/>
                    <a:pt x="7122" y="12"/>
                  </a:cubicBezTo>
                  <a:cubicBezTo>
                    <a:pt x="6986" y="5"/>
                    <a:pt x="6851" y="1"/>
                    <a:pt x="6717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277275" y="4890050"/>
              <a:ext cx="248100" cy="411800"/>
            </a:xfrm>
            <a:custGeom>
              <a:rect b="b" l="l" r="r" t="t"/>
              <a:pathLst>
                <a:path extrusionOk="0" h="16472" w="9924">
                  <a:moveTo>
                    <a:pt x="6532" y="1"/>
                  </a:moveTo>
                  <a:cubicBezTo>
                    <a:pt x="5670" y="1"/>
                    <a:pt x="4775" y="281"/>
                    <a:pt x="4028" y="709"/>
                  </a:cubicBezTo>
                  <a:cubicBezTo>
                    <a:pt x="3503" y="1059"/>
                    <a:pt x="2977" y="1409"/>
                    <a:pt x="2569" y="1876"/>
                  </a:cubicBezTo>
                  <a:cubicBezTo>
                    <a:pt x="2569" y="358"/>
                    <a:pt x="1109" y="8"/>
                    <a:pt x="292" y="8"/>
                  </a:cubicBezTo>
                  <a:lnTo>
                    <a:pt x="0" y="8"/>
                  </a:lnTo>
                  <a:lnTo>
                    <a:pt x="0" y="14484"/>
                  </a:lnTo>
                  <a:cubicBezTo>
                    <a:pt x="0" y="14484"/>
                    <a:pt x="0" y="14542"/>
                    <a:pt x="0" y="14542"/>
                  </a:cubicBezTo>
                  <a:cubicBezTo>
                    <a:pt x="113" y="15670"/>
                    <a:pt x="989" y="16471"/>
                    <a:pt x="2101" y="16471"/>
                  </a:cubicBezTo>
                  <a:cubicBezTo>
                    <a:pt x="2140" y="16471"/>
                    <a:pt x="2179" y="16471"/>
                    <a:pt x="2218" y="16469"/>
                  </a:cubicBezTo>
                  <a:lnTo>
                    <a:pt x="2569" y="16410"/>
                  </a:lnTo>
                  <a:lnTo>
                    <a:pt x="2569" y="5261"/>
                  </a:lnTo>
                  <a:cubicBezTo>
                    <a:pt x="2510" y="4503"/>
                    <a:pt x="2860" y="3685"/>
                    <a:pt x="3561" y="3277"/>
                  </a:cubicBezTo>
                  <a:cubicBezTo>
                    <a:pt x="4028" y="2985"/>
                    <a:pt x="4495" y="2751"/>
                    <a:pt x="4962" y="2576"/>
                  </a:cubicBezTo>
                  <a:cubicBezTo>
                    <a:pt x="5545" y="2343"/>
                    <a:pt x="6188" y="2226"/>
                    <a:pt x="6771" y="2226"/>
                  </a:cubicBezTo>
                  <a:cubicBezTo>
                    <a:pt x="7355" y="2226"/>
                    <a:pt x="7880" y="2285"/>
                    <a:pt x="8406" y="2401"/>
                  </a:cubicBezTo>
                  <a:cubicBezTo>
                    <a:pt x="8581" y="2460"/>
                    <a:pt x="8697" y="2460"/>
                    <a:pt x="8873" y="2460"/>
                  </a:cubicBezTo>
                  <a:cubicBezTo>
                    <a:pt x="9164" y="2460"/>
                    <a:pt x="9398" y="2343"/>
                    <a:pt x="9515" y="2051"/>
                  </a:cubicBezTo>
                  <a:cubicBezTo>
                    <a:pt x="9690" y="1818"/>
                    <a:pt x="9748" y="1584"/>
                    <a:pt x="9865" y="1351"/>
                  </a:cubicBezTo>
                  <a:cubicBezTo>
                    <a:pt x="9865" y="1351"/>
                    <a:pt x="9865" y="1292"/>
                    <a:pt x="9865" y="1292"/>
                  </a:cubicBezTo>
                  <a:cubicBezTo>
                    <a:pt x="9923" y="884"/>
                    <a:pt x="9690" y="475"/>
                    <a:pt x="9340" y="358"/>
                  </a:cubicBezTo>
                  <a:cubicBezTo>
                    <a:pt x="8814" y="183"/>
                    <a:pt x="8289" y="125"/>
                    <a:pt x="7822" y="66"/>
                  </a:cubicBezTo>
                  <a:cubicBezTo>
                    <a:pt x="7472" y="8"/>
                    <a:pt x="7121" y="8"/>
                    <a:pt x="6771" y="8"/>
                  </a:cubicBezTo>
                  <a:cubicBezTo>
                    <a:pt x="6692" y="3"/>
                    <a:pt x="6612" y="1"/>
                    <a:pt x="6532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572050" y="4890175"/>
              <a:ext cx="62750" cy="405775"/>
            </a:xfrm>
            <a:custGeom>
              <a:rect b="b" l="l" r="r" t="t"/>
              <a:pathLst>
                <a:path extrusionOk="0" h="16231" w="2510">
                  <a:moveTo>
                    <a:pt x="454" y="0"/>
                  </a:moveTo>
                  <a:cubicBezTo>
                    <a:pt x="419" y="0"/>
                    <a:pt x="385" y="1"/>
                    <a:pt x="350" y="3"/>
                  </a:cubicBezTo>
                  <a:lnTo>
                    <a:pt x="0" y="3"/>
                  </a:lnTo>
                  <a:lnTo>
                    <a:pt x="0" y="14421"/>
                  </a:lnTo>
                  <a:cubicBezTo>
                    <a:pt x="0" y="15821"/>
                    <a:pt x="1459" y="16230"/>
                    <a:pt x="2218" y="16230"/>
                  </a:cubicBezTo>
                  <a:lnTo>
                    <a:pt x="2510" y="16230"/>
                  </a:lnTo>
                  <a:lnTo>
                    <a:pt x="2510" y="2104"/>
                  </a:lnTo>
                  <a:cubicBezTo>
                    <a:pt x="2453" y="915"/>
                    <a:pt x="1572" y="0"/>
                    <a:pt x="454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701925" y="4783725"/>
              <a:ext cx="224750" cy="512225"/>
            </a:xfrm>
            <a:custGeom>
              <a:rect b="b" l="l" r="r" t="t"/>
              <a:pathLst>
                <a:path extrusionOk="0" h="20489" w="8990">
                  <a:moveTo>
                    <a:pt x="2393" y="0"/>
                  </a:moveTo>
                  <a:lnTo>
                    <a:pt x="2393" y="4495"/>
                  </a:lnTo>
                  <a:lnTo>
                    <a:pt x="584" y="4495"/>
                  </a:lnTo>
                  <a:cubicBezTo>
                    <a:pt x="175" y="4495"/>
                    <a:pt x="0" y="4670"/>
                    <a:pt x="0" y="4962"/>
                  </a:cubicBezTo>
                  <a:lnTo>
                    <a:pt x="0" y="6129"/>
                  </a:lnTo>
                  <a:cubicBezTo>
                    <a:pt x="0" y="6479"/>
                    <a:pt x="175" y="6888"/>
                    <a:pt x="584" y="6888"/>
                  </a:cubicBezTo>
                  <a:lnTo>
                    <a:pt x="2393" y="6888"/>
                  </a:lnTo>
                  <a:lnTo>
                    <a:pt x="2393" y="18679"/>
                  </a:lnTo>
                  <a:cubicBezTo>
                    <a:pt x="2393" y="20079"/>
                    <a:pt x="3794" y="20488"/>
                    <a:pt x="4495" y="20488"/>
                  </a:cubicBezTo>
                  <a:lnTo>
                    <a:pt x="4786" y="20488"/>
                  </a:lnTo>
                  <a:lnTo>
                    <a:pt x="4786" y="6888"/>
                  </a:lnTo>
                  <a:lnTo>
                    <a:pt x="8405" y="6888"/>
                  </a:lnTo>
                  <a:cubicBezTo>
                    <a:pt x="8756" y="6829"/>
                    <a:pt x="8989" y="6538"/>
                    <a:pt x="8989" y="6129"/>
                  </a:cubicBezTo>
                  <a:lnTo>
                    <a:pt x="8989" y="4962"/>
                  </a:lnTo>
                  <a:cubicBezTo>
                    <a:pt x="8989" y="4728"/>
                    <a:pt x="8931" y="4495"/>
                    <a:pt x="8405" y="4495"/>
                  </a:cubicBezTo>
                  <a:lnTo>
                    <a:pt x="4845" y="4495"/>
                  </a:lnTo>
                  <a:lnTo>
                    <a:pt x="4845" y="1810"/>
                  </a:lnTo>
                  <a:cubicBezTo>
                    <a:pt x="4845" y="292"/>
                    <a:pt x="3444" y="0"/>
                    <a:pt x="2685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547225" y="4724825"/>
              <a:ext cx="99250" cy="85175"/>
            </a:xfrm>
            <a:custGeom>
              <a:rect b="b" l="l" r="r" t="t"/>
              <a:pathLst>
                <a:path extrusionOk="0" h="3407" w="3970">
                  <a:moveTo>
                    <a:pt x="2249" y="1"/>
                  </a:moveTo>
                  <a:cubicBezTo>
                    <a:pt x="1833" y="1"/>
                    <a:pt x="1406" y="152"/>
                    <a:pt x="1051" y="488"/>
                  </a:cubicBezTo>
                  <a:cubicBezTo>
                    <a:pt x="1" y="1539"/>
                    <a:pt x="701" y="3407"/>
                    <a:pt x="2277" y="3407"/>
                  </a:cubicBezTo>
                  <a:cubicBezTo>
                    <a:pt x="3211" y="3407"/>
                    <a:pt x="3970" y="2648"/>
                    <a:pt x="3970" y="1714"/>
                  </a:cubicBezTo>
                  <a:cubicBezTo>
                    <a:pt x="3970" y="682"/>
                    <a:pt x="3133" y="1"/>
                    <a:pt x="2249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259950" y="238125"/>
              <a:ext cx="3103850" cy="1948125"/>
            </a:xfrm>
            <a:custGeom>
              <a:rect b="b" l="l" r="r" t="t"/>
              <a:pathLst>
                <a:path extrusionOk="0" h="77925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25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356250" y="39280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454025" y="547475"/>
              <a:ext cx="3102400" cy="1948150"/>
            </a:xfrm>
            <a:custGeom>
              <a:rect b="b" l="l" r="r" t="t"/>
              <a:pathLst>
                <a:path extrusionOk="0" h="77926" w="124096">
                  <a:moveTo>
                    <a:pt x="123745" y="1"/>
                  </a:moveTo>
                  <a:lnTo>
                    <a:pt x="0" y="77341"/>
                  </a:lnTo>
                  <a:lnTo>
                    <a:pt x="350" y="77925"/>
                  </a:lnTo>
                  <a:lnTo>
                    <a:pt x="124095" y="643"/>
                  </a:lnTo>
                  <a:lnTo>
                    <a:pt x="12374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550325" y="70215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646650" y="85685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742950" y="1011525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5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840725" y="1166200"/>
              <a:ext cx="3102400" cy="1949600"/>
            </a:xfrm>
            <a:custGeom>
              <a:rect b="b" l="l" r="r" t="t"/>
              <a:pathLst>
                <a:path extrusionOk="0" h="77984" w="124096">
                  <a:moveTo>
                    <a:pt x="123745" y="1"/>
                  </a:moveTo>
                  <a:lnTo>
                    <a:pt x="0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937025" y="1320875"/>
              <a:ext cx="3102400" cy="1949600"/>
            </a:xfrm>
            <a:custGeom>
              <a:rect b="b" l="l" r="r" t="t"/>
              <a:pathLst>
                <a:path extrusionOk="0" h="77984" w="124096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033350" y="147557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29650" y="163025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3"/>
                  </a:lnTo>
                  <a:lnTo>
                    <a:pt x="12374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225975" y="178492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803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3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323725" y="1939600"/>
              <a:ext cx="3102425" cy="1949600"/>
            </a:xfrm>
            <a:custGeom>
              <a:rect b="b" l="l" r="r" t="t"/>
              <a:pathLst>
                <a:path extrusionOk="0" h="77984" w="124097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420050" y="209430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516350" y="2248975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1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612675" y="240365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804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4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710450" y="2558350"/>
              <a:ext cx="3102400" cy="1949575"/>
            </a:xfrm>
            <a:custGeom>
              <a:rect b="b" l="l" r="r" t="t"/>
              <a:pathLst>
                <a:path extrusionOk="0" h="77983" w="124096">
                  <a:moveTo>
                    <a:pt x="123745" y="0"/>
                  </a:moveTo>
                  <a:lnTo>
                    <a:pt x="0" y="77341"/>
                  </a:lnTo>
                  <a:lnTo>
                    <a:pt x="350" y="77983"/>
                  </a:lnTo>
                  <a:lnTo>
                    <a:pt x="124095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806750" y="271302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903050" y="286770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1"/>
                  </a:moveTo>
                  <a:lnTo>
                    <a:pt x="1" y="77341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999375" y="302237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804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4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097150" y="3177075"/>
              <a:ext cx="3102400" cy="1948125"/>
            </a:xfrm>
            <a:custGeom>
              <a:rect b="b" l="l" r="r" t="t"/>
              <a:pathLst>
                <a:path extrusionOk="0" h="77925" w="124096">
                  <a:moveTo>
                    <a:pt x="123745" y="0"/>
                  </a:moveTo>
                  <a:lnTo>
                    <a:pt x="0" y="77341"/>
                  </a:lnTo>
                  <a:lnTo>
                    <a:pt x="350" y="77925"/>
                  </a:lnTo>
                  <a:lnTo>
                    <a:pt x="124095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193450" y="333175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5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547000" y="1984850"/>
              <a:ext cx="577900" cy="360450"/>
            </a:xfrm>
            <a:custGeom>
              <a:rect b="b" l="l" r="r" t="t"/>
              <a:pathLst>
                <a:path extrusionOk="0" h="14418" w="23116">
                  <a:moveTo>
                    <a:pt x="21714" y="0"/>
                  </a:moveTo>
                  <a:lnTo>
                    <a:pt x="1" y="13542"/>
                  </a:lnTo>
                  <a:lnTo>
                    <a:pt x="1" y="14418"/>
                  </a:lnTo>
                  <a:lnTo>
                    <a:pt x="2311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547000" y="1984850"/>
              <a:ext cx="233500" cy="145950"/>
            </a:xfrm>
            <a:custGeom>
              <a:rect b="b" l="l" r="r" t="t"/>
              <a:pathLst>
                <a:path extrusionOk="0" h="5838" w="9340">
                  <a:moveTo>
                    <a:pt x="7997" y="0"/>
                  </a:moveTo>
                  <a:lnTo>
                    <a:pt x="1" y="4962"/>
                  </a:lnTo>
                  <a:lnTo>
                    <a:pt x="1" y="5838"/>
                  </a:lnTo>
                  <a:lnTo>
                    <a:pt x="9340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504275" y="1984850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5" y="0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848650" y="1984850"/>
              <a:ext cx="996700" cy="601250"/>
            </a:xfrm>
            <a:custGeom>
              <a:rect b="b" l="l" r="r" t="t"/>
              <a:pathLst>
                <a:path extrusionOk="0" h="24050" w="39868">
                  <a:moveTo>
                    <a:pt x="38525" y="0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868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4193050" y="2069475"/>
              <a:ext cx="825950" cy="516625"/>
            </a:xfrm>
            <a:custGeom>
              <a:rect b="b" l="l" r="r" t="t"/>
              <a:pathLst>
                <a:path extrusionOk="0" h="20665" w="33038">
                  <a:moveTo>
                    <a:pt x="33038" y="1"/>
                  </a:moveTo>
                  <a:lnTo>
                    <a:pt x="0" y="20664"/>
                  </a:lnTo>
                  <a:lnTo>
                    <a:pt x="1343" y="20664"/>
                  </a:lnTo>
                  <a:lnTo>
                    <a:pt x="33038" y="877"/>
                  </a:lnTo>
                  <a:lnTo>
                    <a:pt x="33038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4537425" y="2284000"/>
              <a:ext cx="481575" cy="302100"/>
            </a:xfrm>
            <a:custGeom>
              <a:rect b="b" l="l" r="r" t="t"/>
              <a:pathLst>
                <a:path extrusionOk="0" h="12084" w="19263">
                  <a:moveTo>
                    <a:pt x="19263" y="0"/>
                  </a:moveTo>
                  <a:lnTo>
                    <a:pt x="1" y="12083"/>
                  </a:lnTo>
                  <a:lnTo>
                    <a:pt x="1343" y="12083"/>
                  </a:lnTo>
                  <a:lnTo>
                    <a:pt x="19263" y="876"/>
                  </a:lnTo>
                  <a:lnTo>
                    <a:pt x="19263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159900" y="1984850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4" y="0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881800" y="2499975"/>
              <a:ext cx="137200" cy="86125"/>
            </a:xfrm>
            <a:custGeom>
              <a:rect b="b" l="l" r="r" t="t"/>
              <a:pathLst>
                <a:path extrusionOk="0" h="3445" w="5488">
                  <a:moveTo>
                    <a:pt x="5488" y="0"/>
                  </a:moveTo>
                  <a:lnTo>
                    <a:pt x="1" y="3444"/>
                  </a:lnTo>
                  <a:lnTo>
                    <a:pt x="1343" y="3444"/>
                  </a:lnTo>
                  <a:lnTo>
                    <a:pt x="5488" y="876"/>
                  </a:lnTo>
                  <a:lnTo>
                    <a:pt x="5488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815500" y="1984850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5" y="0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92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547000" y="1984850"/>
              <a:ext cx="922275" cy="576425"/>
            </a:xfrm>
            <a:custGeom>
              <a:rect b="b" l="l" r="r" t="t"/>
              <a:pathLst>
                <a:path extrusionOk="0" h="23057" w="36891">
                  <a:moveTo>
                    <a:pt x="35490" y="0"/>
                  </a:moveTo>
                  <a:lnTo>
                    <a:pt x="1" y="22181"/>
                  </a:lnTo>
                  <a:lnTo>
                    <a:pt x="1" y="23057"/>
                  </a:lnTo>
                  <a:lnTo>
                    <a:pt x="36891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803000" y="3575450"/>
              <a:ext cx="216000" cy="134275"/>
            </a:xfrm>
            <a:custGeom>
              <a:rect b="b" l="l" r="r" t="t"/>
              <a:pathLst>
                <a:path extrusionOk="0" h="5371" w="8640">
                  <a:moveTo>
                    <a:pt x="8640" y="0"/>
                  </a:moveTo>
                  <a:lnTo>
                    <a:pt x="1" y="5370"/>
                  </a:lnTo>
                  <a:lnTo>
                    <a:pt x="1343" y="5370"/>
                  </a:lnTo>
                  <a:lnTo>
                    <a:pt x="8640" y="876"/>
                  </a:lnTo>
                  <a:lnTo>
                    <a:pt x="8640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458625" y="3359475"/>
              <a:ext cx="560375" cy="350250"/>
            </a:xfrm>
            <a:custGeom>
              <a:rect b="b" l="l" r="r" t="t"/>
              <a:pathLst>
                <a:path extrusionOk="0" h="14010" w="22415">
                  <a:moveTo>
                    <a:pt x="22415" y="0"/>
                  </a:moveTo>
                  <a:lnTo>
                    <a:pt x="1" y="14009"/>
                  </a:lnTo>
                  <a:lnTo>
                    <a:pt x="1401" y="14009"/>
                  </a:lnTo>
                  <a:lnTo>
                    <a:pt x="22415" y="876"/>
                  </a:lnTo>
                  <a:lnTo>
                    <a:pt x="2241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14250" y="3144950"/>
              <a:ext cx="904750" cy="564775"/>
            </a:xfrm>
            <a:custGeom>
              <a:rect b="b" l="l" r="r" t="t"/>
              <a:pathLst>
                <a:path extrusionOk="0" h="22591" w="36190">
                  <a:moveTo>
                    <a:pt x="36190" y="1"/>
                  </a:moveTo>
                  <a:lnTo>
                    <a:pt x="0" y="22590"/>
                  </a:lnTo>
                  <a:lnTo>
                    <a:pt x="1401" y="22590"/>
                  </a:lnTo>
                  <a:lnTo>
                    <a:pt x="36190" y="877"/>
                  </a:lnTo>
                  <a:lnTo>
                    <a:pt x="36190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769850" y="3108475"/>
              <a:ext cx="998175" cy="601250"/>
            </a:xfrm>
            <a:custGeom>
              <a:rect b="b" l="l" r="r" t="t"/>
              <a:pathLst>
                <a:path extrusionOk="0" h="24050" w="39927">
                  <a:moveTo>
                    <a:pt x="38525" y="1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92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425475" y="3108475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5" y="1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081100" y="3108475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4" y="1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738175" y="3108475"/>
              <a:ext cx="996675" cy="601250"/>
            </a:xfrm>
            <a:custGeom>
              <a:rect b="b" l="l" r="r" t="t"/>
              <a:pathLst>
                <a:path extrusionOk="0" h="24050" w="39867">
                  <a:moveTo>
                    <a:pt x="38466" y="1"/>
                  </a:moveTo>
                  <a:lnTo>
                    <a:pt x="0" y="24049"/>
                  </a:lnTo>
                  <a:lnTo>
                    <a:pt x="1343" y="24049"/>
                  </a:lnTo>
                  <a:lnTo>
                    <a:pt x="39867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547000" y="3108475"/>
              <a:ext cx="843475" cy="528275"/>
            </a:xfrm>
            <a:custGeom>
              <a:rect b="b" l="l" r="r" t="t"/>
              <a:pathLst>
                <a:path extrusionOk="0" h="21131" w="33739">
                  <a:moveTo>
                    <a:pt x="32338" y="1"/>
                  </a:moveTo>
                  <a:lnTo>
                    <a:pt x="1" y="20255"/>
                  </a:lnTo>
                  <a:lnTo>
                    <a:pt x="1" y="21131"/>
                  </a:lnTo>
                  <a:lnTo>
                    <a:pt x="33739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547000" y="3108475"/>
              <a:ext cx="499100" cy="312300"/>
            </a:xfrm>
            <a:custGeom>
              <a:rect b="b" l="l" r="r" t="t"/>
              <a:pathLst>
                <a:path extrusionOk="0" h="12492" w="19964">
                  <a:moveTo>
                    <a:pt x="18621" y="1"/>
                  </a:moveTo>
                  <a:lnTo>
                    <a:pt x="1" y="11616"/>
                  </a:lnTo>
                  <a:lnTo>
                    <a:pt x="1" y="12492"/>
                  </a:lnTo>
                  <a:lnTo>
                    <a:pt x="19963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547000" y="3108475"/>
              <a:ext cx="154700" cy="97800"/>
            </a:xfrm>
            <a:custGeom>
              <a:rect b="b" l="l" r="r" t="t"/>
              <a:pathLst>
                <a:path extrusionOk="0" h="3912" w="6188">
                  <a:moveTo>
                    <a:pt x="4845" y="1"/>
                  </a:moveTo>
                  <a:lnTo>
                    <a:pt x="1" y="3036"/>
                  </a:lnTo>
                  <a:lnTo>
                    <a:pt x="1" y="3912"/>
                  </a:lnTo>
                  <a:lnTo>
                    <a:pt x="6188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3" name="Google Shape;6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99775" y="2272023"/>
            <a:ext cx="1038876" cy="381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rgbClr val="282828"/>
        </a:solid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1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78" name="Google Shape;378;p11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79" name="Google Shape;379;p11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380" name="Google Shape;380;p11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1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1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1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1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1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1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1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1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1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1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1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1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1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1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1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1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1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1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1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1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1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1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1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1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1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1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1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08" name="Google Shape;408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w/ brandmark">
  <p:cSld name="TITLE_ONLY_1">
    <p:bg>
      <p:bgPr>
        <a:solidFill>
          <a:srgbClr val="282828"/>
        </a:soli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" name="Google Shape;410;p12"/>
          <p:cNvGrpSpPr/>
          <p:nvPr/>
        </p:nvGrpSpPr>
        <p:grpSpPr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411" name="Google Shape;411;p12"/>
            <p:cNvSpPr/>
            <p:nvPr/>
          </p:nvSpPr>
          <p:spPr>
            <a:xfrm>
              <a:off x="1190625" y="238125"/>
              <a:ext cx="3188225" cy="2001075"/>
            </a:xfrm>
            <a:custGeom>
              <a:rect b="b" l="l" r="r" t="t"/>
              <a:pathLst>
                <a:path extrusionOk="0" h="80043" w="127529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2"/>
            <p:cNvSpPr/>
            <p:nvPr/>
          </p:nvSpPr>
          <p:spPr>
            <a:xfrm>
              <a:off x="1289550" y="3970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2"/>
            <p:cNvSpPr/>
            <p:nvPr/>
          </p:nvSpPr>
          <p:spPr>
            <a:xfrm>
              <a:off x="1388475" y="5558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2"/>
            <p:cNvSpPr/>
            <p:nvPr/>
          </p:nvSpPr>
          <p:spPr>
            <a:xfrm>
              <a:off x="1488900" y="714775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2"/>
            <p:cNvSpPr/>
            <p:nvPr/>
          </p:nvSpPr>
          <p:spPr>
            <a:xfrm>
              <a:off x="1587825" y="8736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2"/>
            <p:cNvSpPr/>
            <p:nvPr/>
          </p:nvSpPr>
          <p:spPr>
            <a:xfrm>
              <a:off x="1686750" y="103255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2"/>
            <p:cNvSpPr/>
            <p:nvPr/>
          </p:nvSpPr>
          <p:spPr>
            <a:xfrm>
              <a:off x="1785675" y="119142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2"/>
            <p:cNvSpPr/>
            <p:nvPr/>
          </p:nvSpPr>
          <p:spPr>
            <a:xfrm>
              <a:off x="1886125" y="1350325"/>
              <a:ext cx="3186725" cy="2001075"/>
            </a:xfrm>
            <a:custGeom>
              <a:rect b="b" l="l" r="r" t="t"/>
              <a:pathLst>
                <a:path extrusionOk="0" h="80043" w="127469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2"/>
            <p:cNvSpPr/>
            <p:nvPr/>
          </p:nvSpPr>
          <p:spPr>
            <a:xfrm>
              <a:off x="1985050" y="15092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2"/>
            <p:cNvSpPr/>
            <p:nvPr/>
          </p:nvSpPr>
          <p:spPr>
            <a:xfrm>
              <a:off x="2083975" y="16681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2"/>
            <p:cNvSpPr/>
            <p:nvPr/>
          </p:nvSpPr>
          <p:spPr>
            <a:xfrm>
              <a:off x="2182900" y="182697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2"/>
            <p:cNvSpPr/>
            <p:nvPr/>
          </p:nvSpPr>
          <p:spPr>
            <a:xfrm>
              <a:off x="2283325" y="19858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2"/>
            <p:cNvSpPr/>
            <p:nvPr/>
          </p:nvSpPr>
          <p:spPr>
            <a:xfrm>
              <a:off x="2382250" y="21447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2"/>
            <p:cNvSpPr/>
            <p:nvPr/>
          </p:nvSpPr>
          <p:spPr>
            <a:xfrm>
              <a:off x="2481200" y="2303625"/>
              <a:ext cx="3188225" cy="2002600"/>
            </a:xfrm>
            <a:custGeom>
              <a:rect b="b" l="l" r="r" t="t"/>
              <a:pathLst>
                <a:path extrusionOk="0" h="8010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2"/>
            <p:cNvSpPr/>
            <p:nvPr/>
          </p:nvSpPr>
          <p:spPr>
            <a:xfrm>
              <a:off x="2580125" y="2462525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2"/>
            <p:cNvSpPr/>
            <p:nvPr/>
          </p:nvSpPr>
          <p:spPr>
            <a:xfrm>
              <a:off x="2680550" y="262140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2"/>
            <p:cNvSpPr/>
            <p:nvPr/>
          </p:nvSpPr>
          <p:spPr>
            <a:xfrm>
              <a:off x="2779475" y="27803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2"/>
            <p:cNvSpPr/>
            <p:nvPr/>
          </p:nvSpPr>
          <p:spPr>
            <a:xfrm>
              <a:off x="2878400" y="29391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2"/>
            <p:cNvSpPr/>
            <p:nvPr/>
          </p:nvSpPr>
          <p:spPr>
            <a:xfrm>
              <a:off x="2977325" y="3098075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2"/>
            <p:cNvSpPr/>
            <p:nvPr/>
          </p:nvSpPr>
          <p:spPr>
            <a:xfrm>
              <a:off x="3077750" y="32569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2"/>
            <p:cNvSpPr/>
            <p:nvPr/>
          </p:nvSpPr>
          <p:spPr>
            <a:xfrm>
              <a:off x="3176700" y="3415850"/>
              <a:ext cx="3188225" cy="2002575"/>
            </a:xfrm>
            <a:custGeom>
              <a:rect b="b" l="l" r="r" t="t"/>
              <a:pathLst>
                <a:path extrusionOk="0" h="80103" w="127529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2"/>
            <p:cNvSpPr/>
            <p:nvPr/>
          </p:nvSpPr>
          <p:spPr>
            <a:xfrm>
              <a:off x="2512675" y="2032325"/>
              <a:ext cx="593600" cy="370275"/>
            </a:xfrm>
            <a:custGeom>
              <a:rect b="b" l="l" r="r" t="t"/>
              <a:pathLst>
                <a:path extrusionOk="0" h="14811" w="23744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2"/>
            <p:cNvSpPr/>
            <p:nvPr/>
          </p:nvSpPr>
          <p:spPr>
            <a:xfrm>
              <a:off x="2512675" y="2032325"/>
              <a:ext cx="239850" cy="149925"/>
            </a:xfrm>
            <a:custGeom>
              <a:rect b="b" l="l" r="r" t="t"/>
              <a:pathLst>
                <a:path extrusionOk="0" h="5997" w="9594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2"/>
            <p:cNvSpPr/>
            <p:nvPr/>
          </p:nvSpPr>
          <p:spPr>
            <a:xfrm>
              <a:off x="3495950" y="2032325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2"/>
            <p:cNvSpPr/>
            <p:nvPr/>
          </p:nvSpPr>
          <p:spPr>
            <a:xfrm>
              <a:off x="3849700" y="2032325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2"/>
            <p:cNvSpPr/>
            <p:nvPr/>
          </p:nvSpPr>
          <p:spPr>
            <a:xfrm>
              <a:off x="4203450" y="2119275"/>
              <a:ext cx="848425" cy="530625"/>
            </a:xfrm>
            <a:custGeom>
              <a:rect b="b" l="l" r="r" t="t"/>
              <a:pathLst>
                <a:path extrusionOk="0" h="21225" w="33937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2"/>
            <p:cNvSpPr/>
            <p:nvPr/>
          </p:nvSpPr>
          <p:spPr>
            <a:xfrm>
              <a:off x="4557200" y="2339600"/>
              <a:ext cx="494675" cy="310300"/>
            </a:xfrm>
            <a:custGeom>
              <a:rect b="b" l="l" r="r" t="t"/>
              <a:pathLst>
                <a:path extrusionOk="0" h="12412" w="19787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2"/>
            <p:cNvSpPr/>
            <p:nvPr/>
          </p:nvSpPr>
          <p:spPr>
            <a:xfrm>
              <a:off x="314222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2"/>
            <p:cNvSpPr/>
            <p:nvPr/>
          </p:nvSpPr>
          <p:spPr>
            <a:xfrm>
              <a:off x="4910950" y="2561450"/>
              <a:ext cx="140925" cy="88450"/>
            </a:xfrm>
            <a:custGeom>
              <a:rect b="b" l="l" r="r" t="t"/>
              <a:pathLst>
                <a:path extrusionOk="0" h="3538" w="5637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2"/>
            <p:cNvSpPr/>
            <p:nvPr/>
          </p:nvSpPr>
          <p:spPr>
            <a:xfrm>
              <a:off x="278847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2"/>
            <p:cNvSpPr/>
            <p:nvPr/>
          </p:nvSpPr>
          <p:spPr>
            <a:xfrm>
              <a:off x="2512675" y="2032325"/>
              <a:ext cx="947350" cy="590600"/>
            </a:xfrm>
            <a:custGeom>
              <a:rect b="b" l="l" r="r" t="t"/>
              <a:pathLst>
                <a:path extrusionOk="0" h="23624" w="37894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2"/>
            <p:cNvSpPr/>
            <p:nvPr/>
          </p:nvSpPr>
          <p:spPr>
            <a:xfrm>
              <a:off x="4830000" y="3666150"/>
              <a:ext cx="221875" cy="137925"/>
            </a:xfrm>
            <a:custGeom>
              <a:rect b="b" l="l" r="r" t="t"/>
              <a:pathLst>
                <a:path extrusionOk="0" h="5517" w="8875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2"/>
            <p:cNvSpPr/>
            <p:nvPr/>
          </p:nvSpPr>
          <p:spPr>
            <a:xfrm>
              <a:off x="4476250" y="3444325"/>
              <a:ext cx="575625" cy="359750"/>
            </a:xfrm>
            <a:custGeom>
              <a:rect b="b" l="l" r="r" t="t"/>
              <a:pathLst>
                <a:path extrusionOk="0" h="14390" w="23025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2"/>
            <p:cNvSpPr/>
            <p:nvPr/>
          </p:nvSpPr>
          <p:spPr>
            <a:xfrm>
              <a:off x="4122525" y="3223975"/>
              <a:ext cx="929350" cy="580100"/>
            </a:xfrm>
            <a:custGeom>
              <a:rect b="b" l="l" r="r" t="t"/>
              <a:pathLst>
                <a:path extrusionOk="0" h="23204" w="37174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2"/>
            <p:cNvSpPr/>
            <p:nvPr/>
          </p:nvSpPr>
          <p:spPr>
            <a:xfrm>
              <a:off x="376877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2"/>
            <p:cNvSpPr/>
            <p:nvPr/>
          </p:nvSpPr>
          <p:spPr>
            <a:xfrm>
              <a:off x="341502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2"/>
            <p:cNvSpPr/>
            <p:nvPr/>
          </p:nvSpPr>
          <p:spPr>
            <a:xfrm>
              <a:off x="3061275" y="3186500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2"/>
            <p:cNvSpPr/>
            <p:nvPr/>
          </p:nvSpPr>
          <p:spPr>
            <a:xfrm>
              <a:off x="2709025" y="3186500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2"/>
            <p:cNvSpPr/>
            <p:nvPr/>
          </p:nvSpPr>
          <p:spPr>
            <a:xfrm>
              <a:off x="2512675" y="3186500"/>
              <a:ext cx="866400" cy="541150"/>
            </a:xfrm>
            <a:custGeom>
              <a:rect b="b" l="l" r="r" t="t"/>
              <a:pathLst>
                <a:path extrusionOk="0" h="21646" w="34656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2"/>
            <p:cNvSpPr/>
            <p:nvPr/>
          </p:nvSpPr>
          <p:spPr>
            <a:xfrm>
              <a:off x="2512675" y="3186500"/>
              <a:ext cx="512650" cy="320800"/>
            </a:xfrm>
            <a:custGeom>
              <a:rect b="b" l="l" r="r" t="t"/>
              <a:pathLst>
                <a:path extrusionOk="0" h="12832" w="20506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2"/>
            <p:cNvSpPr/>
            <p:nvPr/>
          </p:nvSpPr>
          <p:spPr>
            <a:xfrm>
              <a:off x="2512675" y="3186500"/>
              <a:ext cx="158900" cy="100450"/>
            </a:xfrm>
            <a:custGeom>
              <a:rect b="b" l="l" r="r" t="t"/>
              <a:pathLst>
                <a:path extrusionOk="0" h="4018" w="6356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2" name="Google Shape;452;p12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453" name="Google Shape;453;p12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4" name="Google Shape;454;p12"/>
          <p:cNvSpPr txBox="1"/>
          <p:nvPr>
            <p:ph idx="1" type="body"/>
          </p:nvPr>
        </p:nvSpPr>
        <p:spPr>
          <a:xfrm>
            <a:off x="311700" y="1125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rgbClr val="282828"/>
        </a:solidFill>
      </p:bgPr>
    </p:bg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3"/>
          <p:cNvSpPr txBox="1"/>
          <p:nvPr>
            <p:ph type="title"/>
          </p:nvPr>
        </p:nvSpPr>
        <p:spPr>
          <a:xfrm>
            <a:off x="311700" y="265675"/>
            <a:ext cx="405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7" name="Google Shape;457;p13"/>
          <p:cNvSpPr txBox="1"/>
          <p:nvPr>
            <p:ph idx="1" type="body"/>
          </p:nvPr>
        </p:nvSpPr>
        <p:spPr>
          <a:xfrm>
            <a:off x="311700" y="1125525"/>
            <a:ext cx="405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458" name="Google Shape;458;p13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59" name="Google Shape;459;p13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460" name="Google Shape;460;p13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3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3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3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3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3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3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3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3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3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3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3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3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3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3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3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3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3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3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3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3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3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3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3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3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3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3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3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88" name="Google Shape;488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282828"/>
        </a:solidFill>
      </p:bgPr>
    </p:bg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14"/>
          <p:cNvSpPr txBox="1"/>
          <p:nvPr>
            <p:ph type="title"/>
          </p:nvPr>
        </p:nvSpPr>
        <p:spPr>
          <a:xfrm>
            <a:off x="311700" y="808225"/>
            <a:ext cx="6270300" cy="18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491" name="Google Shape;491;p14"/>
          <p:cNvCxnSpPr/>
          <p:nvPr/>
        </p:nvCxnSpPr>
        <p:spPr>
          <a:xfrm>
            <a:off x="454900" y="2862725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92" name="Google Shape;492;p14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493" name="Google Shape;493;p14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4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4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4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4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4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4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4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4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4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4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4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4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4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4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4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4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4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4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4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4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4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4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4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4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4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4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4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21" name="Google Shape;521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_1">
    <p:bg>
      <p:bgPr>
        <a:solidFill>
          <a:srgbClr val="282828"/>
        </a:solidFill>
      </p:bgPr>
    </p:bg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15"/>
          <p:cNvSpPr txBox="1"/>
          <p:nvPr>
            <p:ph type="title"/>
          </p:nvPr>
        </p:nvSpPr>
        <p:spPr>
          <a:xfrm>
            <a:off x="311700" y="808225"/>
            <a:ext cx="6270300" cy="18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24" name="Google Shape;524;p15"/>
          <p:cNvSpPr txBox="1"/>
          <p:nvPr>
            <p:ph idx="1" type="subTitle"/>
          </p:nvPr>
        </p:nvSpPr>
        <p:spPr>
          <a:xfrm>
            <a:off x="319350" y="3021525"/>
            <a:ext cx="6255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None/>
              <a:defRPr sz="2800">
                <a:solidFill>
                  <a:srgbClr val="B4B5B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525" name="Google Shape;525;p15"/>
          <p:cNvCxnSpPr/>
          <p:nvPr/>
        </p:nvCxnSpPr>
        <p:spPr>
          <a:xfrm>
            <a:off x="454900" y="2862725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26" name="Google Shape;526;p15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527" name="Google Shape;527;p15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5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5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5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5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5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5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5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5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5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5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5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5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5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5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5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5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5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5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5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5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5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5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5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5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5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5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5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55" name="Google Shape;555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rgbClr val="282828"/>
        </a:solidFill>
      </p:bgPr>
    </p:bg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1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559" name="Google Shape;559;p1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60" name="Google Shape;560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400"/>
              <a:buFont typeface="Roboto"/>
              <a:buChar char="●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○"/>
              <a:defRPr>
                <a:solidFill>
                  <a:srgbClr val="B4B5B1"/>
                </a:solidFill>
              </a:defRPr>
            </a:lvl2pPr>
            <a:lvl3pPr indent="-317500" lvl="2" marL="13716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■"/>
              <a:defRPr>
                <a:solidFill>
                  <a:srgbClr val="B4B5B1"/>
                </a:solidFill>
              </a:defRPr>
            </a:lvl3pPr>
            <a:lvl4pPr indent="-317500" lvl="3" marL="18288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●"/>
              <a:defRPr>
                <a:solidFill>
                  <a:srgbClr val="B4B5B1"/>
                </a:solidFill>
              </a:defRPr>
            </a:lvl4pPr>
            <a:lvl5pPr indent="-317500" lvl="4" marL="22860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○"/>
              <a:defRPr>
                <a:solidFill>
                  <a:srgbClr val="B4B5B1"/>
                </a:solidFill>
              </a:defRPr>
            </a:lvl5pPr>
            <a:lvl6pPr indent="-317500" lvl="5" marL="27432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■"/>
              <a:defRPr>
                <a:solidFill>
                  <a:srgbClr val="B4B5B1"/>
                </a:solidFill>
              </a:defRPr>
            </a:lvl6pPr>
            <a:lvl7pPr indent="-317500" lvl="6" marL="32004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●"/>
              <a:defRPr>
                <a:solidFill>
                  <a:srgbClr val="B4B5B1"/>
                </a:solidFill>
              </a:defRPr>
            </a:lvl7pPr>
            <a:lvl8pPr indent="-317500" lvl="7" marL="36576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○"/>
              <a:defRPr>
                <a:solidFill>
                  <a:srgbClr val="B4B5B1"/>
                </a:solidFill>
              </a:defRPr>
            </a:lvl8pPr>
            <a:lvl9pPr indent="-317500" lvl="8" marL="411480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B4B5B1"/>
              </a:buClr>
              <a:buSzPts val="1400"/>
              <a:buChar char="■"/>
              <a:defRPr>
                <a:solidFill>
                  <a:srgbClr val="B4B5B1"/>
                </a:solidFill>
              </a:defRPr>
            </a:lvl9pPr>
          </a:lstStyle>
          <a:p/>
        </p:txBody>
      </p:sp>
      <p:grpSp>
        <p:nvGrpSpPr>
          <p:cNvPr id="561" name="Google Shape;561;p16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562" name="Google Shape;562;p16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6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6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6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6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6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6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6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6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6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6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6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6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6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6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6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6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90" name="Google Shape;590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split">
  <p:cSld name="SECTION_TITLE_AND_DESCRIPTION_2">
    <p:bg>
      <p:bgPr>
        <a:solidFill>
          <a:srgbClr val="282828"/>
        </a:solidFill>
      </p:bgPr>
    </p:bg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17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rgbClr val="F1F3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17"/>
          <p:cNvSpPr txBox="1"/>
          <p:nvPr>
            <p:ph type="title"/>
          </p:nvPr>
        </p:nvSpPr>
        <p:spPr>
          <a:xfrm>
            <a:off x="311700" y="265675"/>
            <a:ext cx="405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4" name="Google Shape;594;p17"/>
          <p:cNvSpPr txBox="1"/>
          <p:nvPr>
            <p:ph idx="1" type="body"/>
          </p:nvPr>
        </p:nvSpPr>
        <p:spPr>
          <a:xfrm>
            <a:off x="311700" y="1125525"/>
            <a:ext cx="405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595" name="Google Shape;595;p17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6" name="Google Shape;596;p17"/>
          <p:cNvSpPr txBox="1"/>
          <p:nvPr>
            <p:ph idx="2" type="body"/>
          </p:nvPr>
        </p:nvSpPr>
        <p:spPr>
          <a:xfrm>
            <a:off x="4830450" y="1125525"/>
            <a:ext cx="405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Roboto"/>
              <a:buChar char="●"/>
              <a:defRPr sz="2400">
                <a:solidFill>
                  <a:srgbClr val="28282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○"/>
              <a:defRPr>
                <a:solidFill>
                  <a:srgbClr val="282828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■"/>
              <a:defRPr>
                <a:solidFill>
                  <a:srgbClr val="282828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●"/>
              <a:defRPr>
                <a:solidFill>
                  <a:srgbClr val="282828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○"/>
              <a:defRPr>
                <a:solidFill>
                  <a:srgbClr val="282828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■"/>
              <a:defRPr>
                <a:solidFill>
                  <a:srgbClr val="282828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●"/>
              <a:defRPr>
                <a:solidFill>
                  <a:srgbClr val="282828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○"/>
              <a:defRPr>
                <a:solidFill>
                  <a:srgbClr val="282828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282828"/>
              </a:buClr>
              <a:buSzPts val="1400"/>
              <a:buChar char="■"/>
              <a:defRPr>
                <a:solidFill>
                  <a:srgbClr val="282828"/>
                </a:solidFill>
              </a:defRPr>
            </a:lvl9pPr>
          </a:lstStyle>
          <a:p/>
        </p:txBody>
      </p:sp>
      <p:pic>
        <p:nvPicPr>
          <p:cNvPr id="597" name="Google Shape;597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6" y="4757191"/>
            <a:ext cx="612825" cy="2249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8" name="Google Shape;598;p17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599" name="Google Shape;599;p17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7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7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7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7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7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7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17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image split">
  <p:cSld name="SECTION_TITLE_AND_DESCRIPTION_2_1">
    <p:bg>
      <p:bgPr>
        <a:solidFill>
          <a:srgbClr val="282828"/>
        </a:solidFill>
      </p:bgPr>
    </p:bg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18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rgbClr val="F1F3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18"/>
          <p:cNvSpPr txBox="1"/>
          <p:nvPr>
            <p:ph type="title"/>
          </p:nvPr>
        </p:nvSpPr>
        <p:spPr>
          <a:xfrm>
            <a:off x="311700" y="265675"/>
            <a:ext cx="405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0" name="Google Shape;630;p18"/>
          <p:cNvSpPr txBox="1"/>
          <p:nvPr>
            <p:ph idx="1" type="body"/>
          </p:nvPr>
        </p:nvSpPr>
        <p:spPr>
          <a:xfrm>
            <a:off x="311700" y="1125525"/>
            <a:ext cx="405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631" name="Google Shape;631;p18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32" name="Google Shape;632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6" y="4757191"/>
            <a:ext cx="612825" cy="2249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3" name="Google Shape;633;p18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634" name="Google Shape;634;p18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18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8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8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8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8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8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8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8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8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8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8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8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8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8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8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8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8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8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18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18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8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18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18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18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18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18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18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 Vertical One">
  <p:cSld name="SECTION_TITLE_AND_DESCRIPTION_2_1_1">
    <p:bg>
      <p:bgPr>
        <a:solidFill>
          <a:srgbClr val="282828"/>
        </a:solidFill>
      </p:bgPr>
    </p:bg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4" name="Google Shape;664;p19"/>
          <p:cNvCxnSpPr/>
          <p:nvPr/>
        </p:nvCxnSpPr>
        <p:spPr>
          <a:xfrm>
            <a:off x="4572000" y="-7350"/>
            <a:ext cx="0" cy="5158200"/>
          </a:xfrm>
          <a:prstGeom prst="straightConnector1">
            <a:avLst/>
          </a:prstGeom>
          <a:noFill/>
          <a:ln cap="flat" cmpd="sng" w="9525">
            <a:solidFill>
              <a:srgbClr val="FE186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65" name="Google Shape;665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6" y="4757191"/>
            <a:ext cx="612825" cy="2249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6" name="Google Shape;666;p19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667" name="Google Shape;667;p19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19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19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19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9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9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9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9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9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9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9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9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9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9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9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9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9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9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9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9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9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9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9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9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9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9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9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9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two columns">
  <p:cSld name="SECTION_TITLE_AND_DESCRIPTION_1">
    <p:bg>
      <p:bgPr>
        <a:solidFill>
          <a:srgbClr val="282828"/>
        </a:solidFill>
      </p:bgPr>
    </p:bg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20"/>
          <p:cNvSpPr txBox="1"/>
          <p:nvPr>
            <p:ph type="title"/>
          </p:nvPr>
        </p:nvSpPr>
        <p:spPr>
          <a:xfrm>
            <a:off x="264450" y="153165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697" name="Google Shape;697;p20"/>
          <p:cNvSpPr txBox="1"/>
          <p:nvPr>
            <p:ph idx="1" type="subTitle"/>
          </p:nvPr>
        </p:nvSpPr>
        <p:spPr>
          <a:xfrm>
            <a:off x="264450" y="3101550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698" name="Google Shape;698;p20"/>
          <p:cNvCxnSpPr/>
          <p:nvPr/>
        </p:nvCxnSpPr>
        <p:spPr>
          <a:xfrm rot="10800000">
            <a:off x="4572000" y="1531650"/>
            <a:ext cx="0" cy="203370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9" name="Google Shape;699;p20"/>
          <p:cNvSpPr txBox="1"/>
          <p:nvPr>
            <p:ph idx="2" type="title"/>
          </p:nvPr>
        </p:nvSpPr>
        <p:spPr>
          <a:xfrm>
            <a:off x="4834350" y="153165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700" name="Google Shape;700;p20"/>
          <p:cNvSpPr txBox="1"/>
          <p:nvPr>
            <p:ph idx="3" type="subTitle"/>
          </p:nvPr>
        </p:nvSpPr>
        <p:spPr>
          <a:xfrm>
            <a:off x="4834350" y="3101550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701" name="Google Shape;701;p20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702" name="Google Shape;702;p20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0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0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0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0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0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0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0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0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0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0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0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0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0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0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0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0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0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0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0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0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0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0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0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0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0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0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0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30" name="Google Shape;730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alt">
  <p:cSld name="TITLE_3">
    <p:bg>
      <p:bgPr>
        <a:solidFill>
          <a:srgbClr val="282828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/>
          <p:nvPr>
            <p:ph type="ctrTitle"/>
          </p:nvPr>
        </p:nvSpPr>
        <p:spPr>
          <a:xfrm>
            <a:off x="3586100" y="769000"/>
            <a:ext cx="5169900" cy="15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000"/>
              <a:buNone/>
              <a:defRPr sz="3000">
                <a:solidFill>
                  <a:srgbClr val="F1F3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cxnSp>
        <p:nvCxnSpPr>
          <p:cNvPr id="66" name="Google Shape;66;p3"/>
          <p:cNvCxnSpPr/>
          <p:nvPr/>
        </p:nvCxnSpPr>
        <p:spPr>
          <a:xfrm>
            <a:off x="3662290" y="3260859"/>
            <a:ext cx="12339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" name="Google Shape;67;p3"/>
          <p:cNvSpPr txBox="1"/>
          <p:nvPr>
            <p:ph idx="2" type="ctrTitle"/>
          </p:nvPr>
        </p:nvSpPr>
        <p:spPr>
          <a:xfrm>
            <a:off x="3586100" y="2313993"/>
            <a:ext cx="5169900" cy="69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8" name="Google Shape;68;p3"/>
          <p:cNvSpPr txBox="1"/>
          <p:nvPr>
            <p:ph idx="3" type="ctrTitle"/>
          </p:nvPr>
        </p:nvSpPr>
        <p:spPr>
          <a:xfrm>
            <a:off x="3586100" y="3512781"/>
            <a:ext cx="5169900" cy="12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200"/>
              <a:buFont typeface="Roboto Light"/>
              <a:buNone/>
              <a:defRPr sz="1200">
                <a:solidFill>
                  <a:srgbClr val="F1F3F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grpSp>
        <p:nvGrpSpPr>
          <p:cNvPr id="69" name="Google Shape;69;p3"/>
          <p:cNvGrpSpPr/>
          <p:nvPr/>
        </p:nvGrpSpPr>
        <p:grpSpPr>
          <a:xfrm>
            <a:off x="621448" y="1901074"/>
            <a:ext cx="980364" cy="1006710"/>
            <a:chOff x="1259950" y="238125"/>
            <a:chExt cx="5053425" cy="5189225"/>
          </a:xfrm>
        </p:grpSpPr>
        <p:sp>
          <p:nvSpPr>
            <p:cNvPr id="70" name="Google Shape;70;p3"/>
            <p:cNvSpPr/>
            <p:nvPr/>
          </p:nvSpPr>
          <p:spPr>
            <a:xfrm>
              <a:off x="4487800" y="4887325"/>
              <a:ext cx="332750" cy="540025"/>
            </a:xfrm>
            <a:custGeom>
              <a:rect b="b" l="l" r="r" t="t"/>
              <a:pathLst>
                <a:path extrusionOk="0" h="21601" w="13310">
                  <a:moveTo>
                    <a:pt x="6714" y="2394"/>
                  </a:moveTo>
                  <a:cubicBezTo>
                    <a:pt x="7239" y="2394"/>
                    <a:pt x="7764" y="2452"/>
                    <a:pt x="8348" y="2510"/>
                  </a:cubicBezTo>
                  <a:cubicBezTo>
                    <a:pt x="9632" y="2685"/>
                    <a:pt x="10624" y="3794"/>
                    <a:pt x="10741" y="5137"/>
                  </a:cubicBezTo>
                  <a:cubicBezTo>
                    <a:pt x="10975" y="7238"/>
                    <a:pt x="10975" y="9340"/>
                    <a:pt x="10741" y="11499"/>
                  </a:cubicBezTo>
                  <a:cubicBezTo>
                    <a:pt x="10627" y="12982"/>
                    <a:pt x="9399" y="14186"/>
                    <a:pt x="7872" y="14186"/>
                  </a:cubicBezTo>
                  <a:cubicBezTo>
                    <a:pt x="7836" y="14186"/>
                    <a:pt x="7800" y="14186"/>
                    <a:pt x="7764" y="14184"/>
                  </a:cubicBezTo>
                  <a:cubicBezTo>
                    <a:pt x="7414" y="14243"/>
                    <a:pt x="7064" y="14243"/>
                    <a:pt x="6714" y="14243"/>
                  </a:cubicBezTo>
                  <a:cubicBezTo>
                    <a:pt x="6363" y="14243"/>
                    <a:pt x="5955" y="14184"/>
                    <a:pt x="5605" y="14184"/>
                  </a:cubicBezTo>
                  <a:cubicBezTo>
                    <a:pt x="4029" y="14184"/>
                    <a:pt x="2744" y="12959"/>
                    <a:pt x="2686" y="11383"/>
                  </a:cubicBezTo>
                  <a:lnTo>
                    <a:pt x="2686" y="5370"/>
                  </a:lnTo>
                  <a:cubicBezTo>
                    <a:pt x="2628" y="3911"/>
                    <a:pt x="3737" y="2685"/>
                    <a:pt x="5138" y="2510"/>
                  </a:cubicBezTo>
                  <a:cubicBezTo>
                    <a:pt x="5663" y="2452"/>
                    <a:pt x="6188" y="2394"/>
                    <a:pt x="6714" y="2394"/>
                  </a:cubicBezTo>
                  <a:close/>
                  <a:moveTo>
                    <a:pt x="6889" y="0"/>
                  </a:moveTo>
                  <a:cubicBezTo>
                    <a:pt x="6247" y="59"/>
                    <a:pt x="5605" y="59"/>
                    <a:pt x="4904" y="175"/>
                  </a:cubicBezTo>
                  <a:cubicBezTo>
                    <a:pt x="3853" y="292"/>
                    <a:pt x="2861" y="584"/>
                    <a:pt x="1927" y="1109"/>
                  </a:cubicBezTo>
                  <a:cubicBezTo>
                    <a:pt x="818" y="1868"/>
                    <a:pt x="118" y="3094"/>
                    <a:pt x="59" y="4495"/>
                  </a:cubicBezTo>
                  <a:lnTo>
                    <a:pt x="59" y="19554"/>
                  </a:lnTo>
                  <a:cubicBezTo>
                    <a:pt x="1" y="19613"/>
                    <a:pt x="1" y="19613"/>
                    <a:pt x="59" y="19671"/>
                  </a:cubicBezTo>
                  <a:cubicBezTo>
                    <a:pt x="116" y="20745"/>
                    <a:pt x="1048" y="21600"/>
                    <a:pt x="2167" y="21600"/>
                  </a:cubicBezTo>
                  <a:cubicBezTo>
                    <a:pt x="2204" y="21600"/>
                    <a:pt x="2241" y="21599"/>
                    <a:pt x="2277" y="21597"/>
                  </a:cubicBezTo>
                  <a:lnTo>
                    <a:pt x="2628" y="21597"/>
                  </a:lnTo>
                  <a:lnTo>
                    <a:pt x="2628" y="14768"/>
                  </a:lnTo>
                  <a:cubicBezTo>
                    <a:pt x="3270" y="15760"/>
                    <a:pt x="4379" y="16344"/>
                    <a:pt x="5546" y="16461"/>
                  </a:cubicBezTo>
                  <a:cubicBezTo>
                    <a:pt x="6013" y="16578"/>
                    <a:pt x="6538" y="16578"/>
                    <a:pt x="7064" y="16578"/>
                  </a:cubicBezTo>
                  <a:cubicBezTo>
                    <a:pt x="7647" y="16578"/>
                    <a:pt x="8231" y="16519"/>
                    <a:pt x="8815" y="16402"/>
                  </a:cubicBezTo>
                  <a:cubicBezTo>
                    <a:pt x="10624" y="16169"/>
                    <a:pt x="12200" y="14943"/>
                    <a:pt x="12842" y="13134"/>
                  </a:cubicBezTo>
                  <a:cubicBezTo>
                    <a:pt x="13134" y="12375"/>
                    <a:pt x="13309" y="11558"/>
                    <a:pt x="13309" y="10741"/>
                  </a:cubicBezTo>
                  <a:lnTo>
                    <a:pt x="13309" y="6246"/>
                  </a:lnTo>
                  <a:cubicBezTo>
                    <a:pt x="13309" y="5662"/>
                    <a:pt x="13251" y="5079"/>
                    <a:pt x="13134" y="4495"/>
                  </a:cubicBezTo>
                  <a:cubicBezTo>
                    <a:pt x="12901" y="2394"/>
                    <a:pt x="11266" y="642"/>
                    <a:pt x="9165" y="292"/>
                  </a:cubicBezTo>
                  <a:cubicBezTo>
                    <a:pt x="8406" y="117"/>
                    <a:pt x="7647" y="0"/>
                    <a:pt x="6889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5957275" y="4888775"/>
              <a:ext cx="356100" cy="537050"/>
            </a:xfrm>
            <a:custGeom>
              <a:rect b="b" l="l" r="r" t="t"/>
              <a:pathLst>
                <a:path extrusionOk="0" h="21482" w="14244">
                  <a:moveTo>
                    <a:pt x="13017" y="1"/>
                  </a:moveTo>
                  <a:cubicBezTo>
                    <a:pt x="12317" y="59"/>
                    <a:pt x="11733" y="526"/>
                    <a:pt x="11558" y="1168"/>
                  </a:cubicBezTo>
                  <a:lnTo>
                    <a:pt x="7122" y="12200"/>
                  </a:lnTo>
                  <a:cubicBezTo>
                    <a:pt x="6480" y="10624"/>
                    <a:pt x="2978" y="1810"/>
                    <a:pt x="2686" y="1051"/>
                  </a:cubicBezTo>
                  <a:cubicBezTo>
                    <a:pt x="2577" y="505"/>
                    <a:pt x="2058" y="112"/>
                    <a:pt x="1513" y="112"/>
                  </a:cubicBezTo>
                  <a:cubicBezTo>
                    <a:pt x="1476" y="112"/>
                    <a:pt x="1439" y="114"/>
                    <a:pt x="1402" y="117"/>
                  </a:cubicBezTo>
                  <a:cubicBezTo>
                    <a:pt x="818" y="117"/>
                    <a:pt x="351" y="117"/>
                    <a:pt x="176" y="409"/>
                  </a:cubicBezTo>
                  <a:cubicBezTo>
                    <a:pt x="1" y="701"/>
                    <a:pt x="118" y="1051"/>
                    <a:pt x="351" y="1635"/>
                  </a:cubicBezTo>
                  <a:lnTo>
                    <a:pt x="1635" y="4845"/>
                  </a:lnTo>
                  <a:cubicBezTo>
                    <a:pt x="2919" y="8114"/>
                    <a:pt x="4203" y="11325"/>
                    <a:pt x="5546" y="14652"/>
                  </a:cubicBezTo>
                  <a:cubicBezTo>
                    <a:pt x="5663" y="15119"/>
                    <a:pt x="5546" y="15586"/>
                    <a:pt x="5371" y="15994"/>
                  </a:cubicBezTo>
                  <a:lnTo>
                    <a:pt x="3094" y="21423"/>
                  </a:lnTo>
                  <a:lnTo>
                    <a:pt x="3503" y="21481"/>
                  </a:lnTo>
                  <a:lnTo>
                    <a:pt x="3795" y="21481"/>
                  </a:lnTo>
                  <a:cubicBezTo>
                    <a:pt x="5079" y="21481"/>
                    <a:pt x="6246" y="20722"/>
                    <a:pt x="6713" y="19496"/>
                  </a:cubicBezTo>
                  <a:lnTo>
                    <a:pt x="14185" y="993"/>
                  </a:lnTo>
                  <a:lnTo>
                    <a:pt x="14185" y="935"/>
                  </a:lnTo>
                  <a:cubicBezTo>
                    <a:pt x="14243" y="584"/>
                    <a:pt x="14068" y="234"/>
                    <a:pt x="13718" y="176"/>
                  </a:cubicBezTo>
                  <a:cubicBezTo>
                    <a:pt x="13484" y="59"/>
                    <a:pt x="13251" y="1"/>
                    <a:pt x="13017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4864300" y="4889950"/>
              <a:ext cx="331275" cy="411900"/>
            </a:xfrm>
            <a:custGeom>
              <a:rect b="b" l="l" r="r" t="t"/>
              <a:pathLst>
                <a:path extrusionOk="0" h="16476" w="13251">
                  <a:moveTo>
                    <a:pt x="7472" y="8826"/>
                  </a:moveTo>
                  <a:cubicBezTo>
                    <a:pt x="8464" y="8826"/>
                    <a:pt x="9573" y="8884"/>
                    <a:pt x="10332" y="8943"/>
                  </a:cubicBezTo>
                  <a:lnTo>
                    <a:pt x="10741" y="8943"/>
                  </a:lnTo>
                  <a:cubicBezTo>
                    <a:pt x="10741" y="9060"/>
                    <a:pt x="10741" y="9176"/>
                    <a:pt x="10741" y="9293"/>
                  </a:cubicBezTo>
                  <a:lnTo>
                    <a:pt x="10741" y="9760"/>
                  </a:lnTo>
                  <a:cubicBezTo>
                    <a:pt x="10857" y="10577"/>
                    <a:pt x="10682" y="11453"/>
                    <a:pt x="10274" y="12212"/>
                  </a:cubicBezTo>
                  <a:cubicBezTo>
                    <a:pt x="9573" y="13321"/>
                    <a:pt x="8347" y="14021"/>
                    <a:pt x="7005" y="14079"/>
                  </a:cubicBezTo>
                  <a:lnTo>
                    <a:pt x="4612" y="14079"/>
                  </a:lnTo>
                  <a:cubicBezTo>
                    <a:pt x="3503" y="14021"/>
                    <a:pt x="2686" y="13145"/>
                    <a:pt x="2686" y="12095"/>
                  </a:cubicBezTo>
                  <a:lnTo>
                    <a:pt x="2686" y="11161"/>
                  </a:lnTo>
                  <a:cubicBezTo>
                    <a:pt x="2744" y="9643"/>
                    <a:pt x="3386" y="9060"/>
                    <a:pt x="4962" y="8943"/>
                  </a:cubicBezTo>
                  <a:cubicBezTo>
                    <a:pt x="5779" y="8826"/>
                    <a:pt x="6655" y="8826"/>
                    <a:pt x="7472" y="8826"/>
                  </a:cubicBezTo>
                  <a:close/>
                  <a:moveTo>
                    <a:pt x="6717" y="1"/>
                  </a:moveTo>
                  <a:cubicBezTo>
                    <a:pt x="5814" y="1"/>
                    <a:pt x="4943" y="167"/>
                    <a:pt x="4028" y="421"/>
                  </a:cubicBezTo>
                  <a:cubicBezTo>
                    <a:pt x="2802" y="888"/>
                    <a:pt x="1693" y="1646"/>
                    <a:pt x="818" y="2697"/>
                  </a:cubicBezTo>
                  <a:cubicBezTo>
                    <a:pt x="467" y="3164"/>
                    <a:pt x="584" y="3514"/>
                    <a:pt x="759" y="3689"/>
                  </a:cubicBezTo>
                  <a:cubicBezTo>
                    <a:pt x="1051" y="3981"/>
                    <a:pt x="1401" y="4215"/>
                    <a:pt x="1752" y="4390"/>
                  </a:cubicBezTo>
                  <a:cubicBezTo>
                    <a:pt x="1810" y="4448"/>
                    <a:pt x="1985" y="4507"/>
                    <a:pt x="2102" y="4507"/>
                  </a:cubicBezTo>
                  <a:cubicBezTo>
                    <a:pt x="2452" y="4448"/>
                    <a:pt x="2744" y="4273"/>
                    <a:pt x="2977" y="3981"/>
                  </a:cubicBezTo>
                  <a:cubicBezTo>
                    <a:pt x="3980" y="2867"/>
                    <a:pt x="5408" y="2285"/>
                    <a:pt x="6907" y="2285"/>
                  </a:cubicBezTo>
                  <a:cubicBezTo>
                    <a:pt x="6978" y="2285"/>
                    <a:pt x="7050" y="2286"/>
                    <a:pt x="7122" y="2289"/>
                  </a:cubicBezTo>
                  <a:cubicBezTo>
                    <a:pt x="7705" y="2289"/>
                    <a:pt x="8289" y="2347"/>
                    <a:pt x="8873" y="2464"/>
                  </a:cubicBezTo>
                  <a:cubicBezTo>
                    <a:pt x="9632" y="2522"/>
                    <a:pt x="10274" y="3106"/>
                    <a:pt x="10449" y="3806"/>
                  </a:cubicBezTo>
                  <a:cubicBezTo>
                    <a:pt x="10566" y="4623"/>
                    <a:pt x="10682" y="5441"/>
                    <a:pt x="10682" y="6316"/>
                  </a:cubicBezTo>
                  <a:cubicBezTo>
                    <a:pt x="10682" y="6433"/>
                    <a:pt x="10682" y="6550"/>
                    <a:pt x="10682" y="6725"/>
                  </a:cubicBezTo>
                  <a:lnTo>
                    <a:pt x="10332" y="6725"/>
                  </a:lnTo>
                  <a:cubicBezTo>
                    <a:pt x="9515" y="6608"/>
                    <a:pt x="8523" y="6608"/>
                    <a:pt x="7530" y="6608"/>
                  </a:cubicBezTo>
                  <a:cubicBezTo>
                    <a:pt x="6246" y="6608"/>
                    <a:pt x="4962" y="6666"/>
                    <a:pt x="3736" y="6841"/>
                  </a:cubicBezTo>
                  <a:cubicBezTo>
                    <a:pt x="2102" y="6958"/>
                    <a:pt x="701" y="8126"/>
                    <a:pt x="351" y="9702"/>
                  </a:cubicBezTo>
                  <a:cubicBezTo>
                    <a:pt x="1" y="10869"/>
                    <a:pt x="1" y="12095"/>
                    <a:pt x="351" y="13262"/>
                  </a:cubicBezTo>
                  <a:cubicBezTo>
                    <a:pt x="759" y="14897"/>
                    <a:pt x="2102" y="16064"/>
                    <a:pt x="3795" y="16297"/>
                  </a:cubicBezTo>
                  <a:cubicBezTo>
                    <a:pt x="4307" y="16383"/>
                    <a:pt x="4820" y="16437"/>
                    <a:pt x="5333" y="16437"/>
                  </a:cubicBezTo>
                  <a:cubicBezTo>
                    <a:pt x="5521" y="16437"/>
                    <a:pt x="5708" y="16430"/>
                    <a:pt x="5896" y="16414"/>
                  </a:cubicBezTo>
                  <a:lnTo>
                    <a:pt x="6655" y="16414"/>
                  </a:lnTo>
                  <a:cubicBezTo>
                    <a:pt x="8231" y="16414"/>
                    <a:pt x="9690" y="15655"/>
                    <a:pt x="10682" y="14371"/>
                  </a:cubicBezTo>
                  <a:lnTo>
                    <a:pt x="10741" y="14313"/>
                  </a:lnTo>
                  <a:lnTo>
                    <a:pt x="10741" y="14430"/>
                  </a:lnTo>
                  <a:cubicBezTo>
                    <a:pt x="10741" y="14488"/>
                    <a:pt x="10741" y="14546"/>
                    <a:pt x="10741" y="14605"/>
                  </a:cubicBezTo>
                  <a:cubicBezTo>
                    <a:pt x="10797" y="15676"/>
                    <a:pt x="11725" y="16475"/>
                    <a:pt x="12789" y="16475"/>
                  </a:cubicBezTo>
                  <a:cubicBezTo>
                    <a:pt x="12826" y="16475"/>
                    <a:pt x="12863" y="16475"/>
                    <a:pt x="12900" y="16473"/>
                  </a:cubicBezTo>
                  <a:lnTo>
                    <a:pt x="13134" y="16473"/>
                  </a:lnTo>
                  <a:lnTo>
                    <a:pt x="13134" y="16181"/>
                  </a:lnTo>
                  <a:cubicBezTo>
                    <a:pt x="13134" y="16122"/>
                    <a:pt x="13251" y="8476"/>
                    <a:pt x="13134" y="5557"/>
                  </a:cubicBezTo>
                  <a:cubicBezTo>
                    <a:pt x="13134" y="4798"/>
                    <a:pt x="13017" y="4040"/>
                    <a:pt x="12842" y="3339"/>
                  </a:cubicBezTo>
                  <a:cubicBezTo>
                    <a:pt x="12492" y="1763"/>
                    <a:pt x="11208" y="537"/>
                    <a:pt x="9573" y="246"/>
                  </a:cubicBezTo>
                  <a:cubicBezTo>
                    <a:pt x="8756" y="70"/>
                    <a:pt x="7939" y="12"/>
                    <a:pt x="7122" y="12"/>
                  </a:cubicBezTo>
                  <a:cubicBezTo>
                    <a:pt x="6986" y="5"/>
                    <a:pt x="6851" y="1"/>
                    <a:pt x="6717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5277275" y="4890050"/>
              <a:ext cx="248100" cy="411800"/>
            </a:xfrm>
            <a:custGeom>
              <a:rect b="b" l="l" r="r" t="t"/>
              <a:pathLst>
                <a:path extrusionOk="0" h="16472" w="9924">
                  <a:moveTo>
                    <a:pt x="6532" y="1"/>
                  </a:moveTo>
                  <a:cubicBezTo>
                    <a:pt x="5670" y="1"/>
                    <a:pt x="4775" y="281"/>
                    <a:pt x="4028" y="709"/>
                  </a:cubicBezTo>
                  <a:cubicBezTo>
                    <a:pt x="3503" y="1059"/>
                    <a:pt x="2977" y="1409"/>
                    <a:pt x="2569" y="1876"/>
                  </a:cubicBezTo>
                  <a:cubicBezTo>
                    <a:pt x="2569" y="358"/>
                    <a:pt x="1109" y="8"/>
                    <a:pt x="292" y="8"/>
                  </a:cubicBezTo>
                  <a:lnTo>
                    <a:pt x="0" y="8"/>
                  </a:lnTo>
                  <a:lnTo>
                    <a:pt x="0" y="14484"/>
                  </a:lnTo>
                  <a:cubicBezTo>
                    <a:pt x="0" y="14484"/>
                    <a:pt x="0" y="14542"/>
                    <a:pt x="0" y="14542"/>
                  </a:cubicBezTo>
                  <a:cubicBezTo>
                    <a:pt x="113" y="15670"/>
                    <a:pt x="989" y="16471"/>
                    <a:pt x="2101" y="16471"/>
                  </a:cubicBezTo>
                  <a:cubicBezTo>
                    <a:pt x="2140" y="16471"/>
                    <a:pt x="2179" y="16471"/>
                    <a:pt x="2218" y="16469"/>
                  </a:cubicBezTo>
                  <a:lnTo>
                    <a:pt x="2569" y="16410"/>
                  </a:lnTo>
                  <a:lnTo>
                    <a:pt x="2569" y="5261"/>
                  </a:lnTo>
                  <a:cubicBezTo>
                    <a:pt x="2510" y="4503"/>
                    <a:pt x="2860" y="3685"/>
                    <a:pt x="3561" y="3277"/>
                  </a:cubicBezTo>
                  <a:cubicBezTo>
                    <a:pt x="4028" y="2985"/>
                    <a:pt x="4495" y="2751"/>
                    <a:pt x="4962" y="2576"/>
                  </a:cubicBezTo>
                  <a:cubicBezTo>
                    <a:pt x="5545" y="2343"/>
                    <a:pt x="6188" y="2226"/>
                    <a:pt x="6771" y="2226"/>
                  </a:cubicBezTo>
                  <a:cubicBezTo>
                    <a:pt x="7355" y="2226"/>
                    <a:pt x="7880" y="2285"/>
                    <a:pt x="8406" y="2401"/>
                  </a:cubicBezTo>
                  <a:cubicBezTo>
                    <a:pt x="8581" y="2460"/>
                    <a:pt x="8697" y="2460"/>
                    <a:pt x="8873" y="2460"/>
                  </a:cubicBezTo>
                  <a:cubicBezTo>
                    <a:pt x="9164" y="2460"/>
                    <a:pt x="9398" y="2343"/>
                    <a:pt x="9515" y="2051"/>
                  </a:cubicBezTo>
                  <a:cubicBezTo>
                    <a:pt x="9690" y="1818"/>
                    <a:pt x="9748" y="1584"/>
                    <a:pt x="9865" y="1351"/>
                  </a:cubicBezTo>
                  <a:cubicBezTo>
                    <a:pt x="9865" y="1351"/>
                    <a:pt x="9865" y="1292"/>
                    <a:pt x="9865" y="1292"/>
                  </a:cubicBezTo>
                  <a:cubicBezTo>
                    <a:pt x="9923" y="884"/>
                    <a:pt x="9690" y="475"/>
                    <a:pt x="9340" y="358"/>
                  </a:cubicBezTo>
                  <a:cubicBezTo>
                    <a:pt x="8814" y="183"/>
                    <a:pt x="8289" y="125"/>
                    <a:pt x="7822" y="66"/>
                  </a:cubicBezTo>
                  <a:cubicBezTo>
                    <a:pt x="7472" y="8"/>
                    <a:pt x="7121" y="8"/>
                    <a:pt x="6771" y="8"/>
                  </a:cubicBezTo>
                  <a:cubicBezTo>
                    <a:pt x="6692" y="3"/>
                    <a:pt x="6612" y="1"/>
                    <a:pt x="6532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5572050" y="4890175"/>
              <a:ext cx="62750" cy="405775"/>
            </a:xfrm>
            <a:custGeom>
              <a:rect b="b" l="l" r="r" t="t"/>
              <a:pathLst>
                <a:path extrusionOk="0" h="16231" w="2510">
                  <a:moveTo>
                    <a:pt x="454" y="0"/>
                  </a:moveTo>
                  <a:cubicBezTo>
                    <a:pt x="419" y="0"/>
                    <a:pt x="385" y="1"/>
                    <a:pt x="350" y="3"/>
                  </a:cubicBezTo>
                  <a:lnTo>
                    <a:pt x="0" y="3"/>
                  </a:lnTo>
                  <a:lnTo>
                    <a:pt x="0" y="14421"/>
                  </a:lnTo>
                  <a:cubicBezTo>
                    <a:pt x="0" y="15821"/>
                    <a:pt x="1459" y="16230"/>
                    <a:pt x="2218" y="16230"/>
                  </a:cubicBezTo>
                  <a:lnTo>
                    <a:pt x="2510" y="16230"/>
                  </a:lnTo>
                  <a:lnTo>
                    <a:pt x="2510" y="2104"/>
                  </a:lnTo>
                  <a:cubicBezTo>
                    <a:pt x="2453" y="915"/>
                    <a:pt x="1572" y="0"/>
                    <a:pt x="454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5701925" y="4783725"/>
              <a:ext cx="224750" cy="512225"/>
            </a:xfrm>
            <a:custGeom>
              <a:rect b="b" l="l" r="r" t="t"/>
              <a:pathLst>
                <a:path extrusionOk="0" h="20489" w="8990">
                  <a:moveTo>
                    <a:pt x="2393" y="0"/>
                  </a:moveTo>
                  <a:lnTo>
                    <a:pt x="2393" y="4495"/>
                  </a:lnTo>
                  <a:lnTo>
                    <a:pt x="584" y="4495"/>
                  </a:lnTo>
                  <a:cubicBezTo>
                    <a:pt x="175" y="4495"/>
                    <a:pt x="0" y="4670"/>
                    <a:pt x="0" y="4962"/>
                  </a:cubicBezTo>
                  <a:lnTo>
                    <a:pt x="0" y="6129"/>
                  </a:lnTo>
                  <a:cubicBezTo>
                    <a:pt x="0" y="6479"/>
                    <a:pt x="175" y="6888"/>
                    <a:pt x="584" y="6888"/>
                  </a:cubicBezTo>
                  <a:lnTo>
                    <a:pt x="2393" y="6888"/>
                  </a:lnTo>
                  <a:lnTo>
                    <a:pt x="2393" y="18679"/>
                  </a:lnTo>
                  <a:cubicBezTo>
                    <a:pt x="2393" y="20079"/>
                    <a:pt x="3794" y="20488"/>
                    <a:pt x="4495" y="20488"/>
                  </a:cubicBezTo>
                  <a:lnTo>
                    <a:pt x="4786" y="20488"/>
                  </a:lnTo>
                  <a:lnTo>
                    <a:pt x="4786" y="6888"/>
                  </a:lnTo>
                  <a:lnTo>
                    <a:pt x="8405" y="6888"/>
                  </a:lnTo>
                  <a:cubicBezTo>
                    <a:pt x="8756" y="6829"/>
                    <a:pt x="8989" y="6538"/>
                    <a:pt x="8989" y="6129"/>
                  </a:cubicBezTo>
                  <a:lnTo>
                    <a:pt x="8989" y="4962"/>
                  </a:lnTo>
                  <a:cubicBezTo>
                    <a:pt x="8989" y="4728"/>
                    <a:pt x="8931" y="4495"/>
                    <a:pt x="8405" y="4495"/>
                  </a:cubicBezTo>
                  <a:lnTo>
                    <a:pt x="4845" y="4495"/>
                  </a:lnTo>
                  <a:lnTo>
                    <a:pt x="4845" y="1810"/>
                  </a:lnTo>
                  <a:cubicBezTo>
                    <a:pt x="4845" y="292"/>
                    <a:pt x="3444" y="0"/>
                    <a:pt x="2685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5547225" y="4724825"/>
              <a:ext cx="99250" cy="85175"/>
            </a:xfrm>
            <a:custGeom>
              <a:rect b="b" l="l" r="r" t="t"/>
              <a:pathLst>
                <a:path extrusionOk="0" h="3407" w="3970">
                  <a:moveTo>
                    <a:pt x="2249" y="1"/>
                  </a:moveTo>
                  <a:cubicBezTo>
                    <a:pt x="1833" y="1"/>
                    <a:pt x="1406" y="152"/>
                    <a:pt x="1051" y="488"/>
                  </a:cubicBezTo>
                  <a:cubicBezTo>
                    <a:pt x="1" y="1539"/>
                    <a:pt x="701" y="3407"/>
                    <a:pt x="2277" y="3407"/>
                  </a:cubicBezTo>
                  <a:cubicBezTo>
                    <a:pt x="3211" y="3407"/>
                    <a:pt x="3970" y="2648"/>
                    <a:pt x="3970" y="1714"/>
                  </a:cubicBezTo>
                  <a:cubicBezTo>
                    <a:pt x="3970" y="682"/>
                    <a:pt x="3133" y="1"/>
                    <a:pt x="2249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259950" y="238125"/>
              <a:ext cx="3103850" cy="1948125"/>
            </a:xfrm>
            <a:custGeom>
              <a:rect b="b" l="l" r="r" t="t"/>
              <a:pathLst>
                <a:path extrusionOk="0" h="77925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25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1356250" y="39280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1454025" y="547475"/>
              <a:ext cx="3102400" cy="1948150"/>
            </a:xfrm>
            <a:custGeom>
              <a:rect b="b" l="l" r="r" t="t"/>
              <a:pathLst>
                <a:path extrusionOk="0" h="77926" w="124096">
                  <a:moveTo>
                    <a:pt x="123745" y="1"/>
                  </a:moveTo>
                  <a:lnTo>
                    <a:pt x="0" y="77341"/>
                  </a:lnTo>
                  <a:lnTo>
                    <a:pt x="350" y="77925"/>
                  </a:lnTo>
                  <a:lnTo>
                    <a:pt x="124095" y="643"/>
                  </a:lnTo>
                  <a:lnTo>
                    <a:pt x="12374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1550325" y="70215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1646650" y="85685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1742950" y="1011525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5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1840725" y="1166200"/>
              <a:ext cx="3102400" cy="1949600"/>
            </a:xfrm>
            <a:custGeom>
              <a:rect b="b" l="l" r="r" t="t"/>
              <a:pathLst>
                <a:path extrusionOk="0" h="77984" w="124096">
                  <a:moveTo>
                    <a:pt x="123745" y="1"/>
                  </a:moveTo>
                  <a:lnTo>
                    <a:pt x="0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1937025" y="1320875"/>
              <a:ext cx="3102400" cy="1949600"/>
            </a:xfrm>
            <a:custGeom>
              <a:rect b="b" l="l" r="r" t="t"/>
              <a:pathLst>
                <a:path extrusionOk="0" h="77984" w="124096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2033350" y="147557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129650" y="163025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3"/>
                  </a:lnTo>
                  <a:lnTo>
                    <a:pt x="12374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2225975" y="178492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803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3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2323725" y="1939600"/>
              <a:ext cx="3102425" cy="1949600"/>
            </a:xfrm>
            <a:custGeom>
              <a:rect b="b" l="l" r="r" t="t"/>
              <a:pathLst>
                <a:path extrusionOk="0" h="77984" w="124097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2420050" y="209430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2516350" y="2248975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1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612675" y="240365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804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4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710450" y="2558350"/>
              <a:ext cx="3102400" cy="1949575"/>
            </a:xfrm>
            <a:custGeom>
              <a:rect b="b" l="l" r="r" t="t"/>
              <a:pathLst>
                <a:path extrusionOk="0" h="77983" w="124096">
                  <a:moveTo>
                    <a:pt x="123745" y="0"/>
                  </a:moveTo>
                  <a:lnTo>
                    <a:pt x="0" y="77341"/>
                  </a:lnTo>
                  <a:lnTo>
                    <a:pt x="350" y="77983"/>
                  </a:lnTo>
                  <a:lnTo>
                    <a:pt x="124095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806750" y="271302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2903050" y="286770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1"/>
                  </a:moveTo>
                  <a:lnTo>
                    <a:pt x="1" y="77341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2999375" y="302237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804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4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3097150" y="3177075"/>
              <a:ext cx="3102400" cy="1948125"/>
            </a:xfrm>
            <a:custGeom>
              <a:rect b="b" l="l" r="r" t="t"/>
              <a:pathLst>
                <a:path extrusionOk="0" h="77925" w="124096">
                  <a:moveTo>
                    <a:pt x="123745" y="0"/>
                  </a:moveTo>
                  <a:lnTo>
                    <a:pt x="0" y="77341"/>
                  </a:lnTo>
                  <a:lnTo>
                    <a:pt x="350" y="77925"/>
                  </a:lnTo>
                  <a:lnTo>
                    <a:pt x="124095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3193450" y="333175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5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547000" y="1984850"/>
              <a:ext cx="577900" cy="360450"/>
            </a:xfrm>
            <a:custGeom>
              <a:rect b="b" l="l" r="r" t="t"/>
              <a:pathLst>
                <a:path extrusionOk="0" h="14418" w="23116">
                  <a:moveTo>
                    <a:pt x="21714" y="0"/>
                  </a:moveTo>
                  <a:lnTo>
                    <a:pt x="1" y="13542"/>
                  </a:lnTo>
                  <a:lnTo>
                    <a:pt x="1" y="14418"/>
                  </a:lnTo>
                  <a:lnTo>
                    <a:pt x="2311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2547000" y="1984850"/>
              <a:ext cx="233500" cy="145950"/>
            </a:xfrm>
            <a:custGeom>
              <a:rect b="b" l="l" r="r" t="t"/>
              <a:pathLst>
                <a:path extrusionOk="0" h="5838" w="9340">
                  <a:moveTo>
                    <a:pt x="7997" y="0"/>
                  </a:moveTo>
                  <a:lnTo>
                    <a:pt x="1" y="4962"/>
                  </a:lnTo>
                  <a:lnTo>
                    <a:pt x="1" y="5838"/>
                  </a:lnTo>
                  <a:lnTo>
                    <a:pt x="9340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3504275" y="1984850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5" y="0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3848650" y="1984850"/>
              <a:ext cx="996700" cy="601250"/>
            </a:xfrm>
            <a:custGeom>
              <a:rect b="b" l="l" r="r" t="t"/>
              <a:pathLst>
                <a:path extrusionOk="0" h="24050" w="39868">
                  <a:moveTo>
                    <a:pt x="38525" y="0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868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4193050" y="2069475"/>
              <a:ext cx="825950" cy="516625"/>
            </a:xfrm>
            <a:custGeom>
              <a:rect b="b" l="l" r="r" t="t"/>
              <a:pathLst>
                <a:path extrusionOk="0" h="20665" w="33038">
                  <a:moveTo>
                    <a:pt x="33038" y="1"/>
                  </a:moveTo>
                  <a:lnTo>
                    <a:pt x="0" y="20664"/>
                  </a:lnTo>
                  <a:lnTo>
                    <a:pt x="1343" y="20664"/>
                  </a:lnTo>
                  <a:lnTo>
                    <a:pt x="33038" y="877"/>
                  </a:lnTo>
                  <a:lnTo>
                    <a:pt x="33038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4537425" y="2284000"/>
              <a:ext cx="481575" cy="302100"/>
            </a:xfrm>
            <a:custGeom>
              <a:rect b="b" l="l" r="r" t="t"/>
              <a:pathLst>
                <a:path extrusionOk="0" h="12084" w="19263">
                  <a:moveTo>
                    <a:pt x="19263" y="0"/>
                  </a:moveTo>
                  <a:lnTo>
                    <a:pt x="1" y="12083"/>
                  </a:lnTo>
                  <a:lnTo>
                    <a:pt x="1343" y="12083"/>
                  </a:lnTo>
                  <a:lnTo>
                    <a:pt x="19263" y="876"/>
                  </a:lnTo>
                  <a:lnTo>
                    <a:pt x="19263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3159900" y="1984850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4" y="0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4881800" y="2499975"/>
              <a:ext cx="137200" cy="86125"/>
            </a:xfrm>
            <a:custGeom>
              <a:rect b="b" l="l" r="r" t="t"/>
              <a:pathLst>
                <a:path extrusionOk="0" h="3445" w="5488">
                  <a:moveTo>
                    <a:pt x="5488" y="0"/>
                  </a:moveTo>
                  <a:lnTo>
                    <a:pt x="1" y="3444"/>
                  </a:lnTo>
                  <a:lnTo>
                    <a:pt x="1343" y="3444"/>
                  </a:lnTo>
                  <a:lnTo>
                    <a:pt x="5488" y="876"/>
                  </a:lnTo>
                  <a:lnTo>
                    <a:pt x="5488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2815500" y="1984850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5" y="0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92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2547000" y="1984850"/>
              <a:ext cx="922275" cy="576425"/>
            </a:xfrm>
            <a:custGeom>
              <a:rect b="b" l="l" r="r" t="t"/>
              <a:pathLst>
                <a:path extrusionOk="0" h="23057" w="36891">
                  <a:moveTo>
                    <a:pt x="35490" y="0"/>
                  </a:moveTo>
                  <a:lnTo>
                    <a:pt x="1" y="22181"/>
                  </a:lnTo>
                  <a:lnTo>
                    <a:pt x="1" y="23057"/>
                  </a:lnTo>
                  <a:lnTo>
                    <a:pt x="36891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4803000" y="3575450"/>
              <a:ext cx="216000" cy="134275"/>
            </a:xfrm>
            <a:custGeom>
              <a:rect b="b" l="l" r="r" t="t"/>
              <a:pathLst>
                <a:path extrusionOk="0" h="5371" w="8640">
                  <a:moveTo>
                    <a:pt x="8640" y="0"/>
                  </a:moveTo>
                  <a:lnTo>
                    <a:pt x="1" y="5370"/>
                  </a:lnTo>
                  <a:lnTo>
                    <a:pt x="1343" y="5370"/>
                  </a:lnTo>
                  <a:lnTo>
                    <a:pt x="8640" y="876"/>
                  </a:lnTo>
                  <a:lnTo>
                    <a:pt x="8640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4458625" y="3359475"/>
              <a:ext cx="560375" cy="350250"/>
            </a:xfrm>
            <a:custGeom>
              <a:rect b="b" l="l" r="r" t="t"/>
              <a:pathLst>
                <a:path extrusionOk="0" h="14010" w="22415">
                  <a:moveTo>
                    <a:pt x="22415" y="0"/>
                  </a:moveTo>
                  <a:lnTo>
                    <a:pt x="1" y="14009"/>
                  </a:lnTo>
                  <a:lnTo>
                    <a:pt x="1401" y="14009"/>
                  </a:lnTo>
                  <a:lnTo>
                    <a:pt x="22415" y="876"/>
                  </a:lnTo>
                  <a:lnTo>
                    <a:pt x="2241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4114250" y="3144950"/>
              <a:ext cx="904750" cy="564775"/>
            </a:xfrm>
            <a:custGeom>
              <a:rect b="b" l="l" r="r" t="t"/>
              <a:pathLst>
                <a:path extrusionOk="0" h="22591" w="36190">
                  <a:moveTo>
                    <a:pt x="36190" y="1"/>
                  </a:moveTo>
                  <a:lnTo>
                    <a:pt x="0" y="22590"/>
                  </a:lnTo>
                  <a:lnTo>
                    <a:pt x="1401" y="22590"/>
                  </a:lnTo>
                  <a:lnTo>
                    <a:pt x="36190" y="877"/>
                  </a:lnTo>
                  <a:lnTo>
                    <a:pt x="36190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3769850" y="3108475"/>
              <a:ext cx="998175" cy="601250"/>
            </a:xfrm>
            <a:custGeom>
              <a:rect b="b" l="l" r="r" t="t"/>
              <a:pathLst>
                <a:path extrusionOk="0" h="24050" w="39927">
                  <a:moveTo>
                    <a:pt x="38525" y="1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92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3425475" y="3108475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5" y="1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3081100" y="3108475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4" y="1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2738175" y="3108475"/>
              <a:ext cx="996675" cy="601250"/>
            </a:xfrm>
            <a:custGeom>
              <a:rect b="b" l="l" r="r" t="t"/>
              <a:pathLst>
                <a:path extrusionOk="0" h="24050" w="39867">
                  <a:moveTo>
                    <a:pt x="38466" y="1"/>
                  </a:moveTo>
                  <a:lnTo>
                    <a:pt x="0" y="24049"/>
                  </a:lnTo>
                  <a:lnTo>
                    <a:pt x="1343" y="24049"/>
                  </a:lnTo>
                  <a:lnTo>
                    <a:pt x="39867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547000" y="3108475"/>
              <a:ext cx="843475" cy="528275"/>
            </a:xfrm>
            <a:custGeom>
              <a:rect b="b" l="l" r="r" t="t"/>
              <a:pathLst>
                <a:path extrusionOk="0" h="21131" w="33739">
                  <a:moveTo>
                    <a:pt x="32338" y="1"/>
                  </a:moveTo>
                  <a:lnTo>
                    <a:pt x="1" y="20255"/>
                  </a:lnTo>
                  <a:lnTo>
                    <a:pt x="1" y="21131"/>
                  </a:lnTo>
                  <a:lnTo>
                    <a:pt x="33739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547000" y="3108475"/>
              <a:ext cx="499100" cy="312300"/>
            </a:xfrm>
            <a:custGeom>
              <a:rect b="b" l="l" r="r" t="t"/>
              <a:pathLst>
                <a:path extrusionOk="0" h="12492" w="19964">
                  <a:moveTo>
                    <a:pt x="18621" y="1"/>
                  </a:moveTo>
                  <a:lnTo>
                    <a:pt x="1" y="11616"/>
                  </a:lnTo>
                  <a:lnTo>
                    <a:pt x="1" y="12492"/>
                  </a:lnTo>
                  <a:lnTo>
                    <a:pt x="19963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2547000" y="3108475"/>
              <a:ext cx="154700" cy="97800"/>
            </a:xfrm>
            <a:custGeom>
              <a:rect b="b" l="l" r="r" t="t"/>
              <a:pathLst>
                <a:path extrusionOk="0" h="3912" w="6188">
                  <a:moveTo>
                    <a:pt x="4845" y="1"/>
                  </a:moveTo>
                  <a:lnTo>
                    <a:pt x="1" y="3036"/>
                  </a:lnTo>
                  <a:lnTo>
                    <a:pt x="1" y="3912"/>
                  </a:lnTo>
                  <a:lnTo>
                    <a:pt x="6188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8" name="Google Shape;11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99775" y="2272023"/>
            <a:ext cx="1038876" cy="381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rgbClr val="282828"/>
        </a:solidFill>
      </p:bgPr>
    </p:bg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21"/>
          <p:cNvSpPr txBox="1"/>
          <p:nvPr>
            <p:ph idx="1" type="body"/>
          </p:nvPr>
        </p:nvSpPr>
        <p:spPr>
          <a:xfrm>
            <a:off x="0" y="4557475"/>
            <a:ext cx="3424200" cy="393600"/>
          </a:xfrm>
          <a:prstGeom prst="rect">
            <a:avLst/>
          </a:prstGeom>
          <a:solidFill>
            <a:srgbClr val="FF1864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edium"/>
              <a:buNone/>
              <a:defRPr sz="14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/>
        </p:txBody>
      </p:sp>
      <p:grpSp>
        <p:nvGrpSpPr>
          <p:cNvPr id="733" name="Google Shape;733;p21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734" name="Google Shape;734;p21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1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1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1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1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1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1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1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1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1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1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1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1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1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1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1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1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1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1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1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1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1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1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1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1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1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1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1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62" name="Google Shape;76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BG White">
  <p:cSld name="CAPTION_ONLY_1">
    <p:bg>
      <p:bgPr>
        <a:solidFill>
          <a:srgbClr val="FFFFFF"/>
        </a:solidFill>
      </p:bgPr>
    </p:bg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22"/>
          <p:cNvSpPr txBox="1"/>
          <p:nvPr>
            <p:ph idx="1" type="body"/>
          </p:nvPr>
        </p:nvSpPr>
        <p:spPr>
          <a:xfrm>
            <a:off x="0" y="4557475"/>
            <a:ext cx="3424200" cy="393600"/>
          </a:xfrm>
          <a:prstGeom prst="rect">
            <a:avLst/>
          </a:prstGeom>
          <a:solidFill>
            <a:srgbClr val="FF1864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edium"/>
              <a:buNone/>
              <a:defRPr sz="14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/>
        </p:txBody>
      </p:sp>
      <p:pic>
        <p:nvPicPr>
          <p:cNvPr id="765" name="Google Shape;765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6" y="4757191"/>
            <a:ext cx="612825" cy="2249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66" name="Google Shape;766;p22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767" name="Google Shape;767;p22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2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2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2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2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2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2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2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2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2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2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2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2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2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2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2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2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2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2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2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2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2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2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2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2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2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2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2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rgbClr val="282828"/>
        </a:solidFill>
      </p:bgPr>
    </p:bg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12000"/>
              <a:buFont typeface="Roboto Medium"/>
              <a:buNone/>
              <a:defRPr sz="12000"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97" name="Google Shape;797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algn="ctr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grpSp>
        <p:nvGrpSpPr>
          <p:cNvPr id="798" name="Google Shape;798;p23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799" name="Google Shape;799;p23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3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3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3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3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3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3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3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3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3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3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3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3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3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3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3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3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3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3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3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3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3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3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3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3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3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3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3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27" name="Google Shape;827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ark w/ brandmark" type="blank">
  <p:cSld name="BLANK">
    <p:bg>
      <p:bgPr>
        <a:solidFill>
          <a:srgbClr val="282828"/>
        </a:solidFill>
      </p:bgPr>
    </p:bg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9" name="Google Shape;829;p24"/>
          <p:cNvGrpSpPr/>
          <p:nvPr/>
        </p:nvGrpSpPr>
        <p:grpSpPr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830" name="Google Shape;830;p24"/>
            <p:cNvSpPr/>
            <p:nvPr/>
          </p:nvSpPr>
          <p:spPr>
            <a:xfrm>
              <a:off x="1190625" y="238125"/>
              <a:ext cx="3188225" cy="2001075"/>
            </a:xfrm>
            <a:custGeom>
              <a:rect b="b" l="l" r="r" t="t"/>
              <a:pathLst>
                <a:path extrusionOk="0" h="80043" w="127529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4"/>
            <p:cNvSpPr/>
            <p:nvPr/>
          </p:nvSpPr>
          <p:spPr>
            <a:xfrm>
              <a:off x="1289550" y="3970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4"/>
            <p:cNvSpPr/>
            <p:nvPr/>
          </p:nvSpPr>
          <p:spPr>
            <a:xfrm>
              <a:off x="1388475" y="5558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4"/>
            <p:cNvSpPr/>
            <p:nvPr/>
          </p:nvSpPr>
          <p:spPr>
            <a:xfrm>
              <a:off x="1488900" y="714775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4"/>
            <p:cNvSpPr/>
            <p:nvPr/>
          </p:nvSpPr>
          <p:spPr>
            <a:xfrm>
              <a:off x="1587825" y="8736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4"/>
            <p:cNvSpPr/>
            <p:nvPr/>
          </p:nvSpPr>
          <p:spPr>
            <a:xfrm>
              <a:off x="1686750" y="103255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4"/>
            <p:cNvSpPr/>
            <p:nvPr/>
          </p:nvSpPr>
          <p:spPr>
            <a:xfrm>
              <a:off x="1785675" y="119142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4"/>
            <p:cNvSpPr/>
            <p:nvPr/>
          </p:nvSpPr>
          <p:spPr>
            <a:xfrm>
              <a:off x="1886125" y="1350325"/>
              <a:ext cx="3186725" cy="2001075"/>
            </a:xfrm>
            <a:custGeom>
              <a:rect b="b" l="l" r="r" t="t"/>
              <a:pathLst>
                <a:path extrusionOk="0" h="80043" w="127469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4"/>
            <p:cNvSpPr/>
            <p:nvPr/>
          </p:nvSpPr>
          <p:spPr>
            <a:xfrm>
              <a:off x="1985050" y="15092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4"/>
            <p:cNvSpPr/>
            <p:nvPr/>
          </p:nvSpPr>
          <p:spPr>
            <a:xfrm>
              <a:off x="2083975" y="16681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4"/>
            <p:cNvSpPr/>
            <p:nvPr/>
          </p:nvSpPr>
          <p:spPr>
            <a:xfrm>
              <a:off x="2182900" y="182697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4"/>
            <p:cNvSpPr/>
            <p:nvPr/>
          </p:nvSpPr>
          <p:spPr>
            <a:xfrm>
              <a:off x="2283325" y="19858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4"/>
            <p:cNvSpPr/>
            <p:nvPr/>
          </p:nvSpPr>
          <p:spPr>
            <a:xfrm>
              <a:off x="2382250" y="21447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4"/>
            <p:cNvSpPr/>
            <p:nvPr/>
          </p:nvSpPr>
          <p:spPr>
            <a:xfrm>
              <a:off x="2481200" y="2303625"/>
              <a:ext cx="3188225" cy="2002600"/>
            </a:xfrm>
            <a:custGeom>
              <a:rect b="b" l="l" r="r" t="t"/>
              <a:pathLst>
                <a:path extrusionOk="0" h="8010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4"/>
            <p:cNvSpPr/>
            <p:nvPr/>
          </p:nvSpPr>
          <p:spPr>
            <a:xfrm>
              <a:off x="2580125" y="2462525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4"/>
            <p:cNvSpPr/>
            <p:nvPr/>
          </p:nvSpPr>
          <p:spPr>
            <a:xfrm>
              <a:off x="2680550" y="262140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4"/>
            <p:cNvSpPr/>
            <p:nvPr/>
          </p:nvSpPr>
          <p:spPr>
            <a:xfrm>
              <a:off x="2779475" y="27803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4"/>
            <p:cNvSpPr/>
            <p:nvPr/>
          </p:nvSpPr>
          <p:spPr>
            <a:xfrm>
              <a:off x="2878400" y="29391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4"/>
            <p:cNvSpPr/>
            <p:nvPr/>
          </p:nvSpPr>
          <p:spPr>
            <a:xfrm>
              <a:off x="2977325" y="3098075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4"/>
            <p:cNvSpPr/>
            <p:nvPr/>
          </p:nvSpPr>
          <p:spPr>
            <a:xfrm>
              <a:off x="3077750" y="32569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4"/>
            <p:cNvSpPr/>
            <p:nvPr/>
          </p:nvSpPr>
          <p:spPr>
            <a:xfrm>
              <a:off x="3176700" y="3415850"/>
              <a:ext cx="3188225" cy="2002575"/>
            </a:xfrm>
            <a:custGeom>
              <a:rect b="b" l="l" r="r" t="t"/>
              <a:pathLst>
                <a:path extrusionOk="0" h="80103" w="127529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4"/>
            <p:cNvSpPr/>
            <p:nvPr/>
          </p:nvSpPr>
          <p:spPr>
            <a:xfrm>
              <a:off x="2512675" y="2032325"/>
              <a:ext cx="593600" cy="370275"/>
            </a:xfrm>
            <a:custGeom>
              <a:rect b="b" l="l" r="r" t="t"/>
              <a:pathLst>
                <a:path extrusionOk="0" h="14811" w="23744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4"/>
            <p:cNvSpPr/>
            <p:nvPr/>
          </p:nvSpPr>
          <p:spPr>
            <a:xfrm>
              <a:off x="2512675" y="2032325"/>
              <a:ext cx="239850" cy="149925"/>
            </a:xfrm>
            <a:custGeom>
              <a:rect b="b" l="l" r="r" t="t"/>
              <a:pathLst>
                <a:path extrusionOk="0" h="5997" w="9594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24"/>
            <p:cNvSpPr/>
            <p:nvPr/>
          </p:nvSpPr>
          <p:spPr>
            <a:xfrm>
              <a:off x="3495950" y="2032325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4"/>
            <p:cNvSpPr/>
            <p:nvPr/>
          </p:nvSpPr>
          <p:spPr>
            <a:xfrm>
              <a:off x="3849700" y="2032325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4"/>
            <p:cNvSpPr/>
            <p:nvPr/>
          </p:nvSpPr>
          <p:spPr>
            <a:xfrm>
              <a:off x="4203450" y="2119275"/>
              <a:ext cx="848425" cy="530625"/>
            </a:xfrm>
            <a:custGeom>
              <a:rect b="b" l="l" r="r" t="t"/>
              <a:pathLst>
                <a:path extrusionOk="0" h="21225" w="33937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4"/>
            <p:cNvSpPr/>
            <p:nvPr/>
          </p:nvSpPr>
          <p:spPr>
            <a:xfrm>
              <a:off x="4557200" y="2339600"/>
              <a:ext cx="494675" cy="310300"/>
            </a:xfrm>
            <a:custGeom>
              <a:rect b="b" l="l" r="r" t="t"/>
              <a:pathLst>
                <a:path extrusionOk="0" h="12412" w="19787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4"/>
            <p:cNvSpPr/>
            <p:nvPr/>
          </p:nvSpPr>
          <p:spPr>
            <a:xfrm>
              <a:off x="314222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4"/>
            <p:cNvSpPr/>
            <p:nvPr/>
          </p:nvSpPr>
          <p:spPr>
            <a:xfrm>
              <a:off x="4910950" y="2561450"/>
              <a:ext cx="140925" cy="88450"/>
            </a:xfrm>
            <a:custGeom>
              <a:rect b="b" l="l" r="r" t="t"/>
              <a:pathLst>
                <a:path extrusionOk="0" h="3538" w="5637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4"/>
            <p:cNvSpPr/>
            <p:nvPr/>
          </p:nvSpPr>
          <p:spPr>
            <a:xfrm>
              <a:off x="278847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4"/>
            <p:cNvSpPr/>
            <p:nvPr/>
          </p:nvSpPr>
          <p:spPr>
            <a:xfrm>
              <a:off x="2512675" y="2032325"/>
              <a:ext cx="947350" cy="590600"/>
            </a:xfrm>
            <a:custGeom>
              <a:rect b="b" l="l" r="r" t="t"/>
              <a:pathLst>
                <a:path extrusionOk="0" h="23624" w="37894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24"/>
            <p:cNvSpPr/>
            <p:nvPr/>
          </p:nvSpPr>
          <p:spPr>
            <a:xfrm>
              <a:off x="4830000" y="3666150"/>
              <a:ext cx="221875" cy="137925"/>
            </a:xfrm>
            <a:custGeom>
              <a:rect b="b" l="l" r="r" t="t"/>
              <a:pathLst>
                <a:path extrusionOk="0" h="5517" w="8875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24"/>
            <p:cNvSpPr/>
            <p:nvPr/>
          </p:nvSpPr>
          <p:spPr>
            <a:xfrm>
              <a:off x="4476250" y="3444325"/>
              <a:ext cx="575625" cy="359750"/>
            </a:xfrm>
            <a:custGeom>
              <a:rect b="b" l="l" r="r" t="t"/>
              <a:pathLst>
                <a:path extrusionOk="0" h="14390" w="23025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4"/>
            <p:cNvSpPr/>
            <p:nvPr/>
          </p:nvSpPr>
          <p:spPr>
            <a:xfrm>
              <a:off x="4122525" y="3223975"/>
              <a:ext cx="929350" cy="580100"/>
            </a:xfrm>
            <a:custGeom>
              <a:rect b="b" l="l" r="r" t="t"/>
              <a:pathLst>
                <a:path extrusionOk="0" h="23204" w="37174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4"/>
            <p:cNvSpPr/>
            <p:nvPr/>
          </p:nvSpPr>
          <p:spPr>
            <a:xfrm>
              <a:off x="376877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4"/>
            <p:cNvSpPr/>
            <p:nvPr/>
          </p:nvSpPr>
          <p:spPr>
            <a:xfrm>
              <a:off x="341502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4"/>
            <p:cNvSpPr/>
            <p:nvPr/>
          </p:nvSpPr>
          <p:spPr>
            <a:xfrm>
              <a:off x="3061275" y="3186500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4"/>
            <p:cNvSpPr/>
            <p:nvPr/>
          </p:nvSpPr>
          <p:spPr>
            <a:xfrm>
              <a:off x="2709025" y="3186500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4"/>
            <p:cNvSpPr/>
            <p:nvPr/>
          </p:nvSpPr>
          <p:spPr>
            <a:xfrm>
              <a:off x="2512675" y="3186500"/>
              <a:ext cx="866400" cy="541150"/>
            </a:xfrm>
            <a:custGeom>
              <a:rect b="b" l="l" r="r" t="t"/>
              <a:pathLst>
                <a:path extrusionOk="0" h="21646" w="34656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24"/>
            <p:cNvSpPr/>
            <p:nvPr/>
          </p:nvSpPr>
          <p:spPr>
            <a:xfrm>
              <a:off x="2512675" y="3186500"/>
              <a:ext cx="512650" cy="320800"/>
            </a:xfrm>
            <a:custGeom>
              <a:rect b="b" l="l" r="r" t="t"/>
              <a:pathLst>
                <a:path extrusionOk="0" h="12832" w="20506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24"/>
            <p:cNvSpPr/>
            <p:nvPr/>
          </p:nvSpPr>
          <p:spPr>
            <a:xfrm>
              <a:off x="2512675" y="3186500"/>
              <a:ext cx="158900" cy="100450"/>
            </a:xfrm>
            <a:custGeom>
              <a:rect b="b" l="l" r="r" t="t"/>
              <a:pathLst>
                <a:path extrusionOk="0" h="4018" w="6356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ark">
  <p:cSld name="BLANK_2">
    <p:bg>
      <p:bgPr>
        <a:solidFill>
          <a:srgbClr val="282828"/>
        </a:solidFill>
      </p:bgPr>
    </p:bg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Light">
  <p:cSld name="BLANK_1">
    <p:bg>
      <p:bgPr>
        <a:solidFill>
          <a:srgbClr val="F1F3F2"/>
        </a:solidFill>
      </p:bgPr>
    </p:bg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White">
  <p:cSld name="BLANK_1_1">
    <p:bg>
      <p:bgPr>
        <a:solidFill>
          <a:srgbClr val="FFFFFF"/>
        </a:solidFill>
      </p:bgPr>
    </p:bg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bg>
      <p:bgPr>
        <a:solidFill>
          <a:srgbClr val="282828"/>
        </a:solidFill>
      </p:bgPr>
    </p:bg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28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76" name="Google Shape;876;p28"/>
          <p:cNvSpPr txBox="1"/>
          <p:nvPr>
            <p:ph idx="1" type="body"/>
          </p:nvPr>
        </p:nvSpPr>
        <p:spPr>
          <a:xfrm>
            <a:off x="311700" y="1125525"/>
            <a:ext cx="412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877" name="Google Shape;877;p28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8" name="Google Shape;878;p28"/>
          <p:cNvSpPr txBox="1"/>
          <p:nvPr>
            <p:ph idx="2" type="body"/>
          </p:nvPr>
        </p:nvSpPr>
        <p:spPr>
          <a:xfrm>
            <a:off x="4702500" y="1125525"/>
            <a:ext cx="412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grpSp>
        <p:nvGrpSpPr>
          <p:cNvPr id="879" name="Google Shape;879;p28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880" name="Google Shape;880;p28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28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28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28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28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28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28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28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28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28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28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28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28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28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28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28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28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28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28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28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28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28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28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28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28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28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28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28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08" name="Google Shape;908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Sub0">
  <p:cSld name="TITLE_3_1">
    <p:bg>
      <p:bgPr>
        <a:solidFill>
          <a:srgbClr val="282828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/>
          <p:nvPr>
            <p:ph type="ctrTitle"/>
          </p:nvPr>
        </p:nvSpPr>
        <p:spPr>
          <a:xfrm>
            <a:off x="3957417" y="898375"/>
            <a:ext cx="4893000" cy="15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000"/>
              <a:buNone/>
              <a:defRPr sz="3000">
                <a:solidFill>
                  <a:srgbClr val="F1F3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1" name="Google Shape;121;p4"/>
          <p:cNvSpPr txBox="1"/>
          <p:nvPr>
            <p:ph idx="2" type="ctrTitle"/>
          </p:nvPr>
        </p:nvSpPr>
        <p:spPr>
          <a:xfrm>
            <a:off x="3957417" y="2697003"/>
            <a:ext cx="48930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2" name="Google Shape;122;p4"/>
          <p:cNvSpPr txBox="1"/>
          <p:nvPr>
            <p:ph idx="3" type="ctrTitle"/>
          </p:nvPr>
        </p:nvSpPr>
        <p:spPr>
          <a:xfrm>
            <a:off x="3957425" y="3832650"/>
            <a:ext cx="4893000" cy="10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200"/>
              <a:buFont typeface="Roboto Light"/>
              <a:buNone/>
              <a:defRPr sz="1200">
                <a:solidFill>
                  <a:srgbClr val="F1F3F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grpSp>
        <p:nvGrpSpPr>
          <p:cNvPr id="123" name="Google Shape;123;p4"/>
          <p:cNvGrpSpPr/>
          <p:nvPr/>
        </p:nvGrpSpPr>
        <p:grpSpPr>
          <a:xfrm>
            <a:off x="-358" y="1501504"/>
            <a:ext cx="9144353" cy="2140503"/>
            <a:chOff x="238125" y="2019175"/>
            <a:chExt cx="7134550" cy="1670050"/>
          </a:xfrm>
        </p:grpSpPr>
        <p:sp>
          <p:nvSpPr>
            <p:cNvPr id="124" name="Google Shape;124;p4"/>
            <p:cNvSpPr/>
            <p:nvPr/>
          </p:nvSpPr>
          <p:spPr>
            <a:xfrm>
              <a:off x="238125" y="2364350"/>
              <a:ext cx="7134550" cy="991525"/>
            </a:xfrm>
            <a:custGeom>
              <a:rect b="b" l="l" r="r" t="t"/>
              <a:pathLst>
                <a:path extrusionOk="0" h="39661" w="285382">
                  <a:moveTo>
                    <a:pt x="117193" y="1"/>
                  </a:moveTo>
                  <a:lnTo>
                    <a:pt x="49891" y="38635"/>
                  </a:lnTo>
                  <a:lnTo>
                    <a:pt x="49891" y="18858"/>
                  </a:lnTo>
                  <a:lnTo>
                    <a:pt x="0" y="18858"/>
                  </a:lnTo>
                  <a:lnTo>
                    <a:pt x="0" y="19726"/>
                  </a:lnTo>
                  <a:lnTo>
                    <a:pt x="49023" y="19726"/>
                  </a:lnTo>
                  <a:lnTo>
                    <a:pt x="49023" y="39161"/>
                  </a:lnTo>
                  <a:lnTo>
                    <a:pt x="49891" y="39661"/>
                  </a:lnTo>
                  <a:lnTo>
                    <a:pt x="117193" y="1000"/>
                  </a:lnTo>
                  <a:lnTo>
                    <a:pt x="117193" y="19042"/>
                  </a:lnTo>
                  <a:lnTo>
                    <a:pt x="117193" y="19910"/>
                  </a:lnTo>
                  <a:lnTo>
                    <a:pt x="285382" y="19910"/>
                  </a:lnTo>
                  <a:lnTo>
                    <a:pt x="285382" y="19042"/>
                  </a:lnTo>
                  <a:lnTo>
                    <a:pt x="118061" y="19042"/>
                  </a:lnTo>
                  <a:lnTo>
                    <a:pt x="118061" y="1"/>
                  </a:ln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2321725" y="3223700"/>
              <a:ext cx="748925" cy="465525"/>
            </a:xfrm>
            <a:custGeom>
              <a:rect b="b" l="l" r="r" t="t"/>
              <a:pathLst>
                <a:path extrusionOk="0" h="18621" w="29957">
                  <a:moveTo>
                    <a:pt x="29957" y="1"/>
                  </a:moveTo>
                  <a:lnTo>
                    <a:pt x="869" y="16806"/>
                  </a:lnTo>
                  <a:lnTo>
                    <a:pt x="869" y="17622"/>
                  </a:lnTo>
                  <a:lnTo>
                    <a:pt x="1" y="18121"/>
                  </a:lnTo>
                  <a:lnTo>
                    <a:pt x="159" y="18227"/>
                  </a:lnTo>
                  <a:lnTo>
                    <a:pt x="869" y="17806"/>
                  </a:lnTo>
                  <a:lnTo>
                    <a:pt x="869" y="18621"/>
                  </a:lnTo>
                  <a:lnTo>
                    <a:pt x="29957" y="1815"/>
                  </a:lnTo>
                  <a:lnTo>
                    <a:pt x="299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2202075" y="3088925"/>
              <a:ext cx="868575" cy="522725"/>
            </a:xfrm>
            <a:custGeom>
              <a:rect b="b" l="l" r="r" t="t"/>
              <a:pathLst>
                <a:path extrusionOk="0" h="20909" w="34743">
                  <a:moveTo>
                    <a:pt x="34743" y="0"/>
                  </a:moveTo>
                  <a:lnTo>
                    <a:pt x="5655" y="16806"/>
                  </a:lnTo>
                  <a:lnTo>
                    <a:pt x="5655" y="17490"/>
                  </a:lnTo>
                  <a:lnTo>
                    <a:pt x="0" y="20751"/>
                  </a:lnTo>
                  <a:lnTo>
                    <a:pt x="290" y="20909"/>
                  </a:lnTo>
                  <a:lnTo>
                    <a:pt x="5655" y="17805"/>
                  </a:lnTo>
                  <a:lnTo>
                    <a:pt x="5655" y="18489"/>
                  </a:lnTo>
                  <a:lnTo>
                    <a:pt x="34743" y="1710"/>
                  </a:lnTo>
                  <a:lnTo>
                    <a:pt x="347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082400" y="2954775"/>
              <a:ext cx="988250" cy="589800"/>
            </a:xfrm>
            <a:custGeom>
              <a:rect b="b" l="l" r="r" t="t"/>
              <a:pathLst>
                <a:path extrusionOk="0" h="23592" w="39530">
                  <a:moveTo>
                    <a:pt x="39530" y="1"/>
                  </a:moveTo>
                  <a:lnTo>
                    <a:pt x="10442" y="16807"/>
                  </a:lnTo>
                  <a:lnTo>
                    <a:pt x="10442" y="17333"/>
                  </a:lnTo>
                  <a:lnTo>
                    <a:pt x="1" y="23355"/>
                  </a:lnTo>
                  <a:lnTo>
                    <a:pt x="395" y="23592"/>
                  </a:lnTo>
                  <a:lnTo>
                    <a:pt x="10442" y="17806"/>
                  </a:lnTo>
                  <a:lnTo>
                    <a:pt x="10442" y="18332"/>
                  </a:lnTo>
                  <a:lnTo>
                    <a:pt x="39530" y="1553"/>
                  </a:lnTo>
                  <a:lnTo>
                    <a:pt x="395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1615575" y="2221025"/>
              <a:ext cx="1455075" cy="1255850"/>
            </a:xfrm>
            <a:custGeom>
              <a:rect b="b" l="l" r="r" t="t"/>
              <a:pathLst>
                <a:path extrusionOk="0" h="50234" w="58203">
                  <a:moveTo>
                    <a:pt x="29062" y="21172"/>
                  </a:moveTo>
                  <a:lnTo>
                    <a:pt x="32087" y="22907"/>
                  </a:lnTo>
                  <a:lnTo>
                    <a:pt x="32955" y="23407"/>
                  </a:lnTo>
                  <a:lnTo>
                    <a:pt x="36137" y="25248"/>
                  </a:lnTo>
                  <a:lnTo>
                    <a:pt x="29036" y="29325"/>
                  </a:lnTo>
                  <a:lnTo>
                    <a:pt x="25880" y="27484"/>
                  </a:lnTo>
                  <a:lnTo>
                    <a:pt x="25012" y="26984"/>
                  </a:lnTo>
                  <a:lnTo>
                    <a:pt x="21987" y="25248"/>
                  </a:lnTo>
                  <a:lnTo>
                    <a:pt x="29062" y="21172"/>
                  </a:lnTo>
                  <a:close/>
                  <a:moveTo>
                    <a:pt x="43790" y="0"/>
                  </a:moveTo>
                  <a:lnTo>
                    <a:pt x="25669" y="10468"/>
                  </a:lnTo>
                  <a:lnTo>
                    <a:pt x="24749" y="9942"/>
                  </a:lnTo>
                  <a:lnTo>
                    <a:pt x="19568" y="12913"/>
                  </a:lnTo>
                  <a:lnTo>
                    <a:pt x="19568" y="13992"/>
                  </a:lnTo>
                  <a:lnTo>
                    <a:pt x="14702" y="16780"/>
                  </a:lnTo>
                  <a:lnTo>
                    <a:pt x="14360" y="16595"/>
                  </a:lnTo>
                  <a:lnTo>
                    <a:pt x="1" y="24880"/>
                  </a:lnTo>
                  <a:lnTo>
                    <a:pt x="1" y="26300"/>
                  </a:lnTo>
                  <a:lnTo>
                    <a:pt x="15597" y="17279"/>
                  </a:lnTo>
                  <a:lnTo>
                    <a:pt x="15228" y="17095"/>
                  </a:lnTo>
                  <a:lnTo>
                    <a:pt x="19568" y="14570"/>
                  </a:lnTo>
                  <a:lnTo>
                    <a:pt x="19568" y="15675"/>
                  </a:lnTo>
                  <a:lnTo>
                    <a:pt x="22750" y="17516"/>
                  </a:lnTo>
                  <a:lnTo>
                    <a:pt x="19384" y="19488"/>
                  </a:lnTo>
                  <a:lnTo>
                    <a:pt x="19147" y="19331"/>
                  </a:lnTo>
                  <a:lnTo>
                    <a:pt x="1" y="30403"/>
                  </a:lnTo>
                  <a:lnTo>
                    <a:pt x="1" y="31665"/>
                  </a:lnTo>
                  <a:lnTo>
                    <a:pt x="20252" y="19988"/>
                  </a:lnTo>
                  <a:lnTo>
                    <a:pt x="20015" y="19830"/>
                  </a:lnTo>
                  <a:lnTo>
                    <a:pt x="23381" y="17910"/>
                  </a:lnTo>
                  <a:lnTo>
                    <a:pt x="26669" y="19778"/>
                  </a:lnTo>
                  <a:lnTo>
                    <a:pt x="19568" y="23881"/>
                  </a:lnTo>
                  <a:lnTo>
                    <a:pt x="19568" y="24617"/>
                  </a:lnTo>
                  <a:lnTo>
                    <a:pt x="1" y="35926"/>
                  </a:lnTo>
                  <a:lnTo>
                    <a:pt x="1" y="37057"/>
                  </a:lnTo>
                  <a:lnTo>
                    <a:pt x="19568" y="25748"/>
                  </a:lnTo>
                  <a:lnTo>
                    <a:pt x="19568" y="26616"/>
                  </a:lnTo>
                  <a:lnTo>
                    <a:pt x="22619" y="28378"/>
                  </a:lnTo>
                  <a:lnTo>
                    <a:pt x="23487" y="28878"/>
                  </a:lnTo>
                  <a:lnTo>
                    <a:pt x="26616" y="30692"/>
                  </a:lnTo>
                  <a:lnTo>
                    <a:pt x="19568" y="34716"/>
                  </a:lnTo>
                  <a:lnTo>
                    <a:pt x="19568" y="35663"/>
                  </a:lnTo>
                  <a:lnTo>
                    <a:pt x="4340" y="44447"/>
                  </a:lnTo>
                  <a:lnTo>
                    <a:pt x="5103" y="44868"/>
                  </a:lnTo>
                  <a:lnTo>
                    <a:pt x="19568" y="36505"/>
                  </a:lnTo>
                  <a:lnTo>
                    <a:pt x="19568" y="37583"/>
                  </a:lnTo>
                  <a:lnTo>
                    <a:pt x="29062" y="32112"/>
                  </a:lnTo>
                  <a:lnTo>
                    <a:pt x="31929" y="33743"/>
                  </a:lnTo>
                  <a:lnTo>
                    <a:pt x="29115" y="35374"/>
                  </a:lnTo>
                  <a:lnTo>
                    <a:pt x="29115" y="35663"/>
                  </a:lnTo>
                  <a:lnTo>
                    <a:pt x="9179" y="46867"/>
                  </a:lnTo>
                  <a:lnTo>
                    <a:pt x="9811" y="47235"/>
                  </a:lnTo>
                  <a:lnTo>
                    <a:pt x="29115" y="36373"/>
                  </a:lnTo>
                  <a:lnTo>
                    <a:pt x="29115" y="36636"/>
                  </a:lnTo>
                  <a:lnTo>
                    <a:pt x="33033" y="34374"/>
                  </a:lnTo>
                  <a:lnTo>
                    <a:pt x="36137" y="36189"/>
                  </a:lnTo>
                  <a:lnTo>
                    <a:pt x="31061" y="39108"/>
                  </a:lnTo>
                  <a:lnTo>
                    <a:pt x="31508" y="39371"/>
                  </a:lnTo>
                  <a:lnTo>
                    <a:pt x="29115" y="40765"/>
                  </a:lnTo>
                  <a:lnTo>
                    <a:pt x="29115" y="41160"/>
                  </a:lnTo>
                  <a:lnTo>
                    <a:pt x="13913" y="49944"/>
                  </a:lnTo>
                  <a:lnTo>
                    <a:pt x="14413" y="50233"/>
                  </a:lnTo>
                  <a:lnTo>
                    <a:pt x="29115" y="41765"/>
                  </a:lnTo>
                  <a:lnTo>
                    <a:pt x="29115" y="42159"/>
                  </a:lnTo>
                  <a:lnTo>
                    <a:pt x="32718" y="40081"/>
                  </a:lnTo>
                  <a:lnTo>
                    <a:pt x="33454" y="40502"/>
                  </a:lnTo>
                  <a:lnTo>
                    <a:pt x="38530" y="37583"/>
                  </a:lnTo>
                  <a:lnTo>
                    <a:pt x="38530" y="36741"/>
                  </a:lnTo>
                  <a:lnTo>
                    <a:pt x="58203" y="25380"/>
                  </a:lnTo>
                  <a:lnTo>
                    <a:pt x="58203" y="23959"/>
                  </a:lnTo>
                  <a:lnTo>
                    <a:pt x="38530" y="35321"/>
                  </a:lnTo>
                  <a:lnTo>
                    <a:pt x="38530" y="34795"/>
                  </a:lnTo>
                  <a:lnTo>
                    <a:pt x="35427" y="33033"/>
                  </a:lnTo>
                  <a:lnTo>
                    <a:pt x="58203" y="19883"/>
                  </a:lnTo>
                  <a:lnTo>
                    <a:pt x="58203" y="18594"/>
                  </a:lnTo>
                  <a:lnTo>
                    <a:pt x="34322" y="32375"/>
                  </a:lnTo>
                  <a:lnTo>
                    <a:pt x="31455" y="30719"/>
                  </a:lnTo>
                  <a:lnTo>
                    <a:pt x="38530" y="26642"/>
                  </a:lnTo>
                  <a:lnTo>
                    <a:pt x="38530" y="25695"/>
                  </a:lnTo>
                  <a:lnTo>
                    <a:pt x="58203" y="14334"/>
                  </a:lnTo>
                  <a:lnTo>
                    <a:pt x="58203" y="13203"/>
                  </a:lnTo>
                  <a:lnTo>
                    <a:pt x="38530" y="24564"/>
                  </a:lnTo>
                  <a:lnTo>
                    <a:pt x="38530" y="23854"/>
                  </a:lnTo>
                  <a:lnTo>
                    <a:pt x="35348" y="22013"/>
                  </a:lnTo>
                  <a:lnTo>
                    <a:pt x="34480" y="21514"/>
                  </a:lnTo>
                  <a:lnTo>
                    <a:pt x="31455" y="19778"/>
                  </a:lnTo>
                  <a:lnTo>
                    <a:pt x="38530" y="15675"/>
                  </a:lnTo>
                  <a:lnTo>
                    <a:pt x="38530" y="14676"/>
                  </a:lnTo>
                  <a:lnTo>
                    <a:pt x="53863" y="5812"/>
                  </a:lnTo>
                  <a:lnTo>
                    <a:pt x="53127" y="5365"/>
                  </a:lnTo>
                  <a:lnTo>
                    <a:pt x="38530" y="13808"/>
                  </a:lnTo>
                  <a:lnTo>
                    <a:pt x="38530" y="12913"/>
                  </a:lnTo>
                  <a:lnTo>
                    <a:pt x="29062" y="18384"/>
                  </a:lnTo>
                  <a:lnTo>
                    <a:pt x="25801" y="16517"/>
                  </a:lnTo>
                  <a:lnTo>
                    <a:pt x="49103" y="3051"/>
                  </a:lnTo>
                  <a:lnTo>
                    <a:pt x="48472" y="2683"/>
                  </a:lnTo>
                  <a:lnTo>
                    <a:pt x="25170" y="16148"/>
                  </a:lnTo>
                  <a:lnTo>
                    <a:pt x="21987" y="14307"/>
                  </a:lnTo>
                  <a:lnTo>
                    <a:pt x="27142" y="11335"/>
                  </a:lnTo>
                  <a:lnTo>
                    <a:pt x="26169" y="10757"/>
                  </a:lnTo>
                  <a:lnTo>
                    <a:pt x="44316" y="289"/>
                  </a:lnTo>
                  <a:lnTo>
                    <a:pt x="437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1615575" y="2153950"/>
              <a:ext cx="988250" cy="589800"/>
            </a:xfrm>
            <a:custGeom>
              <a:rect b="b" l="l" r="r" t="t"/>
              <a:pathLst>
                <a:path extrusionOk="0" h="23592" w="39530">
                  <a:moveTo>
                    <a:pt x="39135" y="1"/>
                  </a:moveTo>
                  <a:lnTo>
                    <a:pt x="10047" y="16780"/>
                  </a:lnTo>
                  <a:lnTo>
                    <a:pt x="9574" y="16517"/>
                  </a:lnTo>
                  <a:lnTo>
                    <a:pt x="1" y="22040"/>
                  </a:lnTo>
                  <a:lnTo>
                    <a:pt x="1" y="23592"/>
                  </a:lnTo>
                  <a:lnTo>
                    <a:pt x="10915" y="17280"/>
                  </a:lnTo>
                  <a:lnTo>
                    <a:pt x="10442" y="17017"/>
                  </a:lnTo>
                  <a:lnTo>
                    <a:pt x="39530" y="211"/>
                  </a:lnTo>
                  <a:lnTo>
                    <a:pt x="39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1615575" y="2086225"/>
              <a:ext cx="868575" cy="523400"/>
            </a:xfrm>
            <a:custGeom>
              <a:rect b="b" l="l" r="r" t="t"/>
              <a:pathLst>
                <a:path extrusionOk="0" h="20936" w="34743">
                  <a:moveTo>
                    <a:pt x="34480" y="1"/>
                  </a:moveTo>
                  <a:lnTo>
                    <a:pt x="5392" y="16806"/>
                  </a:lnTo>
                  <a:lnTo>
                    <a:pt x="4787" y="16464"/>
                  </a:lnTo>
                  <a:lnTo>
                    <a:pt x="1" y="19226"/>
                  </a:lnTo>
                  <a:lnTo>
                    <a:pt x="1" y="20935"/>
                  </a:lnTo>
                  <a:lnTo>
                    <a:pt x="6260" y="17306"/>
                  </a:lnTo>
                  <a:lnTo>
                    <a:pt x="5655" y="16964"/>
                  </a:lnTo>
                  <a:lnTo>
                    <a:pt x="34743" y="158"/>
                  </a:lnTo>
                  <a:lnTo>
                    <a:pt x="344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1615575" y="2019175"/>
              <a:ext cx="749575" cy="455650"/>
            </a:xfrm>
            <a:custGeom>
              <a:rect b="b" l="l" r="r" t="t"/>
              <a:pathLst>
                <a:path extrusionOk="0" h="18226" w="29983">
                  <a:moveTo>
                    <a:pt x="29825" y="0"/>
                  </a:moveTo>
                  <a:lnTo>
                    <a:pt x="711" y="16806"/>
                  </a:lnTo>
                  <a:lnTo>
                    <a:pt x="1" y="16385"/>
                  </a:lnTo>
                  <a:lnTo>
                    <a:pt x="1" y="16411"/>
                  </a:lnTo>
                  <a:lnTo>
                    <a:pt x="1" y="18226"/>
                  </a:lnTo>
                  <a:lnTo>
                    <a:pt x="1579" y="17305"/>
                  </a:lnTo>
                  <a:lnTo>
                    <a:pt x="868" y="16885"/>
                  </a:lnTo>
                  <a:lnTo>
                    <a:pt x="29983" y="105"/>
                  </a:lnTo>
                  <a:lnTo>
                    <a:pt x="298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495200" y="2607625"/>
              <a:ext cx="151250" cy="199250"/>
            </a:xfrm>
            <a:custGeom>
              <a:rect b="b" l="l" r="r" t="t"/>
              <a:pathLst>
                <a:path extrusionOk="0" h="7970" w="6050">
                  <a:moveTo>
                    <a:pt x="2736" y="1"/>
                  </a:moveTo>
                  <a:cubicBezTo>
                    <a:pt x="1158" y="1"/>
                    <a:pt x="106" y="658"/>
                    <a:pt x="106" y="2210"/>
                  </a:cubicBezTo>
                  <a:cubicBezTo>
                    <a:pt x="106" y="3840"/>
                    <a:pt x="1026" y="4340"/>
                    <a:pt x="2999" y="4498"/>
                  </a:cubicBezTo>
                  <a:cubicBezTo>
                    <a:pt x="4208" y="4629"/>
                    <a:pt x="4734" y="4787"/>
                    <a:pt x="4734" y="5681"/>
                  </a:cubicBezTo>
                  <a:cubicBezTo>
                    <a:pt x="4734" y="6470"/>
                    <a:pt x="4208" y="6760"/>
                    <a:pt x="3367" y="6760"/>
                  </a:cubicBezTo>
                  <a:lnTo>
                    <a:pt x="2709" y="6760"/>
                  </a:lnTo>
                  <a:cubicBezTo>
                    <a:pt x="1920" y="6760"/>
                    <a:pt x="1578" y="6497"/>
                    <a:pt x="1394" y="5944"/>
                  </a:cubicBezTo>
                  <a:cubicBezTo>
                    <a:pt x="1348" y="5807"/>
                    <a:pt x="1242" y="5729"/>
                    <a:pt x="1129" y="5729"/>
                  </a:cubicBezTo>
                  <a:cubicBezTo>
                    <a:pt x="1112" y="5729"/>
                    <a:pt x="1095" y="5731"/>
                    <a:pt x="1079" y="5734"/>
                  </a:cubicBezTo>
                  <a:lnTo>
                    <a:pt x="237" y="5734"/>
                  </a:lnTo>
                  <a:cubicBezTo>
                    <a:pt x="79" y="5734"/>
                    <a:pt x="0" y="5839"/>
                    <a:pt x="27" y="5971"/>
                  </a:cubicBezTo>
                  <a:cubicBezTo>
                    <a:pt x="211" y="7286"/>
                    <a:pt x="1131" y="7969"/>
                    <a:pt x="2736" y="7969"/>
                  </a:cubicBezTo>
                  <a:lnTo>
                    <a:pt x="3314" y="7969"/>
                  </a:lnTo>
                  <a:cubicBezTo>
                    <a:pt x="4945" y="7969"/>
                    <a:pt x="6049" y="7312"/>
                    <a:pt x="6049" y="5681"/>
                  </a:cubicBezTo>
                  <a:cubicBezTo>
                    <a:pt x="6049" y="3893"/>
                    <a:pt x="4892" y="3551"/>
                    <a:pt x="2999" y="3314"/>
                  </a:cubicBezTo>
                  <a:cubicBezTo>
                    <a:pt x="1868" y="3183"/>
                    <a:pt x="1421" y="2894"/>
                    <a:pt x="1421" y="2183"/>
                  </a:cubicBezTo>
                  <a:cubicBezTo>
                    <a:pt x="1421" y="1473"/>
                    <a:pt x="1920" y="1184"/>
                    <a:pt x="2736" y="1184"/>
                  </a:cubicBezTo>
                  <a:lnTo>
                    <a:pt x="3209" y="1184"/>
                  </a:lnTo>
                  <a:cubicBezTo>
                    <a:pt x="4051" y="1184"/>
                    <a:pt x="4419" y="1552"/>
                    <a:pt x="4524" y="2157"/>
                  </a:cubicBezTo>
                  <a:cubicBezTo>
                    <a:pt x="4550" y="2315"/>
                    <a:pt x="4682" y="2420"/>
                    <a:pt x="4840" y="2420"/>
                  </a:cubicBezTo>
                  <a:lnTo>
                    <a:pt x="5681" y="2420"/>
                  </a:lnTo>
                  <a:cubicBezTo>
                    <a:pt x="5839" y="2420"/>
                    <a:pt x="5892" y="2341"/>
                    <a:pt x="5892" y="2183"/>
                  </a:cubicBezTo>
                  <a:cubicBezTo>
                    <a:pt x="5839" y="763"/>
                    <a:pt x="4787" y="1"/>
                    <a:pt x="3262" y="1"/>
                  </a:cubicBez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685275" y="2608850"/>
              <a:ext cx="153150" cy="198050"/>
            </a:xfrm>
            <a:custGeom>
              <a:rect b="b" l="l" r="r" t="t"/>
              <a:pathLst>
                <a:path extrusionOk="0" h="7922" w="6126">
                  <a:moveTo>
                    <a:pt x="221" y="1"/>
                  </a:moveTo>
                  <a:cubicBezTo>
                    <a:pt x="86" y="1"/>
                    <a:pt x="0" y="121"/>
                    <a:pt x="24" y="241"/>
                  </a:cubicBezTo>
                  <a:lnTo>
                    <a:pt x="24" y="5133"/>
                  </a:lnTo>
                  <a:cubicBezTo>
                    <a:pt x="24" y="6868"/>
                    <a:pt x="656" y="7920"/>
                    <a:pt x="2444" y="7920"/>
                  </a:cubicBezTo>
                  <a:lnTo>
                    <a:pt x="2575" y="7920"/>
                  </a:lnTo>
                  <a:cubicBezTo>
                    <a:pt x="2602" y="7921"/>
                    <a:pt x="2628" y="7922"/>
                    <a:pt x="2654" y="7922"/>
                  </a:cubicBezTo>
                  <a:cubicBezTo>
                    <a:pt x="3519" y="7922"/>
                    <a:pt x="4326" y="7503"/>
                    <a:pt x="4811" y="6763"/>
                  </a:cubicBezTo>
                  <a:lnTo>
                    <a:pt x="4811" y="7657"/>
                  </a:lnTo>
                  <a:cubicBezTo>
                    <a:pt x="4787" y="7753"/>
                    <a:pt x="4872" y="7871"/>
                    <a:pt x="4987" y="7871"/>
                  </a:cubicBezTo>
                  <a:cubicBezTo>
                    <a:pt x="4998" y="7871"/>
                    <a:pt x="5010" y="7870"/>
                    <a:pt x="5021" y="7868"/>
                  </a:cubicBezTo>
                  <a:lnTo>
                    <a:pt x="5889" y="7868"/>
                  </a:lnTo>
                  <a:cubicBezTo>
                    <a:pt x="5903" y="7871"/>
                    <a:pt x="5916" y="7872"/>
                    <a:pt x="5929" y="7872"/>
                  </a:cubicBezTo>
                  <a:cubicBezTo>
                    <a:pt x="6042" y="7872"/>
                    <a:pt x="6126" y="7775"/>
                    <a:pt x="6126" y="7657"/>
                  </a:cubicBezTo>
                  <a:lnTo>
                    <a:pt x="6126" y="241"/>
                  </a:lnTo>
                  <a:cubicBezTo>
                    <a:pt x="6126" y="121"/>
                    <a:pt x="6038" y="1"/>
                    <a:pt x="5923" y="1"/>
                  </a:cubicBezTo>
                  <a:cubicBezTo>
                    <a:pt x="5912" y="1"/>
                    <a:pt x="5901" y="2"/>
                    <a:pt x="5889" y="4"/>
                  </a:cubicBezTo>
                  <a:lnTo>
                    <a:pt x="5048" y="4"/>
                  </a:lnTo>
                  <a:cubicBezTo>
                    <a:pt x="5034" y="2"/>
                    <a:pt x="5021" y="1"/>
                    <a:pt x="5008" y="1"/>
                  </a:cubicBezTo>
                  <a:cubicBezTo>
                    <a:pt x="4873" y="1"/>
                    <a:pt x="4787" y="121"/>
                    <a:pt x="4811" y="241"/>
                  </a:cubicBezTo>
                  <a:lnTo>
                    <a:pt x="4811" y="5764"/>
                  </a:lnTo>
                  <a:cubicBezTo>
                    <a:pt x="4394" y="6353"/>
                    <a:pt x="3748" y="6690"/>
                    <a:pt x="3066" y="6690"/>
                  </a:cubicBezTo>
                  <a:cubicBezTo>
                    <a:pt x="3016" y="6690"/>
                    <a:pt x="2967" y="6688"/>
                    <a:pt x="2917" y="6684"/>
                  </a:cubicBezTo>
                  <a:lnTo>
                    <a:pt x="2681" y="6684"/>
                  </a:lnTo>
                  <a:cubicBezTo>
                    <a:pt x="1681" y="6684"/>
                    <a:pt x="1366" y="6237"/>
                    <a:pt x="1366" y="5212"/>
                  </a:cubicBezTo>
                  <a:lnTo>
                    <a:pt x="1366" y="241"/>
                  </a:lnTo>
                  <a:cubicBezTo>
                    <a:pt x="1366" y="121"/>
                    <a:pt x="1278" y="1"/>
                    <a:pt x="1163" y="1"/>
                  </a:cubicBezTo>
                  <a:cubicBezTo>
                    <a:pt x="1152" y="1"/>
                    <a:pt x="1140" y="2"/>
                    <a:pt x="1129" y="4"/>
                  </a:cubicBezTo>
                  <a:lnTo>
                    <a:pt x="261" y="4"/>
                  </a:lnTo>
                  <a:cubicBezTo>
                    <a:pt x="247" y="2"/>
                    <a:pt x="234" y="1"/>
                    <a:pt x="221" y="1"/>
                  </a:cubicBez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885100" y="2530050"/>
              <a:ext cx="159800" cy="277600"/>
            </a:xfrm>
            <a:custGeom>
              <a:rect b="b" l="l" r="r" t="t"/>
              <a:pathLst>
                <a:path extrusionOk="0" h="11104" w="6392">
                  <a:moveTo>
                    <a:pt x="3603" y="4313"/>
                  </a:moveTo>
                  <a:cubicBezTo>
                    <a:pt x="4524" y="4313"/>
                    <a:pt x="5050" y="4787"/>
                    <a:pt x="5050" y="5839"/>
                  </a:cubicBezTo>
                  <a:lnTo>
                    <a:pt x="5050" y="8364"/>
                  </a:lnTo>
                  <a:cubicBezTo>
                    <a:pt x="5050" y="9363"/>
                    <a:pt x="4524" y="9863"/>
                    <a:pt x="3603" y="9863"/>
                  </a:cubicBezTo>
                  <a:lnTo>
                    <a:pt x="2788" y="9863"/>
                  </a:lnTo>
                  <a:cubicBezTo>
                    <a:pt x="1894" y="9863"/>
                    <a:pt x="1342" y="9363"/>
                    <a:pt x="1342" y="8364"/>
                  </a:cubicBezTo>
                  <a:lnTo>
                    <a:pt x="1342" y="5839"/>
                  </a:lnTo>
                  <a:cubicBezTo>
                    <a:pt x="1342" y="4787"/>
                    <a:pt x="1894" y="4313"/>
                    <a:pt x="2788" y="4313"/>
                  </a:cubicBezTo>
                  <a:close/>
                  <a:moveTo>
                    <a:pt x="237" y="0"/>
                  </a:moveTo>
                  <a:cubicBezTo>
                    <a:pt x="105" y="0"/>
                    <a:pt x="0" y="105"/>
                    <a:pt x="0" y="237"/>
                  </a:cubicBezTo>
                  <a:lnTo>
                    <a:pt x="0" y="10809"/>
                  </a:lnTo>
                  <a:cubicBezTo>
                    <a:pt x="0" y="10927"/>
                    <a:pt x="85" y="11024"/>
                    <a:pt x="197" y="11024"/>
                  </a:cubicBezTo>
                  <a:cubicBezTo>
                    <a:pt x="210" y="11024"/>
                    <a:pt x="223" y="11023"/>
                    <a:pt x="237" y="11020"/>
                  </a:cubicBezTo>
                  <a:lnTo>
                    <a:pt x="1105" y="11020"/>
                  </a:lnTo>
                  <a:cubicBezTo>
                    <a:pt x="1119" y="11023"/>
                    <a:pt x="1132" y="11024"/>
                    <a:pt x="1146" y="11024"/>
                  </a:cubicBezTo>
                  <a:cubicBezTo>
                    <a:pt x="1262" y="11024"/>
                    <a:pt x="1365" y="10927"/>
                    <a:pt x="1342" y="10809"/>
                  </a:cubicBezTo>
                  <a:lnTo>
                    <a:pt x="1342" y="10073"/>
                  </a:lnTo>
                  <a:cubicBezTo>
                    <a:pt x="1664" y="10693"/>
                    <a:pt x="2315" y="11103"/>
                    <a:pt x="3028" y="11103"/>
                  </a:cubicBezTo>
                  <a:cubicBezTo>
                    <a:pt x="3070" y="11103"/>
                    <a:pt x="3113" y="11102"/>
                    <a:pt x="3156" y="11099"/>
                  </a:cubicBezTo>
                  <a:lnTo>
                    <a:pt x="3630" y="11099"/>
                  </a:lnTo>
                  <a:cubicBezTo>
                    <a:pt x="5313" y="11099"/>
                    <a:pt x="6391" y="9994"/>
                    <a:pt x="6391" y="8258"/>
                  </a:cubicBezTo>
                  <a:lnTo>
                    <a:pt x="6391" y="5944"/>
                  </a:lnTo>
                  <a:cubicBezTo>
                    <a:pt x="6391" y="4182"/>
                    <a:pt x="5313" y="3077"/>
                    <a:pt x="3630" y="3077"/>
                  </a:cubicBezTo>
                  <a:lnTo>
                    <a:pt x="3156" y="3077"/>
                  </a:lnTo>
                  <a:cubicBezTo>
                    <a:pt x="2209" y="3077"/>
                    <a:pt x="1683" y="3472"/>
                    <a:pt x="1342" y="4024"/>
                  </a:cubicBezTo>
                  <a:lnTo>
                    <a:pt x="1342" y="237"/>
                  </a:lnTo>
                  <a:cubicBezTo>
                    <a:pt x="1368" y="105"/>
                    <a:pt x="1236" y="0"/>
                    <a:pt x="1105" y="0"/>
                  </a:cubicBez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1084325" y="2528075"/>
              <a:ext cx="191350" cy="280100"/>
            </a:xfrm>
            <a:custGeom>
              <a:rect b="b" l="l" r="r" t="t"/>
              <a:pathLst>
                <a:path extrusionOk="0" h="11204" w="7654">
                  <a:moveTo>
                    <a:pt x="4497" y="1263"/>
                  </a:moveTo>
                  <a:cubicBezTo>
                    <a:pt x="5760" y="1263"/>
                    <a:pt x="6286" y="1841"/>
                    <a:pt x="6286" y="3288"/>
                  </a:cubicBezTo>
                  <a:lnTo>
                    <a:pt x="6286" y="7917"/>
                  </a:lnTo>
                  <a:cubicBezTo>
                    <a:pt x="6286" y="9363"/>
                    <a:pt x="5760" y="9942"/>
                    <a:pt x="4497" y="9942"/>
                  </a:cubicBezTo>
                  <a:lnTo>
                    <a:pt x="3156" y="9942"/>
                  </a:lnTo>
                  <a:cubicBezTo>
                    <a:pt x="1894" y="9942"/>
                    <a:pt x="1368" y="9363"/>
                    <a:pt x="1368" y="7917"/>
                  </a:cubicBezTo>
                  <a:lnTo>
                    <a:pt x="1368" y="3288"/>
                  </a:lnTo>
                  <a:cubicBezTo>
                    <a:pt x="1368" y="1841"/>
                    <a:pt x="1894" y="1263"/>
                    <a:pt x="3156" y="1263"/>
                  </a:cubicBezTo>
                  <a:close/>
                  <a:moveTo>
                    <a:pt x="3156" y="0"/>
                  </a:moveTo>
                  <a:cubicBezTo>
                    <a:pt x="1078" y="0"/>
                    <a:pt x="0" y="1236"/>
                    <a:pt x="0" y="3288"/>
                  </a:cubicBezTo>
                  <a:lnTo>
                    <a:pt x="0" y="7917"/>
                  </a:lnTo>
                  <a:cubicBezTo>
                    <a:pt x="0" y="9968"/>
                    <a:pt x="1078" y="11204"/>
                    <a:pt x="3156" y="11204"/>
                  </a:cubicBezTo>
                  <a:lnTo>
                    <a:pt x="4497" y="11204"/>
                  </a:lnTo>
                  <a:cubicBezTo>
                    <a:pt x="6575" y="11204"/>
                    <a:pt x="7653" y="9968"/>
                    <a:pt x="7653" y="7917"/>
                  </a:cubicBezTo>
                  <a:lnTo>
                    <a:pt x="7653" y="3288"/>
                  </a:lnTo>
                  <a:cubicBezTo>
                    <a:pt x="7653" y="1236"/>
                    <a:pt x="6601" y="0"/>
                    <a:pt x="4497" y="0"/>
                  </a:cubicBez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1054725" y="2582650"/>
              <a:ext cx="255800" cy="169650"/>
            </a:xfrm>
            <a:custGeom>
              <a:rect b="b" l="l" r="r" t="t"/>
              <a:pathLst>
                <a:path extrusionOk="0" h="6786" w="10232">
                  <a:moveTo>
                    <a:pt x="10231" y="0"/>
                  </a:moveTo>
                  <a:lnTo>
                    <a:pt x="1" y="5918"/>
                  </a:lnTo>
                  <a:lnTo>
                    <a:pt x="27" y="6786"/>
                  </a:lnTo>
                  <a:lnTo>
                    <a:pt x="10231" y="868"/>
                  </a:lnTo>
                  <a:lnTo>
                    <a:pt x="10231" y="0"/>
                  </a:ln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2">
    <p:bg>
      <p:bgPr>
        <a:solidFill>
          <a:srgbClr val="282828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5"/>
          <p:cNvGrpSpPr/>
          <p:nvPr/>
        </p:nvGrpSpPr>
        <p:grpSpPr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139" name="Google Shape;139;p5"/>
            <p:cNvSpPr/>
            <p:nvPr/>
          </p:nvSpPr>
          <p:spPr>
            <a:xfrm>
              <a:off x="1190625" y="238125"/>
              <a:ext cx="3188225" cy="2001075"/>
            </a:xfrm>
            <a:custGeom>
              <a:rect b="b" l="l" r="r" t="t"/>
              <a:pathLst>
                <a:path extrusionOk="0" h="80043" w="127529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1289550" y="3970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1388475" y="5558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1488900" y="714775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1587825" y="8736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1686750" y="103255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1785675" y="119142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1886125" y="1350325"/>
              <a:ext cx="3186725" cy="2001075"/>
            </a:xfrm>
            <a:custGeom>
              <a:rect b="b" l="l" r="r" t="t"/>
              <a:pathLst>
                <a:path extrusionOk="0" h="80043" w="127469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1985050" y="15092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2083975" y="16681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2182900" y="182697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2283325" y="19858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2382250" y="21447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2481200" y="2303625"/>
              <a:ext cx="3188225" cy="2002600"/>
            </a:xfrm>
            <a:custGeom>
              <a:rect b="b" l="l" r="r" t="t"/>
              <a:pathLst>
                <a:path extrusionOk="0" h="8010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2580125" y="2462525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2680550" y="262140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2779475" y="27803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2878400" y="29391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2977325" y="3098075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3077750" y="32569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3176700" y="3415850"/>
              <a:ext cx="3188225" cy="2002575"/>
            </a:xfrm>
            <a:custGeom>
              <a:rect b="b" l="l" r="r" t="t"/>
              <a:pathLst>
                <a:path extrusionOk="0" h="80103" w="127529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2512675" y="2032325"/>
              <a:ext cx="593600" cy="370275"/>
            </a:xfrm>
            <a:custGeom>
              <a:rect b="b" l="l" r="r" t="t"/>
              <a:pathLst>
                <a:path extrusionOk="0" h="14811" w="23744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2512675" y="2032325"/>
              <a:ext cx="239850" cy="149925"/>
            </a:xfrm>
            <a:custGeom>
              <a:rect b="b" l="l" r="r" t="t"/>
              <a:pathLst>
                <a:path extrusionOk="0" h="5997" w="9594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3495950" y="2032325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3849700" y="2032325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4203450" y="2119275"/>
              <a:ext cx="848425" cy="530625"/>
            </a:xfrm>
            <a:custGeom>
              <a:rect b="b" l="l" r="r" t="t"/>
              <a:pathLst>
                <a:path extrusionOk="0" h="21225" w="33937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4557200" y="2339600"/>
              <a:ext cx="494675" cy="310300"/>
            </a:xfrm>
            <a:custGeom>
              <a:rect b="b" l="l" r="r" t="t"/>
              <a:pathLst>
                <a:path extrusionOk="0" h="12412" w="19787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14222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910950" y="2561450"/>
              <a:ext cx="140925" cy="88450"/>
            </a:xfrm>
            <a:custGeom>
              <a:rect b="b" l="l" r="r" t="t"/>
              <a:pathLst>
                <a:path extrusionOk="0" h="3538" w="5637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278847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2512675" y="2032325"/>
              <a:ext cx="947350" cy="590600"/>
            </a:xfrm>
            <a:custGeom>
              <a:rect b="b" l="l" r="r" t="t"/>
              <a:pathLst>
                <a:path extrusionOk="0" h="23624" w="37894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4830000" y="3666150"/>
              <a:ext cx="221875" cy="137925"/>
            </a:xfrm>
            <a:custGeom>
              <a:rect b="b" l="l" r="r" t="t"/>
              <a:pathLst>
                <a:path extrusionOk="0" h="5517" w="8875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4476250" y="3444325"/>
              <a:ext cx="575625" cy="359750"/>
            </a:xfrm>
            <a:custGeom>
              <a:rect b="b" l="l" r="r" t="t"/>
              <a:pathLst>
                <a:path extrusionOk="0" h="14390" w="23025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4122525" y="3223975"/>
              <a:ext cx="929350" cy="580100"/>
            </a:xfrm>
            <a:custGeom>
              <a:rect b="b" l="l" r="r" t="t"/>
              <a:pathLst>
                <a:path extrusionOk="0" h="23204" w="37174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376877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341502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3061275" y="3186500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2709025" y="3186500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2512675" y="3186500"/>
              <a:ext cx="866400" cy="541150"/>
            </a:xfrm>
            <a:custGeom>
              <a:rect b="b" l="l" r="r" t="t"/>
              <a:pathLst>
                <a:path extrusionOk="0" h="21646" w="34656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2512675" y="3186500"/>
              <a:ext cx="512650" cy="320800"/>
            </a:xfrm>
            <a:custGeom>
              <a:rect b="b" l="l" r="r" t="t"/>
              <a:pathLst>
                <a:path extrusionOk="0" h="12832" w="20506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2512675" y="3186500"/>
              <a:ext cx="158900" cy="100450"/>
            </a:xfrm>
            <a:custGeom>
              <a:rect b="b" l="l" r="r" t="t"/>
              <a:pathLst>
                <a:path extrusionOk="0" h="4018" w="6356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0" name="Google Shape;180;p5"/>
          <p:cNvSpPr txBox="1"/>
          <p:nvPr>
            <p:ph type="ctrTitle"/>
          </p:nvPr>
        </p:nvSpPr>
        <p:spPr>
          <a:xfrm>
            <a:off x="311708" y="58996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600"/>
              <a:buFont typeface="Roboto Medium"/>
              <a:buNone/>
              <a:defRPr sz="36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1" name="Google Shape;181;p5"/>
          <p:cNvSpPr txBox="1"/>
          <p:nvPr>
            <p:ph idx="1" type="subTitle"/>
          </p:nvPr>
        </p:nvSpPr>
        <p:spPr>
          <a:xfrm>
            <a:off x="311700" y="30300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Light"/>
              <a:buNone/>
              <a:defRPr sz="28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82" name="Google Shape;182;p5"/>
          <p:cNvCxnSpPr/>
          <p:nvPr/>
        </p:nvCxnSpPr>
        <p:spPr>
          <a:xfrm>
            <a:off x="4177800" y="2862725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 No-BG">
  <p:cSld name="TITLE_2_1">
    <p:bg>
      <p:bgPr>
        <a:solidFill>
          <a:srgbClr val="282828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"/>
          <p:cNvSpPr txBox="1"/>
          <p:nvPr>
            <p:ph type="ctrTitle"/>
          </p:nvPr>
        </p:nvSpPr>
        <p:spPr>
          <a:xfrm>
            <a:off x="311708" y="58996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600"/>
              <a:buFont typeface="Roboto Medium"/>
              <a:buNone/>
              <a:defRPr sz="36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5" name="Google Shape;185;p6"/>
          <p:cNvSpPr txBox="1"/>
          <p:nvPr>
            <p:ph idx="1" type="subTitle"/>
          </p:nvPr>
        </p:nvSpPr>
        <p:spPr>
          <a:xfrm>
            <a:off x="311700" y="30300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Light"/>
              <a:buNone/>
              <a:defRPr sz="28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86" name="Google Shape;186;p6"/>
          <p:cNvCxnSpPr/>
          <p:nvPr/>
        </p:nvCxnSpPr>
        <p:spPr>
          <a:xfrm>
            <a:off x="4177800" y="2862725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7" name="Google Shape;187;p6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188" name="Google Shape;188;p6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16" name="Google Shape;216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282828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7"/>
          <p:cNvGrpSpPr/>
          <p:nvPr/>
        </p:nvGrpSpPr>
        <p:grpSpPr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219" name="Google Shape;219;p7"/>
            <p:cNvSpPr/>
            <p:nvPr/>
          </p:nvSpPr>
          <p:spPr>
            <a:xfrm>
              <a:off x="1190625" y="238125"/>
              <a:ext cx="3188225" cy="2001075"/>
            </a:xfrm>
            <a:custGeom>
              <a:rect b="b" l="l" r="r" t="t"/>
              <a:pathLst>
                <a:path extrusionOk="0" h="80043" w="127529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7"/>
            <p:cNvSpPr/>
            <p:nvPr/>
          </p:nvSpPr>
          <p:spPr>
            <a:xfrm>
              <a:off x="1289550" y="3970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7"/>
            <p:cNvSpPr/>
            <p:nvPr/>
          </p:nvSpPr>
          <p:spPr>
            <a:xfrm>
              <a:off x="1388475" y="5558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7"/>
            <p:cNvSpPr/>
            <p:nvPr/>
          </p:nvSpPr>
          <p:spPr>
            <a:xfrm>
              <a:off x="1488900" y="714775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7"/>
            <p:cNvSpPr/>
            <p:nvPr/>
          </p:nvSpPr>
          <p:spPr>
            <a:xfrm>
              <a:off x="1587825" y="8736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1686750" y="103255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7"/>
            <p:cNvSpPr/>
            <p:nvPr/>
          </p:nvSpPr>
          <p:spPr>
            <a:xfrm>
              <a:off x="1785675" y="119142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7"/>
            <p:cNvSpPr/>
            <p:nvPr/>
          </p:nvSpPr>
          <p:spPr>
            <a:xfrm>
              <a:off x="1886125" y="1350325"/>
              <a:ext cx="3186725" cy="2001075"/>
            </a:xfrm>
            <a:custGeom>
              <a:rect b="b" l="l" r="r" t="t"/>
              <a:pathLst>
                <a:path extrusionOk="0" h="80043" w="127469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7"/>
            <p:cNvSpPr/>
            <p:nvPr/>
          </p:nvSpPr>
          <p:spPr>
            <a:xfrm>
              <a:off x="1985050" y="15092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2083975" y="16681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2182900" y="182697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2283325" y="19858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2382250" y="21447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2481200" y="2303625"/>
              <a:ext cx="3188225" cy="2002600"/>
            </a:xfrm>
            <a:custGeom>
              <a:rect b="b" l="l" r="r" t="t"/>
              <a:pathLst>
                <a:path extrusionOk="0" h="8010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2580125" y="2462525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2680550" y="262140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7"/>
            <p:cNvSpPr/>
            <p:nvPr/>
          </p:nvSpPr>
          <p:spPr>
            <a:xfrm>
              <a:off x="2779475" y="27803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7"/>
            <p:cNvSpPr/>
            <p:nvPr/>
          </p:nvSpPr>
          <p:spPr>
            <a:xfrm>
              <a:off x="2878400" y="29391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2977325" y="3098075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3077750" y="32569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3176700" y="3415850"/>
              <a:ext cx="3188225" cy="2002575"/>
            </a:xfrm>
            <a:custGeom>
              <a:rect b="b" l="l" r="r" t="t"/>
              <a:pathLst>
                <a:path extrusionOk="0" h="80103" w="127529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7"/>
            <p:cNvSpPr/>
            <p:nvPr/>
          </p:nvSpPr>
          <p:spPr>
            <a:xfrm>
              <a:off x="2512675" y="2032325"/>
              <a:ext cx="593600" cy="370275"/>
            </a:xfrm>
            <a:custGeom>
              <a:rect b="b" l="l" r="r" t="t"/>
              <a:pathLst>
                <a:path extrusionOk="0" h="14811" w="23744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7"/>
            <p:cNvSpPr/>
            <p:nvPr/>
          </p:nvSpPr>
          <p:spPr>
            <a:xfrm>
              <a:off x="2512675" y="2032325"/>
              <a:ext cx="239850" cy="149925"/>
            </a:xfrm>
            <a:custGeom>
              <a:rect b="b" l="l" r="r" t="t"/>
              <a:pathLst>
                <a:path extrusionOk="0" h="5997" w="9594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7"/>
            <p:cNvSpPr/>
            <p:nvPr/>
          </p:nvSpPr>
          <p:spPr>
            <a:xfrm>
              <a:off x="3495950" y="2032325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7"/>
            <p:cNvSpPr/>
            <p:nvPr/>
          </p:nvSpPr>
          <p:spPr>
            <a:xfrm>
              <a:off x="3849700" y="2032325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7"/>
            <p:cNvSpPr/>
            <p:nvPr/>
          </p:nvSpPr>
          <p:spPr>
            <a:xfrm>
              <a:off x="4203450" y="2119275"/>
              <a:ext cx="848425" cy="530625"/>
            </a:xfrm>
            <a:custGeom>
              <a:rect b="b" l="l" r="r" t="t"/>
              <a:pathLst>
                <a:path extrusionOk="0" h="21225" w="33937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7"/>
            <p:cNvSpPr/>
            <p:nvPr/>
          </p:nvSpPr>
          <p:spPr>
            <a:xfrm>
              <a:off x="4557200" y="2339600"/>
              <a:ext cx="494675" cy="310300"/>
            </a:xfrm>
            <a:custGeom>
              <a:rect b="b" l="l" r="r" t="t"/>
              <a:pathLst>
                <a:path extrusionOk="0" h="12412" w="19787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7"/>
            <p:cNvSpPr/>
            <p:nvPr/>
          </p:nvSpPr>
          <p:spPr>
            <a:xfrm>
              <a:off x="314222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7"/>
            <p:cNvSpPr/>
            <p:nvPr/>
          </p:nvSpPr>
          <p:spPr>
            <a:xfrm>
              <a:off x="4910950" y="2561450"/>
              <a:ext cx="140925" cy="88450"/>
            </a:xfrm>
            <a:custGeom>
              <a:rect b="b" l="l" r="r" t="t"/>
              <a:pathLst>
                <a:path extrusionOk="0" h="3538" w="5637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7"/>
            <p:cNvSpPr/>
            <p:nvPr/>
          </p:nvSpPr>
          <p:spPr>
            <a:xfrm>
              <a:off x="278847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7"/>
            <p:cNvSpPr/>
            <p:nvPr/>
          </p:nvSpPr>
          <p:spPr>
            <a:xfrm>
              <a:off x="2512675" y="2032325"/>
              <a:ext cx="947350" cy="590600"/>
            </a:xfrm>
            <a:custGeom>
              <a:rect b="b" l="l" r="r" t="t"/>
              <a:pathLst>
                <a:path extrusionOk="0" h="23624" w="37894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7"/>
            <p:cNvSpPr/>
            <p:nvPr/>
          </p:nvSpPr>
          <p:spPr>
            <a:xfrm>
              <a:off x="4830000" y="3666150"/>
              <a:ext cx="221875" cy="137925"/>
            </a:xfrm>
            <a:custGeom>
              <a:rect b="b" l="l" r="r" t="t"/>
              <a:pathLst>
                <a:path extrusionOk="0" h="5517" w="8875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7"/>
            <p:cNvSpPr/>
            <p:nvPr/>
          </p:nvSpPr>
          <p:spPr>
            <a:xfrm>
              <a:off x="4476250" y="3444325"/>
              <a:ext cx="575625" cy="359750"/>
            </a:xfrm>
            <a:custGeom>
              <a:rect b="b" l="l" r="r" t="t"/>
              <a:pathLst>
                <a:path extrusionOk="0" h="14390" w="23025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7"/>
            <p:cNvSpPr/>
            <p:nvPr/>
          </p:nvSpPr>
          <p:spPr>
            <a:xfrm>
              <a:off x="4122525" y="3223975"/>
              <a:ext cx="929350" cy="580100"/>
            </a:xfrm>
            <a:custGeom>
              <a:rect b="b" l="l" r="r" t="t"/>
              <a:pathLst>
                <a:path extrusionOk="0" h="23204" w="37174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7"/>
            <p:cNvSpPr/>
            <p:nvPr/>
          </p:nvSpPr>
          <p:spPr>
            <a:xfrm>
              <a:off x="376877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7"/>
            <p:cNvSpPr/>
            <p:nvPr/>
          </p:nvSpPr>
          <p:spPr>
            <a:xfrm>
              <a:off x="341502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7"/>
            <p:cNvSpPr/>
            <p:nvPr/>
          </p:nvSpPr>
          <p:spPr>
            <a:xfrm>
              <a:off x="3061275" y="3186500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7"/>
            <p:cNvSpPr/>
            <p:nvPr/>
          </p:nvSpPr>
          <p:spPr>
            <a:xfrm>
              <a:off x="2709025" y="3186500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7"/>
            <p:cNvSpPr/>
            <p:nvPr/>
          </p:nvSpPr>
          <p:spPr>
            <a:xfrm>
              <a:off x="2512675" y="3186500"/>
              <a:ext cx="866400" cy="541150"/>
            </a:xfrm>
            <a:custGeom>
              <a:rect b="b" l="l" r="r" t="t"/>
              <a:pathLst>
                <a:path extrusionOk="0" h="21646" w="34656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7"/>
            <p:cNvSpPr/>
            <p:nvPr/>
          </p:nvSpPr>
          <p:spPr>
            <a:xfrm>
              <a:off x="2512675" y="3186500"/>
              <a:ext cx="512650" cy="320800"/>
            </a:xfrm>
            <a:custGeom>
              <a:rect b="b" l="l" r="r" t="t"/>
              <a:pathLst>
                <a:path extrusionOk="0" h="12832" w="20506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2512675" y="3186500"/>
              <a:ext cx="158900" cy="100450"/>
            </a:xfrm>
            <a:custGeom>
              <a:rect b="b" l="l" r="r" t="t"/>
              <a:pathLst>
                <a:path extrusionOk="0" h="4018" w="6356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60" name="Google Shape;260;p7"/>
          <p:cNvCxnSpPr/>
          <p:nvPr/>
        </p:nvCxnSpPr>
        <p:spPr>
          <a:xfrm>
            <a:off x="4177800" y="2862725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1" name="Google Shape;261;p7"/>
          <p:cNvSpPr txBox="1"/>
          <p:nvPr>
            <p:ph type="ctrTitle"/>
          </p:nvPr>
        </p:nvSpPr>
        <p:spPr>
          <a:xfrm>
            <a:off x="311708" y="58996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600"/>
              <a:buFont typeface="Roboto Medium"/>
              <a:buNone/>
              <a:defRPr sz="36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-lines">
  <p:cSld name="SECTION_HEADER_3">
    <p:bg>
      <p:bgPr>
        <a:solidFill>
          <a:srgbClr val="282828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8"/>
          <p:cNvSpPr txBox="1"/>
          <p:nvPr>
            <p:ph type="ctrTitle"/>
          </p:nvPr>
        </p:nvSpPr>
        <p:spPr>
          <a:xfrm>
            <a:off x="311708" y="1545438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600"/>
              <a:buFont typeface="Roboto Medium"/>
              <a:buNone/>
              <a:defRPr sz="36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cxnSp>
        <p:nvCxnSpPr>
          <p:cNvPr id="264" name="Google Shape;264;p8"/>
          <p:cNvCxnSpPr/>
          <p:nvPr/>
        </p:nvCxnSpPr>
        <p:spPr>
          <a:xfrm>
            <a:off x="4177800" y="3474875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65" name="Google Shape;265;p8"/>
          <p:cNvGrpSpPr/>
          <p:nvPr/>
        </p:nvGrpSpPr>
        <p:grpSpPr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266" name="Google Shape;266;p8"/>
            <p:cNvSpPr/>
            <p:nvPr/>
          </p:nvSpPr>
          <p:spPr>
            <a:xfrm>
              <a:off x="1190625" y="238125"/>
              <a:ext cx="3188225" cy="2001075"/>
            </a:xfrm>
            <a:custGeom>
              <a:rect b="b" l="l" r="r" t="t"/>
              <a:pathLst>
                <a:path extrusionOk="0" h="80043" w="127529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8"/>
            <p:cNvSpPr/>
            <p:nvPr/>
          </p:nvSpPr>
          <p:spPr>
            <a:xfrm>
              <a:off x="1289550" y="3970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8"/>
            <p:cNvSpPr/>
            <p:nvPr/>
          </p:nvSpPr>
          <p:spPr>
            <a:xfrm>
              <a:off x="1388475" y="5558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8"/>
            <p:cNvSpPr/>
            <p:nvPr/>
          </p:nvSpPr>
          <p:spPr>
            <a:xfrm>
              <a:off x="1488900" y="714775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8"/>
            <p:cNvSpPr/>
            <p:nvPr/>
          </p:nvSpPr>
          <p:spPr>
            <a:xfrm>
              <a:off x="1587825" y="8736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8"/>
            <p:cNvSpPr/>
            <p:nvPr/>
          </p:nvSpPr>
          <p:spPr>
            <a:xfrm>
              <a:off x="1686750" y="103255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8"/>
            <p:cNvSpPr/>
            <p:nvPr/>
          </p:nvSpPr>
          <p:spPr>
            <a:xfrm>
              <a:off x="1785675" y="119142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8"/>
            <p:cNvSpPr/>
            <p:nvPr/>
          </p:nvSpPr>
          <p:spPr>
            <a:xfrm>
              <a:off x="1886125" y="1350325"/>
              <a:ext cx="3186725" cy="2001075"/>
            </a:xfrm>
            <a:custGeom>
              <a:rect b="b" l="l" r="r" t="t"/>
              <a:pathLst>
                <a:path extrusionOk="0" h="80043" w="127469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1985050" y="15092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2083975" y="16681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2182900" y="182697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2283325" y="19858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2382250" y="21447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8"/>
            <p:cNvSpPr/>
            <p:nvPr/>
          </p:nvSpPr>
          <p:spPr>
            <a:xfrm>
              <a:off x="2481200" y="2303625"/>
              <a:ext cx="3188225" cy="2002600"/>
            </a:xfrm>
            <a:custGeom>
              <a:rect b="b" l="l" r="r" t="t"/>
              <a:pathLst>
                <a:path extrusionOk="0" h="8010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8"/>
            <p:cNvSpPr/>
            <p:nvPr/>
          </p:nvSpPr>
          <p:spPr>
            <a:xfrm>
              <a:off x="2580125" y="2462525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8"/>
            <p:cNvSpPr/>
            <p:nvPr/>
          </p:nvSpPr>
          <p:spPr>
            <a:xfrm>
              <a:off x="2680550" y="262140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8"/>
            <p:cNvSpPr/>
            <p:nvPr/>
          </p:nvSpPr>
          <p:spPr>
            <a:xfrm>
              <a:off x="2779475" y="27803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8"/>
            <p:cNvSpPr/>
            <p:nvPr/>
          </p:nvSpPr>
          <p:spPr>
            <a:xfrm>
              <a:off x="2878400" y="29391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8"/>
            <p:cNvSpPr/>
            <p:nvPr/>
          </p:nvSpPr>
          <p:spPr>
            <a:xfrm>
              <a:off x="2977325" y="3098075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3077750" y="32569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3176700" y="3415850"/>
              <a:ext cx="3188225" cy="2002575"/>
            </a:xfrm>
            <a:custGeom>
              <a:rect b="b" l="l" r="r" t="t"/>
              <a:pathLst>
                <a:path extrusionOk="0" h="80103" w="127529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8"/>
            <p:cNvSpPr/>
            <p:nvPr/>
          </p:nvSpPr>
          <p:spPr>
            <a:xfrm>
              <a:off x="2512675" y="2032325"/>
              <a:ext cx="593600" cy="370275"/>
            </a:xfrm>
            <a:custGeom>
              <a:rect b="b" l="l" r="r" t="t"/>
              <a:pathLst>
                <a:path extrusionOk="0" h="14811" w="23744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2512675" y="2032325"/>
              <a:ext cx="239850" cy="149925"/>
            </a:xfrm>
            <a:custGeom>
              <a:rect b="b" l="l" r="r" t="t"/>
              <a:pathLst>
                <a:path extrusionOk="0" h="5997" w="9594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3495950" y="2032325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3849700" y="2032325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4203450" y="2119275"/>
              <a:ext cx="848425" cy="530625"/>
            </a:xfrm>
            <a:custGeom>
              <a:rect b="b" l="l" r="r" t="t"/>
              <a:pathLst>
                <a:path extrusionOk="0" h="21225" w="33937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8"/>
            <p:cNvSpPr/>
            <p:nvPr/>
          </p:nvSpPr>
          <p:spPr>
            <a:xfrm>
              <a:off x="4557200" y="2339600"/>
              <a:ext cx="494675" cy="310300"/>
            </a:xfrm>
            <a:custGeom>
              <a:rect b="b" l="l" r="r" t="t"/>
              <a:pathLst>
                <a:path extrusionOk="0" h="12412" w="19787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314222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4910950" y="2561450"/>
              <a:ext cx="140925" cy="88450"/>
            </a:xfrm>
            <a:custGeom>
              <a:rect b="b" l="l" r="r" t="t"/>
              <a:pathLst>
                <a:path extrusionOk="0" h="3538" w="5637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278847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2512675" y="2032325"/>
              <a:ext cx="947350" cy="590600"/>
            </a:xfrm>
            <a:custGeom>
              <a:rect b="b" l="l" r="r" t="t"/>
              <a:pathLst>
                <a:path extrusionOk="0" h="23624" w="37894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4830000" y="3666150"/>
              <a:ext cx="221875" cy="137925"/>
            </a:xfrm>
            <a:custGeom>
              <a:rect b="b" l="l" r="r" t="t"/>
              <a:pathLst>
                <a:path extrusionOk="0" h="5517" w="8875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4476250" y="3444325"/>
              <a:ext cx="575625" cy="359750"/>
            </a:xfrm>
            <a:custGeom>
              <a:rect b="b" l="l" r="r" t="t"/>
              <a:pathLst>
                <a:path extrusionOk="0" h="14390" w="23025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4122525" y="3223975"/>
              <a:ext cx="929350" cy="580100"/>
            </a:xfrm>
            <a:custGeom>
              <a:rect b="b" l="l" r="r" t="t"/>
              <a:pathLst>
                <a:path extrusionOk="0" h="23204" w="37174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376877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341502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3061275" y="3186500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2709025" y="3186500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2512675" y="3186500"/>
              <a:ext cx="866400" cy="541150"/>
            </a:xfrm>
            <a:custGeom>
              <a:rect b="b" l="l" r="r" t="t"/>
              <a:pathLst>
                <a:path extrusionOk="0" h="21646" w="34656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2512675" y="3186500"/>
              <a:ext cx="512650" cy="320800"/>
            </a:xfrm>
            <a:custGeom>
              <a:rect b="b" l="l" r="r" t="t"/>
              <a:pathLst>
                <a:path extrusionOk="0" h="12832" w="20506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2512675" y="3186500"/>
              <a:ext cx="158900" cy="100450"/>
            </a:xfrm>
            <a:custGeom>
              <a:rect b="b" l="l" r="r" t="t"/>
              <a:pathLst>
                <a:path extrusionOk="0" h="4018" w="6356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282828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9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9" name="Google Shape;309;p9"/>
          <p:cNvSpPr txBox="1"/>
          <p:nvPr>
            <p:ph idx="1" type="body"/>
          </p:nvPr>
        </p:nvSpPr>
        <p:spPr>
          <a:xfrm>
            <a:off x="311700" y="1125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310" name="Google Shape;310;p9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11" name="Google Shape;311;p9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312" name="Google Shape;312;p9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9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9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9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9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9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9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9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9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9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9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9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9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9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9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9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9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9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9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9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9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9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9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40" name="Google Shape;34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rgbClr val="282828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0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3" name="Google Shape;343;p10"/>
          <p:cNvSpPr txBox="1"/>
          <p:nvPr>
            <p:ph idx="1" type="body"/>
          </p:nvPr>
        </p:nvSpPr>
        <p:spPr>
          <a:xfrm>
            <a:off x="311700" y="1125525"/>
            <a:ext cx="412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344" name="Google Shape;344;p10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5" name="Google Shape;345;p10"/>
          <p:cNvSpPr txBox="1"/>
          <p:nvPr>
            <p:ph idx="2" type="body"/>
          </p:nvPr>
        </p:nvSpPr>
        <p:spPr>
          <a:xfrm>
            <a:off x="4702500" y="1125525"/>
            <a:ext cx="412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grpSp>
        <p:nvGrpSpPr>
          <p:cNvPr id="346" name="Google Shape;346;p10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347" name="Google Shape;347;p10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0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0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0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0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0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0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0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0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0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0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0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0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0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0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0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0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0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0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0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0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0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0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0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0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0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0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0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75" name="Google Shape;375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rgbClr val="282828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6702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800"/>
              <a:buFont typeface="Roboto Medium"/>
              <a:buNone/>
              <a:defRPr sz="28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3776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400"/>
              <a:buFont typeface="Roboto Light"/>
              <a:buChar char="●"/>
              <a:defRPr sz="24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○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■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●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○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■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●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○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B4B5B1"/>
              </a:buClr>
              <a:buSzPts val="1400"/>
              <a:buFont typeface="Roboto"/>
              <a:buChar char="■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substrate.dev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hyperlink" Target="https://crates.parity.io/sp_core/struct.U256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crates.parity.io/frame_support/storage/bounded_vec/struct.BoundedVec.html" TargetMode="External"/><Relationship Id="rId4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crates.parity.io/sp_runtime/struct.Permill.html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github.com/kaichaosun/play-substrate/blob/master/pallets/data-type/src/lib.rs#L97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crates.parity.io/frame_support/pallet_prelude/struct.StorageMap.html" TargetMode="External"/><Relationship Id="rId4" Type="http://schemas.openxmlformats.org/officeDocument/2006/relationships/hyperlink" Target="https://crates.parity.io/frame_support/storage/trait.IterableStorageMap.htm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crates.parity.io/frame_support/pallet_prelude/struct.StorageDoubleMap.html" TargetMode="External"/><Relationship Id="rId4" Type="http://schemas.openxmlformats.org/officeDocument/2006/relationships/hyperlink" Target="https://crates.parity.io/frame_support/storage/trait.IterableStorageDoubleMap.html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github.com/paritytech/substrate/blob/master/frame/sudo/src/lib.rs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github.com/kaichaosun/play-substrate/blob/master/pallets/data-type/src/lib.rs#L42" TargetMode="External"/><Relationship Id="rId4" Type="http://schemas.openxmlformats.org/officeDocument/2006/relationships/hyperlink" Target="https://crates.parity.io/frame_support/attr.pallet.html#storage-palletstorage-optional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hyperlink" Target="mailto:kaichao@parity.io" TargetMode="External"/><Relationship Id="rId4" Type="http://schemas.openxmlformats.org/officeDocument/2006/relationships/hyperlink" Target="https://parity.link/asia-suppor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crates.parity.io/frame_support/pallet_prelude/struct.StorageValu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9"/>
          <p:cNvSpPr txBox="1"/>
          <p:nvPr>
            <p:ph idx="3" type="ctrTitle"/>
          </p:nvPr>
        </p:nvSpPr>
        <p:spPr>
          <a:xfrm>
            <a:off x="3586100" y="3512775"/>
            <a:ext cx="4129200" cy="12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edium"/>
                <a:ea typeface="Roboto Medium"/>
                <a:cs typeface="Roboto Medium"/>
                <a:sym typeface="Roboto Medium"/>
              </a:rPr>
              <a:t>孙凯超</a:t>
            </a:r>
            <a:endParaRPr sz="14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/>
              <a:t>kaichao@parity.io</a:t>
            </a:r>
            <a:endParaRPr sz="14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Roboto Medium"/>
                <a:ea typeface="Roboto Medium"/>
                <a:cs typeface="Roboto Medium"/>
                <a:sym typeface="Roboto Medium"/>
              </a:rPr>
              <a:t>获取帮助: </a:t>
            </a:r>
            <a:r>
              <a:rPr lang="en" sz="1400">
                <a:solidFill>
                  <a:srgbClr val="FF186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https://substrate.io</a:t>
            </a:r>
            <a:endParaRPr sz="1400">
              <a:solidFill>
                <a:srgbClr val="FF186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914" name="Google Shape;914;p29"/>
          <p:cNvSpPr txBox="1"/>
          <p:nvPr>
            <p:ph type="ctrTitle"/>
          </p:nvPr>
        </p:nvSpPr>
        <p:spPr>
          <a:xfrm>
            <a:off x="3586100" y="1185875"/>
            <a:ext cx="5322300" cy="8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区块链应用开发</a:t>
            </a:r>
            <a:endParaRPr sz="1800">
              <a:solidFill>
                <a:srgbClr val="FF1864"/>
              </a:solidFill>
            </a:endParaRPr>
          </a:p>
        </p:txBody>
      </p:sp>
      <p:sp>
        <p:nvSpPr>
          <p:cNvPr id="915" name="Google Shape;915;p29"/>
          <p:cNvSpPr txBox="1"/>
          <p:nvPr/>
        </p:nvSpPr>
        <p:spPr>
          <a:xfrm>
            <a:off x="3586100" y="1920375"/>
            <a:ext cx="32799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rPr>
              <a:t>Runtime 数据存储的设计</a:t>
            </a:r>
            <a:endParaRPr sz="2100">
              <a:solidFill>
                <a:srgbClr val="B4B5B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38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单值类型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72" name="Google Shape;972;p38"/>
          <p:cNvSpPr txBox="1"/>
          <p:nvPr/>
        </p:nvSpPr>
        <p:spPr>
          <a:xfrm>
            <a:off x="311700" y="1258975"/>
            <a:ext cx="8520600" cy="3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数值类型 </a:t>
            </a: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u8,i8,u32,i32,u64,i64,u128,i128 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的安全操作：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/>
              <a:buChar char="●"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返回Result类型：checked_add, checked_sub, checked_mul, checked_div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4B5B1"/>
                </a:solidFill>
                <a:latin typeface="Roboto Mono"/>
                <a:ea typeface="Roboto Mono"/>
                <a:cs typeface="Roboto Mono"/>
                <a:sym typeface="Roboto Mono"/>
              </a:rPr>
              <a:t>// fail the transaction if error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my_unsigned_num.</a:t>
            </a: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checked_add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(10)?; </a:t>
            </a:r>
            <a:endParaRPr sz="1800">
              <a:solidFill>
                <a:srgbClr val="B4B5B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/>
              <a:buChar char="●"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溢出返回饱和值：saturating_add,saturating_sub,saturating_mul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4B5B1"/>
                </a:solidFill>
                <a:latin typeface="Roboto Mono"/>
                <a:ea typeface="Roboto Mono"/>
                <a:cs typeface="Roboto Mono"/>
                <a:sym typeface="Roboto Mono"/>
              </a:rPr>
              <a:t>// result is 255 for u8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my_unsigned_num.</a:t>
            </a: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saturating_add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(10000); </a:t>
            </a:r>
            <a:endParaRPr sz="1800">
              <a:solidFill>
                <a:srgbClr val="B4B5B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39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单值类型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78" name="Google Shape;978;p39"/>
          <p:cNvSpPr txBox="1"/>
          <p:nvPr/>
        </p:nvSpPr>
        <p:spPr>
          <a:xfrm>
            <a:off x="311700" y="1125525"/>
            <a:ext cx="85206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大整数 </a:t>
            </a: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U256,U512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 类型定义：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79" name="Google Shape;97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725" y="1890200"/>
            <a:ext cx="6339674" cy="15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40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单值类型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85" name="Google Shape;985;p40"/>
          <p:cNvSpPr txBox="1"/>
          <p:nvPr/>
        </p:nvSpPr>
        <p:spPr>
          <a:xfrm>
            <a:off x="311700" y="1125525"/>
            <a:ext cx="85206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大整数 </a:t>
            </a: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U256,U512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 类型定义：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86" name="Google Shape;98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725" y="1890200"/>
            <a:ext cx="6339674" cy="1519650"/>
          </a:xfrm>
          <a:prstGeom prst="rect">
            <a:avLst/>
          </a:prstGeom>
          <a:noFill/>
          <a:ln>
            <a:noFill/>
          </a:ln>
        </p:spPr>
      </p:pic>
      <p:sp>
        <p:nvSpPr>
          <p:cNvPr id="987" name="Google Shape;987;p40"/>
          <p:cNvSpPr txBox="1"/>
          <p:nvPr/>
        </p:nvSpPr>
        <p:spPr>
          <a:xfrm>
            <a:off x="311700" y="3569350"/>
            <a:ext cx="8832300" cy="12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操作：</a:t>
            </a: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checked_add,overflowing_mul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... 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更多API，参考文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档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4"/>
              </a:rPr>
              <a:t>https://crates.parity.io/sp_core/struct.U256.html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41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单值类型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93" name="Google Shape;993;p41"/>
          <p:cNvSpPr txBox="1"/>
          <p:nvPr/>
        </p:nvSpPr>
        <p:spPr>
          <a:xfrm>
            <a:off x="311700" y="1125525"/>
            <a:ext cx="8520600" cy="16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bool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 类型定义：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94" name="Google Shape;99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3600" y="1901822"/>
            <a:ext cx="6551351" cy="1127225"/>
          </a:xfrm>
          <a:prstGeom prst="rect">
            <a:avLst/>
          </a:prstGeom>
          <a:noFill/>
          <a:ln>
            <a:noFill/>
          </a:ln>
        </p:spPr>
      </p:pic>
      <p:sp>
        <p:nvSpPr>
          <p:cNvPr id="995" name="Google Shape;995;p41"/>
          <p:cNvSpPr txBox="1"/>
          <p:nvPr/>
        </p:nvSpPr>
        <p:spPr>
          <a:xfrm>
            <a:off x="311700" y="3416950"/>
            <a:ext cx="8832300" cy="12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/>
              <a:buChar char="-"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If else 逻辑判断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/>
              <a:buChar char="-"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对于 ValueQuery, 默认值为false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42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单值类型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01" name="Google Shape;1001;p42"/>
          <p:cNvSpPr txBox="1"/>
          <p:nvPr/>
        </p:nvSpPr>
        <p:spPr>
          <a:xfrm>
            <a:off x="311700" y="1125525"/>
            <a:ext cx="8520600" cy="16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BoundedVec&lt;T&gt;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 类型定义：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02" name="Google Shape;100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975" y="2022963"/>
            <a:ext cx="7400925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43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单值类型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08" name="Google Shape;1008;p43"/>
          <p:cNvSpPr txBox="1"/>
          <p:nvPr/>
        </p:nvSpPr>
        <p:spPr>
          <a:xfrm>
            <a:off x="311700" y="1125525"/>
            <a:ext cx="8520600" cy="16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Bounded</a:t>
            </a: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Vec&lt;T&gt;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 类型定义：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9" name="Google Shape;1009;p43"/>
          <p:cNvSpPr txBox="1"/>
          <p:nvPr/>
        </p:nvSpPr>
        <p:spPr>
          <a:xfrm>
            <a:off x="311700" y="3511925"/>
            <a:ext cx="8832300" cy="12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/>
              <a:buChar char="-"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操作：</a:t>
            </a: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try_push,remove,iter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… </a:t>
            </a:r>
            <a:r>
              <a:rPr lang="en" sz="1800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https://crates.parity.io/frame_support/storage/bounded_vec/struct.BoundedVec.html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/>
              <a:buChar char="-"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对于 ValueQuery, 默认值为 0x00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10" name="Google Shape;1010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975" y="2022963"/>
            <a:ext cx="7400925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44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单值类型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16" name="Google Shape;1016;p44"/>
          <p:cNvSpPr txBox="1"/>
          <p:nvPr/>
        </p:nvSpPr>
        <p:spPr>
          <a:xfrm>
            <a:off x="311700" y="1125525"/>
            <a:ext cx="8520600" cy="13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Percent,Permill,Perbill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 类型定义：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17" name="Google Shape;101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6625" y="1840625"/>
            <a:ext cx="6492127" cy="155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45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单值类型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23" name="Google Shape;1023;p45"/>
          <p:cNvSpPr txBox="1"/>
          <p:nvPr/>
        </p:nvSpPr>
        <p:spPr>
          <a:xfrm>
            <a:off x="311700" y="1125525"/>
            <a:ext cx="8520600" cy="26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Percent,Permill,Perbill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 类型操作：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4" name="Google Shape;1024;p45"/>
          <p:cNvSpPr txBox="1"/>
          <p:nvPr/>
        </p:nvSpPr>
        <p:spPr>
          <a:xfrm>
            <a:off x="311700" y="1701675"/>
            <a:ext cx="8520600" cy="3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构造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Permill::</a:t>
            </a: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from_percent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(value);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/>
              <a:buChar char="○"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Permill::</a:t>
            </a: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from_parts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(value);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/>
              <a:buChar char="○"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Permill::</a:t>
            </a: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from_rational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(p,q);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/>
              <a:buChar char="●"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计算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/>
              <a:buChar char="○"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permill_one.</a:t>
            </a: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saturating_mul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(permill_two);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/>
              <a:buChar char="○"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my_permill </a:t>
            </a: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 20000 </a:t>
            </a: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 u32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API文档 </a:t>
            </a:r>
            <a:r>
              <a:rPr lang="en" sz="1800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https://crates.parity.io/sp_runtime/struct.Permill.html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46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单值类型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30" name="Google Shape;1030;p46"/>
          <p:cNvSpPr txBox="1"/>
          <p:nvPr/>
        </p:nvSpPr>
        <p:spPr>
          <a:xfrm>
            <a:off x="311700" y="1125525"/>
            <a:ext cx="8520600" cy="13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Moment 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时间类型定义：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1" name="Google Shape;1031;p46"/>
          <p:cNvSpPr txBox="1"/>
          <p:nvPr/>
        </p:nvSpPr>
        <p:spPr>
          <a:xfrm>
            <a:off x="228900" y="3955075"/>
            <a:ext cx="8832300" cy="12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500"/>
              <a:buFont typeface="Roboto Mono"/>
              <a:buChar char="-"/>
            </a:pPr>
            <a:r>
              <a:rPr lang="en" sz="15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Moment 是 </a:t>
            </a:r>
            <a:r>
              <a:rPr lang="en" sz="15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u64</a:t>
            </a:r>
            <a:r>
              <a:rPr lang="en" sz="15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 的类型别名</a:t>
            </a:r>
            <a:r>
              <a:rPr lang="en" sz="15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5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500"/>
              <a:buFont typeface="Roboto Mono"/>
              <a:buChar char="-"/>
            </a:pPr>
            <a:r>
              <a:rPr lang="en" sz="15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获取链上时间：pallet_timestamp::Pallet::&lt;T&gt;::</a:t>
            </a:r>
            <a:r>
              <a:rPr lang="en" sz="15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r>
              <a:rPr lang="en" sz="15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 sz="15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1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Google Shape;103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8751" y="1636550"/>
            <a:ext cx="6124624" cy="208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47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单值类型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38" name="Google Shape;1038;p47"/>
          <p:cNvSpPr txBox="1"/>
          <p:nvPr/>
        </p:nvSpPr>
        <p:spPr>
          <a:xfrm>
            <a:off x="311700" y="1125525"/>
            <a:ext cx="8520600" cy="13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AccountId 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账户类型定义：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9" name="Google Shape;103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2375" y="1858697"/>
            <a:ext cx="6777849" cy="116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0" name="Google Shape;1040;p47"/>
          <p:cNvSpPr txBox="1"/>
          <p:nvPr/>
        </p:nvSpPr>
        <p:spPr>
          <a:xfrm>
            <a:off x="311700" y="3458275"/>
            <a:ext cx="8832300" cy="12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- 定义在 frame_system 中，通常是 Public key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- 获取AccountId: </a:t>
            </a: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 sender = </a:t>
            </a: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ensure_signed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(origin)?</a:t>
            </a:r>
            <a:endParaRPr sz="21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30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内容</a:t>
            </a:r>
            <a:endParaRPr/>
          </a:p>
        </p:txBody>
      </p:sp>
      <p:sp>
        <p:nvSpPr>
          <p:cNvPr id="921" name="Google Shape;921;p30"/>
          <p:cNvSpPr txBox="1"/>
          <p:nvPr/>
        </p:nvSpPr>
        <p:spPr>
          <a:xfrm>
            <a:off x="311700" y="1218700"/>
            <a:ext cx="7027200" cy="38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区块链存储的</a:t>
            </a: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不同点和</a:t>
            </a: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约束</a:t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Substrate 存储单元的类型</a:t>
            </a:r>
            <a:endParaRPr sz="22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存储的初始化</a:t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最佳实践</a:t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8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单值类型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46" name="Google Shape;1046;p48"/>
          <p:cNvSpPr txBox="1"/>
          <p:nvPr/>
        </p:nvSpPr>
        <p:spPr>
          <a:xfrm>
            <a:off x="311700" y="1125525"/>
            <a:ext cx="8520600" cy="13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struct 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类型定义：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47" name="Google Shape;104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5950" y="1752425"/>
            <a:ext cx="6415402" cy="240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49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单值类型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53" name="Google Shape;1053;p49"/>
          <p:cNvSpPr txBox="1"/>
          <p:nvPr/>
        </p:nvSpPr>
        <p:spPr>
          <a:xfrm>
            <a:off x="311700" y="963700"/>
            <a:ext cx="8520600" cy="35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E1864"/>
                </a:solidFill>
                <a:latin typeface="Roboto Mono"/>
                <a:ea typeface="Roboto Mono"/>
                <a:cs typeface="Roboto Mono"/>
                <a:sym typeface="Roboto Mono"/>
              </a:rPr>
              <a:t>enum 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类似，还需要实现Default接口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https://github.com/kaichaosun/play-substrate/blob/master/pallets/data-type/src/lib.rs#L97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50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简单映射类型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59" name="Google Shape;1059;p50"/>
          <p:cNvSpPr txBox="1"/>
          <p:nvPr/>
        </p:nvSpPr>
        <p:spPr>
          <a:xfrm>
            <a:off x="311700" y="1234700"/>
            <a:ext cx="8703900" cy="8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StorageMap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 类型，用来保存键值对，单值类型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都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可以用作key或者value。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60" name="Google Shape;106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8375" y="1832900"/>
            <a:ext cx="4949901" cy="220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51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简单映射类型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66" name="Google Shape;1066;p51"/>
          <p:cNvSpPr txBox="1"/>
          <p:nvPr/>
        </p:nvSpPr>
        <p:spPr>
          <a:xfrm>
            <a:off x="311700" y="1234700"/>
            <a:ext cx="8703900" cy="8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StorageMap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 类型，用来保存键值对，单值类型都可以用作key或者value。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7" name="Google Shape;1067;p51"/>
          <p:cNvSpPr txBox="1"/>
          <p:nvPr/>
        </p:nvSpPr>
        <p:spPr>
          <a:xfrm>
            <a:off x="311700" y="4131400"/>
            <a:ext cx="76908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key的哈希算法：</a:t>
            </a: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Blake2_128Concat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 Twox64Concat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dentity</a:t>
            </a:r>
            <a:endParaRPr sz="1800"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68" name="Google Shape;106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5650" y="1781750"/>
            <a:ext cx="4949901" cy="220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52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简单映射类型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74" name="Google Shape;1074;p52"/>
          <p:cNvSpPr txBox="1"/>
          <p:nvPr/>
        </p:nvSpPr>
        <p:spPr>
          <a:xfrm>
            <a:off x="311700" y="1234700"/>
            <a:ext cx="87039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StorageMap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 类型，用来保存键值对，单值类型都可以用作key或者value。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5" name="Google Shape;1075;p52"/>
          <p:cNvSpPr txBox="1"/>
          <p:nvPr/>
        </p:nvSpPr>
        <p:spPr>
          <a:xfrm>
            <a:off x="311700" y="1789150"/>
            <a:ext cx="8520600" cy="30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/>
              <a:buChar char="●"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插入一个元素：MyMap::&lt;T&gt;::</a:t>
            </a: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insert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(key, value);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/>
              <a:buChar char="●"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通过key获取value：MyMap::&lt;T&gt;::</a:t>
            </a: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(key);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/>
              <a:buChar char="●"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删除某个key对应的元素：MyMap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::&lt;T&gt;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::</a:t>
            </a: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remove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(key);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/>
              <a:buChar char="●"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覆盖或者修改某个key对应的元素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/>
              <a:buChar char="○"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MyMap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::&lt;T&gt;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::</a:t>
            </a: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insert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(key, new_value);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/>
              <a:buChar char="○"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MyMap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::&lt;T&gt;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::</a:t>
            </a: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mutate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(key, |old_value| old_value+1);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API 文档：</a:t>
            </a:r>
            <a:r>
              <a:rPr lang="en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https://crates.parity.io/frame_support/pallet_prelude/struct.StorageMap.html</a:t>
            </a:r>
            <a:endParaRPr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4"/>
              </a:rPr>
              <a:t>https://crates.parity.io/frame_support/storage/trait.IterableStorageMap.html</a:t>
            </a:r>
            <a:endParaRPr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53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双键映射类型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81" name="Google Shape;1081;p53"/>
          <p:cNvSpPr txBox="1"/>
          <p:nvPr/>
        </p:nvSpPr>
        <p:spPr>
          <a:xfrm>
            <a:off x="311700" y="1234700"/>
            <a:ext cx="8520600" cy="16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StorageDoubleMap</a:t>
            </a: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类型，使用两个key来索引value，用于快速删除key1对应的任意记录，也可以遍历key1对应的所有记录，定义：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82" name="Google Shape;108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8775" y="2165325"/>
            <a:ext cx="4450074" cy="237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54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双键映射类型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88" name="Google Shape;1088;p54"/>
          <p:cNvSpPr txBox="1"/>
          <p:nvPr/>
        </p:nvSpPr>
        <p:spPr>
          <a:xfrm>
            <a:off x="311700" y="2211150"/>
            <a:ext cx="8520600" cy="26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/>
              <a:buChar char="●"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插入一个元素：MyDoubleMap::&lt;T&gt;::</a:t>
            </a: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insert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(key1, key2, value);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/>
              <a:buChar char="●"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获取某一元素：MyDoubleMap::&lt;T&gt;::</a:t>
            </a: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(key1, key2);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/>
              <a:buChar char="●"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删除某一元素：MyDoubleMap::&lt;T&gt;::</a:t>
            </a: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remove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(key1, key2);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/>
              <a:buChar char="●"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删除 key1 对应的所有元素：MyDoubleMap::&lt;T&gt;::</a:t>
            </a: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remove_prefix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(key1, None);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API文档 </a:t>
            </a:r>
            <a:r>
              <a:rPr lang="en" sz="1300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https://crates.parity.io/frame_support/pallet_prelude/struct.StorageDoubleMap.html</a:t>
            </a:r>
            <a:endParaRPr sz="13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4"/>
              </a:rPr>
              <a:t>https://crates.parity.io/frame_support/storage/trait.IterableStorageDoubleMap.html</a:t>
            </a:r>
            <a:endParaRPr sz="13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89" name="Google Shape;1089;p54"/>
          <p:cNvSpPr txBox="1"/>
          <p:nvPr/>
        </p:nvSpPr>
        <p:spPr>
          <a:xfrm>
            <a:off x="311700" y="1234700"/>
            <a:ext cx="8520600" cy="9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StorageDoubleMap 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类型，使用两个key来索引value，用于快速删除key1对应的任意记录，也可以遍历key1对应的所有记录，定义：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p55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存储的初始化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95" name="Google Shape;1095;p55"/>
          <p:cNvSpPr txBox="1"/>
          <p:nvPr/>
        </p:nvSpPr>
        <p:spPr>
          <a:xfrm>
            <a:off x="311700" y="1234700"/>
            <a:ext cx="85206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创世区块的数据初始化：</a:t>
            </a:r>
            <a:endParaRPr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96" name="Google Shape;109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4350" y="714363"/>
            <a:ext cx="3982826" cy="37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56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存储的初始化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02" name="Google Shape;1102;p56"/>
          <p:cNvSpPr txBox="1"/>
          <p:nvPr/>
        </p:nvSpPr>
        <p:spPr>
          <a:xfrm>
            <a:off x="311700" y="1234700"/>
            <a:ext cx="8520600" cy="20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演示</a:t>
            </a:r>
            <a:r>
              <a:rPr lang="en" sz="16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endParaRPr sz="16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https://github.com/paritytech/substrate/blob/master/frame/sudo/src/lib.rs</a:t>
            </a:r>
            <a:endParaRPr sz="16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57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最佳实践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08" name="Google Shape;1108;p57"/>
          <p:cNvSpPr txBox="1"/>
          <p:nvPr/>
        </p:nvSpPr>
        <p:spPr>
          <a:xfrm>
            <a:off x="311700" y="1307475"/>
            <a:ext cx="4637700" cy="24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/>
              <a:buChar char="●"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最小化链上存储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/>
              <a:buChar char="○"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哈希值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/>
              <a:buChar char="○"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设置列表容量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/>
              <a:buChar char="●"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Verify First, Write Last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/>
              <a:buChar char="●"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事务管理：Transactional macro</a:t>
            </a:r>
            <a:b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31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区块链存储的不同点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27" name="Google Shape;927;p31"/>
          <p:cNvSpPr txBox="1"/>
          <p:nvPr/>
        </p:nvSpPr>
        <p:spPr>
          <a:xfrm>
            <a:off x="311700" y="1125525"/>
            <a:ext cx="8520600" cy="14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区块链应用通常几个特点，</a:t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/>
              <a:buChar char="●"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开源可审查，对等节点，引入延迟和随机来达到共识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/>
              <a:buChar char="●"/>
            </a:pPr>
            <a:r>
              <a:rPr lang="en" sz="1800">
                <a:solidFill>
                  <a:srgbClr val="FF1864"/>
                </a:solidFill>
                <a:latin typeface="Roboto Mono"/>
                <a:ea typeface="Roboto Mono"/>
                <a:cs typeface="Roboto Mono"/>
                <a:sym typeface="Roboto Mono"/>
              </a:rPr>
              <a:t>链式、增量地存储数据</a:t>
            </a:r>
            <a:b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800"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8" name="Google Shape;928;p31"/>
          <p:cNvSpPr txBox="1"/>
          <p:nvPr/>
        </p:nvSpPr>
        <p:spPr>
          <a:xfrm>
            <a:off x="311700" y="2717575"/>
            <a:ext cx="8832300" cy="19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区块链应用的节点软件依赖高效的键值对数据库：</a:t>
            </a:r>
            <a:endParaRPr sz="18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FF1864"/>
                </a:solidFill>
                <a:latin typeface="Roboto"/>
                <a:ea typeface="Roboto"/>
                <a:cs typeface="Roboto"/>
                <a:sym typeface="Roboto"/>
              </a:rPr>
              <a:t>LevelDB</a:t>
            </a:r>
            <a:endParaRPr sz="1800">
              <a:solidFill>
                <a:srgbClr val="FF186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FF1864"/>
                </a:solidFill>
                <a:latin typeface="Roboto"/>
                <a:ea typeface="Roboto"/>
                <a:cs typeface="Roboto"/>
                <a:sym typeface="Roboto"/>
              </a:rPr>
              <a:t>RocksDB</a:t>
            </a:r>
            <a:endParaRPr sz="1800">
              <a:solidFill>
                <a:srgbClr val="FF186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58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其它Tips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14" name="Google Shape;1114;p58"/>
          <p:cNvSpPr txBox="1"/>
          <p:nvPr/>
        </p:nvSpPr>
        <p:spPr>
          <a:xfrm>
            <a:off x="311700" y="1264950"/>
            <a:ext cx="8520600" cy="3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/>
              <a:buChar char="●"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可以通过pub关键字设置存储单元的可见范围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/>
              <a:buChar char="●"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ValueQuery 设置默认值，如:</a:t>
            </a:r>
            <a:endParaRPr sz="12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200"/>
              <a:buFont typeface="Roboto Mono"/>
              <a:buChar char="○"/>
            </a:pPr>
            <a:r>
              <a:rPr lang="en" sz="1200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https://github.com/kaichaosun/play-substrate/blob/master/pallets/data-type/src/lib.rs#L42</a:t>
            </a:r>
            <a:endParaRPr sz="12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/>
              <a:buChar char="●"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在frame目录下查找对应的最新用法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/>
              <a:buChar char="●"/>
            </a:pPr>
            <a:r>
              <a:rPr lang="en" sz="1800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4"/>
              </a:rPr>
              <a:t>pallet::storage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 宏的说明文档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59"/>
          <p:cNvSpPr txBox="1"/>
          <p:nvPr>
            <p:ph type="ctrTitle"/>
          </p:nvPr>
        </p:nvSpPr>
        <p:spPr>
          <a:xfrm>
            <a:off x="311708" y="58996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120" name="Google Shape;1120;p59"/>
          <p:cNvSpPr txBox="1"/>
          <p:nvPr>
            <p:ph idx="1" type="subTitle"/>
          </p:nvPr>
        </p:nvSpPr>
        <p:spPr>
          <a:xfrm>
            <a:off x="166125" y="3017925"/>
            <a:ext cx="8520600" cy="11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1F3F2"/>
                </a:solidFill>
              </a:rPr>
              <a:t>          官网文档：</a:t>
            </a:r>
            <a:r>
              <a:rPr lang="en" sz="2400">
                <a:solidFill>
                  <a:srgbClr val="F1F3F2"/>
                </a:solidFill>
              </a:rPr>
              <a:t>substrate.</a:t>
            </a:r>
            <a:r>
              <a:rPr lang="en" sz="2400">
                <a:solidFill>
                  <a:srgbClr val="F1F3F2"/>
                </a:solidFill>
              </a:rPr>
              <a:t>io</a:t>
            </a:r>
            <a:br>
              <a:rPr lang="en" sz="2400">
                <a:solidFill>
                  <a:srgbClr val="F1F3F2"/>
                </a:solidFill>
              </a:rPr>
            </a:br>
            <a:r>
              <a:rPr lang="en" sz="2400">
                <a:solidFill>
                  <a:srgbClr val="F1F3F2"/>
                </a:solidFill>
              </a:rPr>
              <a:t>                 </a:t>
            </a:r>
            <a:r>
              <a:rPr lang="en" sz="2400">
                <a:solidFill>
                  <a:srgbClr val="F1F3F2"/>
                </a:solidFill>
              </a:rPr>
              <a:t>知乎专栏：parity.link/zhihu</a:t>
            </a:r>
            <a:endParaRPr sz="2400">
              <a:solidFill>
                <a:srgbClr val="F1F3F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1F3F2"/>
                </a:solidFill>
              </a:rPr>
              <a:t>                                  </a:t>
            </a:r>
            <a:endParaRPr sz="1800">
              <a:solidFill>
                <a:srgbClr val="F1F3F2"/>
              </a:solidFill>
            </a:endParaRPr>
          </a:p>
        </p:txBody>
      </p:sp>
      <p:sp>
        <p:nvSpPr>
          <p:cNvPr id="1121" name="Google Shape;1121;p59"/>
          <p:cNvSpPr txBox="1"/>
          <p:nvPr>
            <p:ph idx="1" type="subTitle"/>
          </p:nvPr>
        </p:nvSpPr>
        <p:spPr>
          <a:xfrm>
            <a:off x="-998425" y="3546400"/>
            <a:ext cx="8520600" cy="19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1F3F2"/>
                </a:solidFill>
              </a:rPr>
              <a:t>       </a:t>
            </a:r>
            <a:endParaRPr sz="2400">
              <a:solidFill>
                <a:srgbClr val="F1F3F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1F3F2"/>
                </a:solidFill>
              </a:rPr>
              <a:t>                              </a:t>
            </a:r>
            <a:r>
              <a:rPr lang="en" sz="2400">
                <a:solidFill>
                  <a:srgbClr val="F1F3F2"/>
                </a:solidFill>
              </a:rPr>
              <a:t>    </a:t>
            </a:r>
            <a:r>
              <a:rPr lang="en" sz="1800">
                <a:solidFill>
                  <a:srgbClr val="F1F3F2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kaichao@parity.io</a:t>
            </a:r>
            <a:endParaRPr sz="1800">
              <a:solidFill>
                <a:srgbClr val="F1F3F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F3F2"/>
                </a:solidFill>
              </a:rPr>
              <a:t>                    				</a:t>
            </a:r>
            <a:r>
              <a:rPr lang="en" sz="1800">
                <a:solidFill>
                  <a:srgbClr val="F1F3F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https://parity.link/asia-support</a:t>
            </a:r>
            <a:r>
              <a:rPr lang="en" sz="1800">
                <a:solidFill>
                  <a:srgbClr val="F1F3F2"/>
                </a:solidFill>
              </a:rPr>
              <a:t>        </a:t>
            </a:r>
            <a:r>
              <a:rPr lang="en" sz="1800">
                <a:solidFill>
                  <a:srgbClr val="F1F3F2"/>
                </a:solidFill>
              </a:rPr>
              <a:t>                 </a:t>
            </a:r>
            <a:endParaRPr sz="1800">
              <a:solidFill>
                <a:srgbClr val="F1F3F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32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区块链存储的约束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34" name="Google Shape;934;p32"/>
          <p:cNvSpPr txBox="1"/>
          <p:nvPr/>
        </p:nvSpPr>
        <p:spPr>
          <a:xfrm>
            <a:off x="311700" y="1246850"/>
            <a:ext cx="7221600" cy="37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区块链</a:t>
            </a: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作为业务的载体，</a:t>
            </a: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存储相关的限制有：</a:t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/>
              <a:buChar char="●"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大文件直接存储在链上的成本很高；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/>
              <a:buChar char="●"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链式的区块存储结构</a:t>
            </a:r>
            <a:r>
              <a:rPr lang="en" sz="1800">
                <a:solidFill>
                  <a:srgbClr val="FF1864"/>
                </a:solidFill>
                <a:latin typeface="Roboto Mono"/>
                <a:ea typeface="Roboto Mono"/>
                <a:cs typeface="Roboto Mono"/>
                <a:sym typeface="Roboto Mono"/>
              </a:rPr>
              <a:t>不利于对历史数据的索引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；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/>
              <a:buChar char="●"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另外一个约束是，在进行数值运算时</a:t>
            </a:r>
            <a:r>
              <a:rPr lang="en" sz="1800">
                <a:solidFill>
                  <a:srgbClr val="FF1864"/>
                </a:solidFill>
                <a:latin typeface="Roboto Mono"/>
                <a:ea typeface="Roboto Mono"/>
                <a:cs typeface="Roboto Mono"/>
                <a:sym typeface="Roboto Mono"/>
              </a:rPr>
              <a:t>不能使用浮点数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。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33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Substrate 存储单元的类型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40" name="Google Shape;940;p33"/>
          <p:cNvSpPr txBox="1"/>
          <p:nvPr/>
        </p:nvSpPr>
        <p:spPr>
          <a:xfrm>
            <a:off x="311700" y="1307475"/>
            <a:ext cx="4637700" cy="24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开发链上存储单元的特点：</a:t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/>
              <a:buChar char="●"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Rust原生数据类型的子集，定义在核心库和alloc库中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/>
              <a:buChar char="●"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原生类型构成的映射类型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/>
              <a:buChar char="●"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满足一定的编解码条件</a:t>
            </a:r>
            <a:b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800"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941" name="Google Shape;941;p33"/>
          <p:cNvGraphicFramePr/>
          <p:nvPr/>
        </p:nvGraphicFramePr>
        <p:xfrm>
          <a:off x="5762400" y="1595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{DD87B938-B2B0-4FA0-96D8-A33150157C4F}</a:tableStyleId>
              </a:tblPr>
              <a:tblGrid>
                <a:gridCol w="2598975"/>
              </a:tblGrid>
              <a:tr h="65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单值</a:t>
                      </a:r>
                      <a:endParaRPr sz="1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rgbClr val="FE1864"/>
                    </a:solidFill>
                  </a:tcPr>
                </a:tc>
              </a:tr>
              <a:tr h="65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简单映射</a:t>
                      </a:r>
                      <a:endParaRPr sz="1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rgbClr val="FE1864"/>
                    </a:solidFill>
                  </a:tcPr>
                </a:tc>
              </a:tr>
              <a:tr h="65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双键映射</a:t>
                      </a:r>
                      <a:endParaRPr sz="1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rgbClr val="FE186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34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回顾 </a:t>
            </a: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storage 宏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947" name="Google Shape;94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9000" y="1695350"/>
            <a:ext cx="5214024" cy="127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35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单值</a:t>
            </a: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类型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53" name="Google Shape;953;p35"/>
          <p:cNvSpPr txBox="1"/>
          <p:nvPr/>
        </p:nvSpPr>
        <p:spPr>
          <a:xfrm>
            <a:off x="311700" y="1049325"/>
            <a:ext cx="8520600" cy="39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存储某种单一类型的值，如布尔，数值，枚举，结构体等：</a:t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/>
              <a:buChar char="●"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数值：</a:t>
            </a:r>
            <a:r>
              <a:rPr lang="en" sz="1800">
                <a:solidFill>
                  <a:srgbClr val="FE1864"/>
                </a:solidFill>
                <a:latin typeface="Roboto Mono"/>
                <a:ea typeface="Roboto Mono"/>
                <a:cs typeface="Roboto Mono"/>
                <a:sym typeface="Roboto Mono"/>
              </a:rPr>
              <a:t>u8,i8,u32,i32,u64,i64,u128,i128</a:t>
            </a:r>
            <a:endParaRPr sz="1800">
              <a:solidFill>
                <a:srgbClr val="FE186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/>
              <a:buChar char="●"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大整数：</a:t>
            </a:r>
            <a:r>
              <a:rPr lang="en" sz="1800">
                <a:solidFill>
                  <a:srgbClr val="FE1864"/>
                </a:solidFill>
                <a:latin typeface="Roboto Mono"/>
                <a:ea typeface="Roboto Mono"/>
                <a:cs typeface="Roboto Mono"/>
                <a:sym typeface="Roboto Mono"/>
              </a:rPr>
              <a:t>U128,U256,U512</a:t>
            </a:r>
            <a:endParaRPr sz="1800">
              <a:solidFill>
                <a:srgbClr val="FE186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/>
              <a:buChar char="●"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布尔：</a:t>
            </a:r>
            <a:r>
              <a:rPr lang="en" sz="1800">
                <a:solidFill>
                  <a:srgbClr val="FE1864"/>
                </a:solidFill>
                <a:latin typeface="Roboto Mono"/>
                <a:ea typeface="Roboto Mono"/>
                <a:cs typeface="Roboto Mono"/>
                <a:sym typeface="Roboto Mono"/>
              </a:rPr>
              <a:t>bool</a:t>
            </a:r>
            <a:endParaRPr sz="1800">
              <a:solidFill>
                <a:srgbClr val="FE186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/>
              <a:buChar char="●"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集合：</a:t>
            </a:r>
            <a:r>
              <a:rPr lang="en" sz="1800">
                <a:solidFill>
                  <a:srgbClr val="FE1864"/>
                </a:solidFill>
                <a:latin typeface="Roboto Mono"/>
                <a:ea typeface="Roboto Mono"/>
                <a:cs typeface="Roboto Mono"/>
                <a:sym typeface="Roboto Mono"/>
              </a:rPr>
              <a:t>Vec&lt;T&gt;, BTreeMap, BTreeSet</a:t>
            </a:r>
            <a:endParaRPr sz="1800">
              <a:solidFill>
                <a:srgbClr val="FE186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/>
              <a:buChar char="●"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定点小数：</a:t>
            </a:r>
            <a:r>
              <a:rPr lang="en" sz="1800">
                <a:solidFill>
                  <a:srgbClr val="FE1864"/>
                </a:solidFill>
                <a:latin typeface="Roboto Mono"/>
                <a:ea typeface="Roboto Mono"/>
                <a:cs typeface="Roboto Mono"/>
                <a:sym typeface="Roboto Mono"/>
              </a:rPr>
              <a:t>Percent,Permill,Perbill,</a:t>
            </a:r>
            <a:r>
              <a:rPr lang="en" sz="1800">
                <a:solidFill>
                  <a:srgbClr val="FE1864"/>
                </a:solidFill>
                <a:latin typeface="Roboto Mono"/>
                <a:ea typeface="Roboto Mono"/>
                <a:cs typeface="Roboto Mono"/>
                <a:sym typeface="Roboto Mono"/>
              </a:rPr>
              <a:t>FixedU128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/>
              <a:buChar char="●"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定长哈希：</a:t>
            </a:r>
            <a:r>
              <a:rPr lang="en" sz="1800">
                <a:solidFill>
                  <a:srgbClr val="FE1864"/>
                </a:solidFill>
                <a:latin typeface="Roboto Mono"/>
                <a:ea typeface="Roboto Mono"/>
                <a:cs typeface="Roboto Mono"/>
                <a:sym typeface="Roboto Mono"/>
              </a:rPr>
              <a:t>H</a:t>
            </a:r>
            <a:r>
              <a:rPr lang="en" sz="1800">
                <a:solidFill>
                  <a:srgbClr val="FE1864"/>
                </a:solidFill>
                <a:latin typeface="Roboto Mono"/>
                <a:ea typeface="Roboto Mono"/>
                <a:cs typeface="Roboto Mono"/>
                <a:sym typeface="Roboto Mono"/>
              </a:rPr>
              <a:t>128,H256,H512</a:t>
            </a:r>
            <a:endParaRPr sz="1800">
              <a:solidFill>
                <a:srgbClr val="FE186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/>
              <a:buChar char="●"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其它复杂类型：</a:t>
            </a:r>
            <a:r>
              <a:rPr lang="en" sz="1800">
                <a:solidFill>
                  <a:srgbClr val="FE1864"/>
                </a:solidFill>
                <a:latin typeface="Roboto Mono"/>
                <a:ea typeface="Roboto Mono"/>
                <a:cs typeface="Roboto Mono"/>
                <a:sym typeface="Roboto Mono"/>
              </a:rPr>
              <a:t>Option&lt;T&gt;,tuple,enum,struct</a:t>
            </a:r>
            <a:endParaRPr sz="1800">
              <a:solidFill>
                <a:srgbClr val="FE186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/>
              <a:buChar char="●"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内置自定义类型：</a:t>
            </a:r>
            <a:r>
              <a:rPr lang="en" sz="1800">
                <a:solidFill>
                  <a:srgbClr val="FE1864"/>
                </a:solidFill>
                <a:latin typeface="Roboto Mono"/>
                <a:ea typeface="Roboto Mono"/>
                <a:cs typeface="Roboto Mono"/>
                <a:sym typeface="Roboto Mono"/>
              </a:rPr>
              <a:t>Moment,AccountId</a:t>
            </a:r>
            <a:b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800"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36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单值类型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59" name="Google Shape;959;p36"/>
          <p:cNvSpPr txBox="1"/>
          <p:nvPr/>
        </p:nvSpPr>
        <p:spPr>
          <a:xfrm>
            <a:off x="311700" y="1234700"/>
            <a:ext cx="8520600" cy="6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数值类型 </a:t>
            </a:r>
            <a:r>
              <a:rPr lang="en" sz="1800">
                <a:solidFill>
                  <a:srgbClr val="FE1864"/>
                </a:solidFill>
                <a:latin typeface="Roboto Mono"/>
                <a:ea typeface="Roboto Mono"/>
                <a:cs typeface="Roboto Mono"/>
                <a:sym typeface="Roboto Mono"/>
              </a:rPr>
              <a:t>u8</a:t>
            </a: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的定义：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60" name="Google Shape;96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9650" y="2028751"/>
            <a:ext cx="6237201" cy="191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37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单值类型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66" name="Google Shape;966;p37"/>
          <p:cNvSpPr txBox="1"/>
          <p:nvPr/>
        </p:nvSpPr>
        <p:spPr>
          <a:xfrm>
            <a:off x="311700" y="1222575"/>
            <a:ext cx="8520600" cy="29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数值类型 </a:t>
            </a: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u8,i8</a:t>
            </a: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,u32,i32,u64,i64,u128,i128</a:t>
            </a: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的使用：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/>
              <a:buChar char="●"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增：MyUnsignedNumber::&lt;T&gt;::</a:t>
            </a: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put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(number);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/>
              <a:buChar char="●"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查：MyUnsignedNumber::&lt;T&gt;::</a:t>
            </a: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/>
              <a:buChar char="●"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改：MyUnsignedNumber::&lt;T&gt;::</a:t>
            </a: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mutate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(|v| v + 1);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/>
              <a:buChar char="●"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删：MyUnsignedNumber::&lt;T&gt;::</a:t>
            </a: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kill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更多API，请参考文档 </a:t>
            </a:r>
            <a:r>
              <a:rPr lang="en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https://crates.parity.io/frame_support/pallet_prelude/struct.StorageValue.html</a:t>
            </a:r>
            <a:endParaRPr sz="18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ity Dark Theme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