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75dd93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75dd93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75dd939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75dd939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75dd939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75dd939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Relationship Id="rId4" Type="http://schemas.openxmlformats.org/officeDocument/2006/relationships/hyperlink" Target="https://substrate.de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ubstrate.io/tutorials/work-with-pallets/use-macros-in-a-custom-pall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kaichao@parit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2831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存证模块的功能开发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存证的介绍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写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代码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作业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链上存证的介绍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81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存证是一种</a:t>
            </a:r>
            <a:r>
              <a:rPr lang="en" sz="2000">
                <a:solidFill>
                  <a:srgbClr val="FF1864"/>
                </a:solidFill>
              </a:rPr>
              <a:t>在线服务</a:t>
            </a:r>
            <a:r>
              <a:rPr lang="en" sz="2000">
                <a:solidFill>
                  <a:srgbClr val="FFFFFF"/>
                </a:solidFill>
              </a:rPr>
              <a:t>，可用于在某一时间点验证计算机文件的存在性，最早是通过比特币网络</a:t>
            </a:r>
            <a:r>
              <a:rPr lang="en" sz="2000">
                <a:solidFill>
                  <a:srgbClr val="FF1864"/>
                </a:solidFill>
              </a:rPr>
              <a:t>带有时间戳的交易</a:t>
            </a:r>
            <a:r>
              <a:rPr lang="en" sz="2000">
                <a:solidFill>
                  <a:srgbClr val="FFFFFF"/>
                </a:solidFill>
              </a:rPr>
              <a:t>实现的。</a:t>
            </a:r>
            <a:r>
              <a:rPr lang="en" sz="2000">
                <a:solidFill>
                  <a:srgbClr val="FFFFFF"/>
                </a:solidFill>
              </a:rPr>
              <a:t>存证的应用场景有：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数字版权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司法存证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供应链溯源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电子发票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……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链上存证的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功能实现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idx="4294967295" type="body"/>
          </p:nvPr>
        </p:nvSpPr>
        <p:spPr>
          <a:xfrm>
            <a:off x="311700" y="1200150"/>
            <a:ext cx="78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一起</a:t>
            </a:r>
            <a:r>
              <a:rPr lang="en" sz="2000">
                <a:solidFill>
                  <a:srgbClr val="FF1864"/>
                </a:solidFill>
              </a:rPr>
              <a:t>敲代码</a:t>
            </a:r>
            <a:r>
              <a:rPr lang="en" sz="2000">
                <a:solidFill>
                  <a:srgbClr val="FFFFFF"/>
                </a:solidFill>
              </a:rPr>
              <a:t>！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资料：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https://docs.substrate.io/tutorials/work-with-pallets/use-macros-in-a-custom-pallet/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作业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9" name="Google Shape;939;p33"/>
          <p:cNvSpPr txBox="1"/>
          <p:nvPr>
            <p:ph idx="4294967295" type="body"/>
          </p:nvPr>
        </p:nvSpPr>
        <p:spPr>
          <a:xfrm>
            <a:off x="311700" y="1200150"/>
            <a:ext cx="70761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第一题：列出3个常用的宏、3个常用的</a:t>
            </a:r>
            <a:r>
              <a:rPr lang="en" sz="1800">
                <a:solidFill>
                  <a:schemeClr val="dk1"/>
                </a:solidFill>
              </a:rPr>
              <a:t>存储</a:t>
            </a:r>
            <a:r>
              <a:rPr lang="en" sz="1800">
                <a:solidFill>
                  <a:srgbClr val="FFFFFF"/>
                </a:solidFill>
              </a:rPr>
              <a:t>数据结构；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第二题：实现存证模块的功能，包括：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E1864"/>
                </a:solidFill>
              </a:rPr>
              <a:t>创建存证</a:t>
            </a:r>
            <a:r>
              <a:rPr lang="en" sz="1800">
                <a:solidFill>
                  <a:srgbClr val="FFFFFF"/>
                </a:solidFill>
              </a:rPr>
              <a:t>；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E1864"/>
                </a:solidFill>
              </a:rPr>
              <a:t>撤销存证</a:t>
            </a:r>
            <a:r>
              <a:rPr lang="en" sz="1800">
                <a:solidFill>
                  <a:srgbClr val="FFFFFF"/>
                </a:solidFill>
              </a:rPr>
              <a:t>。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第三题：为存证模块添加新的功能，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E1864"/>
                </a:solidFill>
              </a:rPr>
              <a:t>转移存证</a:t>
            </a:r>
            <a:r>
              <a:rPr lang="en" sz="1800">
                <a:solidFill>
                  <a:srgbClr val="FFFFFF"/>
                </a:solidFill>
              </a:rPr>
              <a:t>，接收两个参数，一个是内容的哈希值，另一个是存证的接收账户地址。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45" name="Google Shape;945;p34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46" name="Google Shape;946;p34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	</a:t>
            </a:r>
            <a:r>
              <a:rPr lang="en" sz="1800">
                <a:solidFill>
                  <a:srgbClr val="F1F3F2"/>
                </a:solidFill>
              </a:rPr>
              <a:t>https://parity.link/asia-support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