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/>
  <p:notesSz cx="6858000" cy="9144000"/>
  <p:embeddedFontLst>
    <p:embeddedFont>
      <p:font typeface="Roboto Medium"/>
      <p:regular r:id="rId16"/>
    </p:embeddedFont>
    <p:embeddedFont>
      <p:font typeface="Roboto Light"/>
      <p:regular r:id="rId17"/>
    </p:embeddedFont>
    <p:embeddedFont>
      <p:font typeface="Roboto" panose="0200000000000000000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1e33858868_0_94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3" name="Google Shape;933;g11e33858868_0_9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1e33858868_0_9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0" name="Google Shape;940;g11e33858868_0_9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11e33858868_0_18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6" name="Google Shape;946;g11e33858868_0_18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11e33858868_0_18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2" name="Google Shape;952;g11e33858868_0_18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1e33858868_0_18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8" name="Google Shape;958;g11e33858868_0_18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11f238291a8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4" name="Google Shape;964;g11f238291a8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1f238291a8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0" name="Google Shape;970;g11f238291a8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11f238291a8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6" name="Google Shape;976;g11f238291a8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Cover slide">
  <p:cSld name="TITLE">
    <p:bg>
      <p:bgPr>
        <a:solidFill>
          <a:srgbClr val="282828"/>
        </a:solidFill>
        <a:effectLst/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56" name="Google Shape;56;p14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" name="Google Shape;57;p14"/>
          <p:cNvSpPr txBox="1"/>
          <p:nvPr>
            <p:ph type="ctrTitle" idx="2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4"/>
          <p:cNvSpPr txBox="1"/>
          <p:nvPr>
            <p:ph type="ctrTitle" idx="3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59" name="Google Shape;59;p14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60" name="Google Shape;60;p14"/>
            <p:cNvSpPr/>
            <p:nvPr/>
          </p:nvSpPr>
          <p:spPr>
            <a:xfrm>
              <a:off x="4487800" y="4887325"/>
              <a:ext cx="332750" cy="540025"/>
            </a:xfrm>
            <a:custGeom>
              <a:avLst/>
              <a:gdLst/>
              <a:ahLst/>
              <a:cxnLst/>
              <a:rect l="l" t="t" r="r" b="b"/>
              <a:pathLst>
                <a:path w="13310" h="21601" extrusionOk="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5957275" y="4888775"/>
              <a:ext cx="356100" cy="537050"/>
            </a:xfrm>
            <a:custGeom>
              <a:avLst/>
              <a:gdLst/>
              <a:ahLst/>
              <a:cxnLst/>
              <a:rect l="l" t="t" r="r" b="b"/>
              <a:pathLst>
                <a:path w="14244" h="21482" extrusionOk="0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4864300" y="4889950"/>
              <a:ext cx="331275" cy="411900"/>
            </a:xfrm>
            <a:custGeom>
              <a:avLst/>
              <a:gdLst/>
              <a:ahLst/>
              <a:cxnLst/>
              <a:rect l="l" t="t" r="r" b="b"/>
              <a:pathLst>
                <a:path w="13251" h="16476" extrusionOk="0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5277275" y="4890050"/>
              <a:ext cx="248100" cy="411800"/>
            </a:xfrm>
            <a:custGeom>
              <a:avLst/>
              <a:gdLst/>
              <a:ahLst/>
              <a:cxnLst/>
              <a:rect l="l" t="t" r="r" b="b"/>
              <a:pathLst>
                <a:path w="9924" h="16472" extrusionOk="0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5572050" y="4890175"/>
              <a:ext cx="62750" cy="405775"/>
            </a:xfrm>
            <a:custGeom>
              <a:avLst/>
              <a:gdLst/>
              <a:ahLst/>
              <a:cxnLst/>
              <a:rect l="l" t="t" r="r" b="b"/>
              <a:pathLst>
                <a:path w="2510" h="16231" extrusionOk="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5701925" y="4783725"/>
              <a:ext cx="224750" cy="512225"/>
            </a:xfrm>
            <a:custGeom>
              <a:avLst/>
              <a:gdLst/>
              <a:ahLst/>
              <a:cxnLst/>
              <a:rect l="l" t="t" r="r" b="b"/>
              <a:pathLst>
                <a:path w="8990" h="20489" extrusionOk="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5547225" y="4724825"/>
              <a:ext cx="99250" cy="85175"/>
            </a:xfrm>
            <a:custGeom>
              <a:avLst/>
              <a:gdLst/>
              <a:ahLst/>
              <a:cxnLst/>
              <a:rect l="l" t="t" r="r" b="b"/>
              <a:pathLst>
                <a:path w="3970" h="3407" extrusionOk="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1259950" y="238125"/>
              <a:ext cx="3103850" cy="1948125"/>
            </a:xfrm>
            <a:custGeom>
              <a:avLst/>
              <a:gdLst/>
              <a:ahLst/>
              <a:cxnLst/>
              <a:rect l="l" t="t" r="r" b="b"/>
              <a:pathLst>
                <a:path w="124154" h="77925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1356250" y="39280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1454025" y="547475"/>
              <a:ext cx="3102400" cy="1948150"/>
            </a:xfrm>
            <a:custGeom>
              <a:avLst/>
              <a:gdLst/>
              <a:ahLst/>
              <a:cxnLst/>
              <a:rect l="l" t="t" r="r" b="b"/>
              <a:pathLst>
                <a:path w="124096" h="77926" extrusionOk="0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1550325" y="70215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646650" y="85685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1742950" y="1011525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1840725" y="1166200"/>
              <a:ext cx="3102400" cy="1949600"/>
            </a:xfrm>
            <a:custGeom>
              <a:avLst/>
              <a:gdLst/>
              <a:ahLst/>
              <a:cxnLst/>
              <a:rect l="l" t="t" r="r" b="b"/>
              <a:pathLst>
                <a:path w="124096" h="77984" extrusionOk="0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1937025" y="1320875"/>
              <a:ext cx="3102400" cy="1949600"/>
            </a:xfrm>
            <a:custGeom>
              <a:avLst/>
              <a:gdLst/>
              <a:ahLst/>
              <a:cxnLst/>
              <a:rect l="l" t="t" r="r" b="b"/>
              <a:pathLst>
                <a:path w="124096" h="77984" extrusionOk="0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2033350" y="147557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2129650" y="163025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2225975" y="178492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2323725" y="1939600"/>
              <a:ext cx="3102425" cy="1949600"/>
            </a:xfrm>
            <a:custGeom>
              <a:avLst/>
              <a:gdLst/>
              <a:ahLst/>
              <a:cxnLst/>
              <a:rect l="l" t="t" r="r" b="b"/>
              <a:pathLst>
                <a:path w="124097" h="77984" extrusionOk="0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2420050" y="209430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2516350" y="2248975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2612675" y="240365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2710450" y="2558350"/>
              <a:ext cx="3102400" cy="1949575"/>
            </a:xfrm>
            <a:custGeom>
              <a:avLst/>
              <a:gdLst/>
              <a:ahLst/>
              <a:cxnLst/>
              <a:rect l="l" t="t" r="r" b="b"/>
              <a:pathLst>
                <a:path w="124096" h="77983" extrusionOk="0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06750" y="271302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2903050" y="286770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2999375" y="302237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3097150" y="3177075"/>
              <a:ext cx="3102400" cy="1948125"/>
            </a:xfrm>
            <a:custGeom>
              <a:avLst/>
              <a:gdLst/>
              <a:ahLst/>
              <a:cxnLst/>
              <a:rect l="l" t="t" r="r" b="b"/>
              <a:pathLst>
                <a:path w="124096" h="77925" extrusionOk="0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3193450" y="333175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2547000" y="1984850"/>
              <a:ext cx="577900" cy="360450"/>
            </a:xfrm>
            <a:custGeom>
              <a:avLst/>
              <a:gdLst/>
              <a:ahLst/>
              <a:cxnLst/>
              <a:rect l="l" t="t" r="r" b="b"/>
              <a:pathLst>
                <a:path w="23116" h="14418" extrusionOk="0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2547000" y="1984850"/>
              <a:ext cx="233500" cy="145950"/>
            </a:xfrm>
            <a:custGeom>
              <a:avLst/>
              <a:gdLst/>
              <a:ahLst/>
              <a:cxnLst/>
              <a:rect l="l" t="t" r="r" b="b"/>
              <a:pathLst>
                <a:path w="9340" h="5838" extrusionOk="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3504275" y="1984850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3848650" y="1984850"/>
              <a:ext cx="996700" cy="601250"/>
            </a:xfrm>
            <a:custGeom>
              <a:avLst/>
              <a:gdLst/>
              <a:ahLst/>
              <a:cxnLst/>
              <a:rect l="l" t="t" r="r" b="b"/>
              <a:pathLst>
                <a:path w="39868" h="24050" extrusionOk="0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4193050" y="2069475"/>
              <a:ext cx="825950" cy="516625"/>
            </a:xfrm>
            <a:custGeom>
              <a:avLst/>
              <a:gdLst/>
              <a:ahLst/>
              <a:cxnLst/>
              <a:rect l="l" t="t" r="r" b="b"/>
              <a:pathLst>
                <a:path w="33038" h="20665" extrusionOk="0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4537425" y="2284000"/>
              <a:ext cx="481575" cy="302100"/>
            </a:xfrm>
            <a:custGeom>
              <a:avLst/>
              <a:gdLst/>
              <a:ahLst/>
              <a:cxnLst/>
              <a:rect l="l" t="t" r="r" b="b"/>
              <a:pathLst>
                <a:path w="19263" h="12084" extrusionOk="0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3159900" y="1984850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881800" y="2499975"/>
              <a:ext cx="137200" cy="86125"/>
            </a:xfrm>
            <a:custGeom>
              <a:avLst/>
              <a:gdLst/>
              <a:ahLst/>
              <a:cxnLst/>
              <a:rect l="l" t="t" r="r" b="b"/>
              <a:pathLst>
                <a:path w="5488" h="3445" extrusionOk="0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2815500" y="1984850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2547000" y="1984850"/>
              <a:ext cx="922275" cy="576425"/>
            </a:xfrm>
            <a:custGeom>
              <a:avLst/>
              <a:gdLst/>
              <a:ahLst/>
              <a:cxnLst/>
              <a:rect l="l" t="t" r="r" b="b"/>
              <a:pathLst>
                <a:path w="36891" h="23057" extrusionOk="0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4803000" y="3575450"/>
              <a:ext cx="216000" cy="134275"/>
            </a:xfrm>
            <a:custGeom>
              <a:avLst/>
              <a:gdLst/>
              <a:ahLst/>
              <a:cxnLst/>
              <a:rect l="l" t="t" r="r" b="b"/>
              <a:pathLst>
                <a:path w="8640" h="5371" extrusionOk="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4458625" y="3359475"/>
              <a:ext cx="560375" cy="350250"/>
            </a:xfrm>
            <a:custGeom>
              <a:avLst/>
              <a:gdLst/>
              <a:ahLst/>
              <a:cxnLst/>
              <a:rect l="l" t="t" r="r" b="b"/>
              <a:pathLst>
                <a:path w="22415" h="14010" extrusionOk="0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4114250" y="3144950"/>
              <a:ext cx="904750" cy="564775"/>
            </a:xfrm>
            <a:custGeom>
              <a:avLst/>
              <a:gdLst/>
              <a:ahLst/>
              <a:cxnLst/>
              <a:rect l="l" t="t" r="r" b="b"/>
              <a:pathLst>
                <a:path w="36190" h="22591" extrusionOk="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3769850" y="3108475"/>
              <a:ext cx="998175" cy="601250"/>
            </a:xfrm>
            <a:custGeom>
              <a:avLst/>
              <a:gdLst/>
              <a:ahLst/>
              <a:cxnLst/>
              <a:rect l="l" t="t" r="r" b="b"/>
              <a:pathLst>
                <a:path w="39927" h="24050" extrusionOk="0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3425475" y="3108475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3081100" y="3108475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2738175" y="3108475"/>
              <a:ext cx="996675" cy="601250"/>
            </a:xfrm>
            <a:custGeom>
              <a:avLst/>
              <a:gdLst/>
              <a:ahLst/>
              <a:cxnLst/>
              <a:rect l="l" t="t" r="r" b="b"/>
              <a:pathLst>
                <a:path w="39867" h="24050" extrusionOk="0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2547000" y="3108475"/>
              <a:ext cx="843475" cy="528275"/>
            </a:xfrm>
            <a:custGeom>
              <a:avLst/>
              <a:gdLst/>
              <a:ahLst/>
              <a:cxnLst/>
              <a:rect l="l" t="t" r="r" b="b"/>
              <a:pathLst>
                <a:path w="33739" h="21131" extrusionOk="0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2547000" y="3108475"/>
              <a:ext cx="499100" cy="312300"/>
            </a:xfrm>
            <a:custGeom>
              <a:avLst/>
              <a:gdLst/>
              <a:ahLst/>
              <a:cxnLst/>
              <a:rect l="l" t="t" r="r" b="b"/>
              <a:pathLst>
                <a:path w="19964" h="12492" extrusionOk="0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2547000" y="3108475"/>
              <a:ext cx="154700" cy="97800"/>
            </a:xfrm>
            <a:custGeom>
              <a:avLst/>
              <a:gdLst/>
              <a:ahLst/>
              <a:cxnLst/>
              <a:rect l="l" t="t" r="r" b="b"/>
              <a:pathLst>
                <a:path w="6188" h="3912" extrusionOk="0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08" name="Google Shape;108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rgbClr val="282828"/>
        </a:solidFill>
        <a:effectLst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type="body" idx="1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 panose="02000000000000000000"/>
              <a:buChar char="●"/>
              <a:defRPr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112" name="Google Shape;112;p15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3" name="Google Shape;113;p15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114" name="Google Shape;114;p15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42" name="Google Shape;142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alt">
  <p:cSld name="TITLE_3">
    <p:bg>
      <p:bgPr>
        <a:solidFill>
          <a:srgbClr val="282828"/>
        </a:solidFill>
        <a:effectLst/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145" name="Google Shape;145;p16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/>
          <p:nvPr>
            <p:ph type="ctrTitle" idx="2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7" name="Google Shape;147;p16"/>
          <p:cNvSpPr txBox="1"/>
          <p:nvPr>
            <p:ph type="ctrTitle" idx="3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48" name="Google Shape;148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16"/>
          <p:cNvGrpSpPr/>
          <p:nvPr/>
        </p:nvGrpSpPr>
        <p:grpSpPr>
          <a:xfrm>
            <a:off x="621462" y="1892801"/>
            <a:ext cx="1012238" cy="1023226"/>
            <a:chOff x="1224475" y="238125"/>
            <a:chExt cx="5127850" cy="5175650"/>
          </a:xfrm>
        </p:grpSpPr>
        <p:sp>
          <p:nvSpPr>
            <p:cNvPr id="150" name="Google Shape;150;p16"/>
            <p:cNvSpPr/>
            <p:nvPr/>
          </p:nvSpPr>
          <p:spPr>
            <a:xfrm>
              <a:off x="4550350" y="4881975"/>
              <a:ext cx="328450" cy="531800"/>
            </a:xfrm>
            <a:custGeom>
              <a:avLst/>
              <a:gdLst/>
              <a:ahLst/>
              <a:cxnLst/>
              <a:rect l="l" t="t" r="r" b="b"/>
              <a:pathLst>
                <a:path w="13138" h="21272" extrusionOk="0">
                  <a:moveTo>
                    <a:pt x="6569" y="2363"/>
                  </a:moveTo>
                  <a:cubicBezTo>
                    <a:pt x="7145" y="2363"/>
                    <a:pt x="7664" y="2363"/>
                    <a:pt x="8182" y="2478"/>
                  </a:cubicBezTo>
                  <a:cubicBezTo>
                    <a:pt x="9507" y="2651"/>
                    <a:pt x="10487" y="3688"/>
                    <a:pt x="10602" y="5013"/>
                  </a:cubicBezTo>
                  <a:cubicBezTo>
                    <a:pt x="10775" y="7087"/>
                    <a:pt x="10775" y="9219"/>
                    <a:pt x="10602" y="11293"/>
                  </a:cubicBezTo>
                  <a:cubicBezTo>
                    <a:pt x="10490" y="12812"/>
                    <a:pt x="9225" y="13946"/>
                    <a:pt x="7771" y="13946"/>
                  </a:cubicBezTo>
                  <a:cubicBezTo>
                    <a:pt x="7735" y="13946"/>
                    <a:pt x="7700" y="13945"/>
                    <a:pt x="7664" y="13944"/>
                  </a:cubicBezTo>
                  <a:cubicBezTo>
                    <a:pt x="7318" y="14001"/>
                    <a:pt x="6972" y="14001"/>
                    <a:pt x="6627" y="14001"/>
                  </a:cubicBezTo>
                  <a:cubicBezTo>
                    <a:pt x="6281" y="14001"/>
                    <a:pt x="5878" y="13944"/>
                    <a:pt x="5474" y="13944"/>
                  </a:cubicBezTo>
                  <a:cubicBezTo>
                    <a:pt x="3919" y="13944"/>
                    <a:pt x="2651" y="12734"/>
                    <a:pt x="2593" y="11236"/>
                  </a:cubicBezTo>
                  <a:lnTo>
                    <a:pt x="2593" y="5244"/>
                  </a:lnTo>
                  <a:cubicBezTo>
                    <a:pt x="2593" y="3803"/>
                    <a:pt x="3631" y="2593"/>
                    <a:pt x="5071" y="2420"/>
                  </a:cubicBezTo>
                  <a:cubicBezTo>
                    <a:pt x="5589" y="2363"/>
                    <a:pt x="6050" y="2363"/>
                    <a:pt x="6569" y="2363"/>
                  </a:cubicBezTo>
                  <a:close/>
                  <a:moveTo>
                    <a:pt x="6799" y="1"/>
                  </a:moveTo>
                  <a:cubicBezTo>
                    <a:pt x="6166" y="1"/>
                    <a:pt x="5474" y="58"/>
                    <a:pt x="4840" y="116"/>
                  </a:cubicBezTo>
                  <a:cubicBezTo>
                    <a:pt x="3803" y="231"/>
                    <a:pt x="2824" y="577"/>
                    <a:pt x="1902" y="1095"/>
                  </a:cubicBezTo>
                  <a:cubicBezTo>
                    <a:pt x="807" y="1844"/>
                    <a:pt x="116" y="3054"/>
                    <a:pt x="1" y="4379"/>
                  </a:cubicBezTo>
                  <a:lnTo>
                    <a:pt x="1" y="19302"/>
                  </a:lnTo>
                  <a:cubicBezTo>
                    <a:pt x="1" y="19302"/>
                    <a:pt x="1" y="19360"/>
                    <a:pt x="1" y="19360"/>
                  </a:cubicBezTo>
                  <a:cubicBezTo>
                    <a:pt x="109" y="20443"/>
                    <a:pt x="981" y="21271"/>
                    <a:pt x="2042" y="21271"/>
                  </a:cubicBezTo>
                  <a:cubicBezTo>
                    <a:pt x="2110" y="21271"/>
                    <a:pt x="2178" y="21268"/>
                    <a:pt x="2248" y="21261"/>
                  </a:cubicBezTo>
                  <a:lnTo>
                    <a:pt x="2593" y="21261"/>
                  </a:lnTo>
                  <a:lnTo>
                    <a:pt x="2593" y="14577"/>
                  </a:lnTo>
                  <a:cubicBezTo>
                    <a:pt x="3227" y="15499"/>
                    <a:pt x="4322" y="16133"/>
                    <a:pt x="5474" y="16248"/>
                  </a:cubicBezTo>
                  <a:cubicBezTo>
                    <a:pt x="5935" y="16306"/>
                    <a:pt x="6454" y="16306"/>
                    <a:pt x="6972" y="16306"/>
                  </a:cubicBezTo>
                  <a:cubicBezTo>
                    <a:pt x="7548" y="16306"/>
                    <a:pt x="8125" y="16248"/>
                    <a:pt x="8701" y="16191"/>
                  </a:cubicBezTo>
                  <a:cubicBezTo>
                    <a:pt x="10487" y="15903"/>
                    <a:pt x="12042" y="14693"/>
                    <a:pt x="12676" y="12964"/>
                  </a:cubicBezTo>
                  <a:cubicBezTo>
                    <a:pt x="12964" y="12215"/>
                    <a:pt x="13080" y="11409"/>
                    <a:pt x="13137" y="10602"/>
                  </a:cubicBezTo>
                  <a:lnTo>
                    <a:pt x="13137" y="6165"/>
                  </a:lnTo>
                  <a:cubicBezTo>
                    <a:pt x="13137" y="5589"/>
                    <a:pt x="13080" y="4956"/>
                    <a:pt x="12964" y="4437"/>
                  </a:cubicBezTo>
                  <a:cubicBezTo>
                    <a:pt x="12676" y="2305"/>
                    <a:pt x="11121" y="634"/>
                    <a:pt x="9046" y="231"/>
                  </a:cubicBezTo>
                  <a:cubicBezTo>
                    <a:pt x="8297" y="58"/>
                    <a:pt x="7548" y="1"/>
                    <a:pt x="679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5999400" y="4881975"/>
              <a:ext cx="352925" cy="530100"/>
            </a:xfrm>
            <a:custGeom>
              <a:avLst/>
              <a:gdLst/>
              <a:ahLst/>
              <a:cxnLst/>
              <a:rect l="l" t="t" r="r" b="b"/>
              <a:pathLst>
                <a:path w="14117" h="21204" extrusionOk="0">
                  <a:moveTo>
                    <a:pt x="12849" y="1"/>
                  </a:moveTo>
                  <a:cubicBezTo>
                    <a:pt x="12215" y="58"/>
                    <a:pt x="11639" y="519"/>
                    <a:pt x="11409" y="1153"/>
                  </a:cubicBezTo>
                  <a:lnTo>
                    <a:pt x="7030" y="12100"/>
                  </a:lnTo>
                  <a:cubicBezTo>
                    <a:pt x="6396" y="10487"/>
                    <a:pt x="2997" y="1787"/>
                    <a:pt x="2651" y="1095"/>
                  </a:cubicBezTo>
                  <a:cubicBezTo>
                    <a:pt x="2543" y="502"/>
                    <a:pt x="2031" y="110"/>
                    <a:pt x="1493" y="110"/>
                  </a:cubicBezTo>
                  <a:cubicBezTo>
                    <a:pt x="1457" y="110"/>
                    <a:pt x="1420" y="112"/>
                    <a:pt x="1383" y="116"/>
                  </a:cubicBezTo>
                  <a:cubicBezTo>
                    <a:pt x="807" y="116"/>
                    <a:pt x="404" y="116"/>
                    <a:pt x="173" y="404"/>
                  </a:cubicBezTo>
                  <a:cubicBezTo>
                    <a:pt x="1" y="692"/>
                    <a:pt x="116" y="1095"/>
                    <a:pt x="346" y="1671"/>
                  </a:cubicBezTo>
                  <a:lnTo>
                    <a:pt x="1614" y="4840"/>
                  </a:lnTo>
                  <a:cubicBezTo>
                    <a:pt x="2939" y="8009"/>
                    <a:pt x="4207" y="11236"/>
                    <a:pt x="5532" y="14520"/>
                  </a:cubicBezTo>
                  <a:cubicBezTo>
                    <a:pt x="5589" y="14923"/>
                    <a:pt x="5532" y="15442"/>
                    <a:pt x="5301" y="15845"/>
                  </a:cubicBezTo>
                  <a:lnTo>
                    <a:pt x="3054" y="21146"/>
                  </a:lnTo>
                  <a:lnTo>
                    <a:pt x="3458" y="21203"/>
                  </a:lnTo>
                  <a:lnTo>
                    <a:pt x="3746" y="21203"/>
                  </a:lnTo>
                  <a:cubicBezTo>
                    <a:pt x="5013" y="21203"/>
                    <a:pt x="6165" y="20454"/>
                    <a:pt x="6626" y="19302"/>
                  </a:cubicBezTo>
                  <a:lnTo>
                    <a:pt x="14001" y="1038"/>
                  </a:lnTo>
                  <a:lnTo>
                    <a:pt x="14001" y="922"/>
                  </a:lnTo>
                  <a:cubicBezTo>
                    <a:pt x="14117" y="577"/>
                    <a:pt x="13886" y="231"/>
                    <a:pt x="13540" y="173"/>
                  </a:cubicBezTo>
                  <a:cubicBezTo>
                    <a:pt x="13310" y="58"/>
                    <a:pt x="13079" y="1"/>
                    <a:pt x="128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4920550" y="4883425"/>
              <a:ext cx="328425" cy="406475"/>
            </a:xfrm>
            <a:custGeom>
              <a:avLst/>
              <a:gdLst/>
              <a:ahLst/>
              <a:cxnLst/>
              <a:rect l="l" t="t" r="r" b="b"/>
              <a:pathLst>
                <a:path w="13137" h="16259" extrusionOk="0">
                  <a:moveTo>
                    <a:pt x="6687" y="8734"/>
                  </a:moveTo>
                  <a:cubicBezTo>
                    <a:pt x="6931" y="8734"/>
                    <a:pt x="7179" y="8741"/>
                    <a:pt x="7433" y="8758"/>
                  </a:cubicBezTo>
                  <a:cubicBezTo>
                    <a:pt x="8470" y="8758"/>
                    <a:pt x="9449" y="8758"/>
                    <a:pt x="10256" y="8815"/>
                  </a:cubicBezTo>
                  <a:cubicBezTo>
                    <a:pt x="10371" y="8815"/>
                    <a:pt x="10486" y="8815"/>
                    <a:pt x="10659" y="8873"/>
                  </a:cubicBezTo>
                  <a:cubicBezTo>
                    <a:pt x="10659" y="8988"/>
                    <a:pt x="10659" y="9104"/>
                    <a:pt x="10659" y="9219"/>
                  </a:cubicBezTo>
                  <a:lnTo>
                    <a:pt x="10659" y="9622"/>
                  </a:lnTo>
                  <a:cubicBezTo>
                    <a:pt x="10774" y="10486"/>
                    <a:pt x="10601" y="11293"/>
                    <a:pt x="10198" y="12042"/>
                  </a:cubicBezTo>
                  <a:cubicBezTo>
                    <a:pt x="9507" y="13137"/>
                    <a:pt x="8297" y="13828"/>
                    <a:pt x="6972" y="13886"/>
                  </a:cubicBezTo>
                  <a:lnTo>
                    <a:pt x="4609" y="13886"/>
                  </a:lnTo>
                  <a:cubicBezTo>
                    <a:pt x="3515" y="13886"/>
                    <a:pt x="2650" y="12964"/>
                    <a:pt x="2708" y="11927"/>
                  </a:cubicBezTo>
                  <a:lnTo>
                    <a:pt x="2708" y="11005"/>
                  </a:lnTo>
                  <a:cubicBezTo>
                    <a:pt x="2766" y="9507"/>
                    <a:pt x="3342" y="8931"/>
                    <a:pt x="4955" y="8815"/>
                  </a:cubicBezTo>
                  <a:cubicBezTo>
                    <a:pt x="5525" y="8775"/>
                    <a:pt x="6096" y="8734"/>
                    <a:pt x="6687" y="8734"/>
                  </a:cubicBezTo>
                  <a:close/>
                  <a:moveTo>
                    <a:pt x="7087" y="0"/>
                  </a:moveTo>
                  <a:cubicBezTo>
                    <a:pt x="6050" y="0"/>
                    <a:pt x="5013" y="115"/>
                    <a:pt x="4033" y="461"/>
                  </a:cubicBezTo>
                  <a:cubicBezTo>
                    <a:pt x="2766" y="864"/>
                    <a:pt x="1671" y="1671"/>
                    <a:pt x="864" y="2708"/>
                  </a:cubicBezTo>
                  <a:cubicBezTo>
                    <a:pt x="519" y="3111"/>
                    <a:pt x="576" y="3457"/>
                    <a:pt x="749" y="3630"/>
                  </a:cubicBezTo>
                  <a:cubicBezTo>
                    <a:pt x="1037" y="3918"/>
                    <a:pt x="1383" y="4149"/>
                    <a:pt x="1729" y="4379"/>
                  </a:cubicBezTo>
                  <a:cubicBezTo>
                    <a:pt x="1844" y="4437"/>
                    <a:pt x="1959" y="4494"/>
                    <a:pt x="2074" y="4494"/>
                  </a:cubicBezTo>
                  <a:cubicBezTo>
                    <a:pt x="2420" y="4437"/>
                    <a:pt x="2766" y="4206"/>
                    <a:pt x="2938" y="3918"/>
                  </a:cubicBezTo>
                  <a:cubicBezTo>
                    <a:pt x="3983" y="2818"/>
                    <a:pt x="5396" y="2243"/>
                    <a:pt x="6825" y="2243"/>
                  </a:cubicBezTo>
                  <a:cubicBezTo>
                    <a:pt x="6893" y="2243"/>
                    <a:pt x="6961" y="2245"/>
                    <a:pt x="7029" y="2247"/>
                  </a:cubicBezTo>
                  <a:cubicBezTo>
                    <a:pt x="7663" y="2247"/>
                    <a:pt x="8239" y="2305"/>
                    <a:pt x="8815" y="2420"/>
                  </a:cubicBezTo>
                  <a:cubicBezTo>
                    <a:pt x="9564" y="2535"/>
                    <a:pt x="10141" y="3054"/>
                    <a:pt x="10313" y="3803"/>
                  </a:cubicBezTo>
                  <a:cubicBezTo>
                    <a:pt x="10429" y="4609"/>
                    <a:pt x="10544" y="5416"/>
                    <a:pt x="10601" y="6223"/>
                  </a:cubicBezTo>
                  <a:cubicBezTo>
                    <a:pt x="10601" y="6338"/>
                    <a:pt x="10601" y="6511"/>
                    <a:pt x="10601" y="6626"/>
                  </a:cubicBezTo>
                  <a:lnTo>
                    <a:pt x="10198" y="6626"/>
                  </a:lnTo>
                  <a:cubicBezTo>
                    <a:pt x="9391" y="6568"/>
                    <a:pt x="8412" y="6568"/>
                    <a:pt x="7490" y="6568"/>
                  </a:cubicBezTo>
                  <a:cubicBezTo>
                    <a:pt x="7258" y="6558"/>
                    <a:pt x="7025" y="6553"/>
                    <a:pt x="6792" y="6553"/>
                  </a:cubicBezTo>
                  <a:cubicBezTo>
                    <a:pt x="5757" y="6553"/>
                    <a:pt x="4722" y="6647"/>
                    <a:pt x="3687" y="6741"/>
                  </a:cubicBezTo>
                  <a:cubicBezTo>
                    <a:pt x="2074" y="6856"/>
                    <a:pt x="749" y="8009"/>
                    <a:pt x="346" y="9564"/>
                  </a:cubicBezTo>
                  <a:cubicBezTo>
                    <a:pt x="0" y="10717"/>
                    <a:pt x="0" y="11984"/>
                    <a:pt x="346" y="13137"/>
                  </a:cubicBezTo>
                  <a:cubicBezTo>
                    <a:pt x="749" y="14692"/>
                    <a:pt x="2132" y="15902"/>
                    <a:pt x="3745" y="16075"/>
                  </a:cubicBezTo>
                  <a:cubicBezTo>
                    <a:pt x="4437" y="16190"/>
                    <a:pt x="5128" y="16248"/>
                    <a:pt x="5877" y="16248"/>
                  </a:cubicBezTo>
                  <a:lnTo>
                    <a:pt x="6568" y="16248"/>
                  </a:lnTo>
                  <a:cubicBezTo>
                    <a:pt x="8124" y="16190"/>
                    <a:pt x="9622" y="15441"/>
                    <a:pt x="10544" y="14174"/>
                  </a:cubicBezTo>
                  <a:lnTo>
                    <a:pt x="10601" y="14174"/>
                  </a:lnTo>
                  <a:lnTo>
                    <a:pt x="10601" y="14231"/>
                  </a:lnTo>
                  <a:cubicBezTo>
                    <a:pt x="10601" y="14289"/>
                    <a:pt x="10601" y="14347"/>
                    <a:pt x="10601" y="14404"/>
                  </a:cubicBezTo>
                  <a:cubicBezTo>
                    <a:pt x="10710" y="15433"/>
                    <a:pt x="11530" y="16258"/>
                    <a:pt x="12585" y="16258"/>
                  </a:cubicBezTo>
                  <a:cubicBezTo>
                    <a:pt x="12653" y="16258"/>
                    <a:pt x="12721" y="16255"/>
                    <a:pt x="12791" y="16248"/>
                  </a:cubicBezTo>
                  <a:lnTo>
                    <a:pt x="13021" y="16248"/>
                  </a:lnTo>
                  <a:lnTo>
                    <a:pt x="13021" y="16017"/>
                  </a:lnTo>
                  <a:cubicBezTo>
                    <a:pt x="13021" y="15902"/>
                    <a:pt x="13137" y="8412"/>
                    <a:pt x="13021" y="5531"/>
                  </a:cubicBezTo>
                  <a:cubicBezTo>
                    <a:pt x="12964" y="4782"/>
                    <a:pt x="12848" y="4033"/>
                    <a:pt x="12676" y="3284"/>
                  </a:cubicBezTo>
                  <a:cubicBezTo>
                    <a:pt x="12330" y="1729"/>
                    <a:pt x="11062" y="519"/>
                    <a:pt x="9449" y="231"/>
                  </a:cubicBezTo>
                  <a:cubicBezTo>
                    <a:pt x="8700" y="58"/>
                    <a:pt x="7893" y="0"/>
                    <a:pt x="7087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5329625" y="4883425"/>
              <a:ext cx="244875" cy="406475"/>
            </a:xfrm>
            <a:custGeom>
              <a:avLst/>
              <a:gdLst/>
              <a:ahLst/>
              <a:cxnLst/>
              <a:rect l="l" t="t" r="r" b="b"/>
              <a:pathLst>
                <a:path w="9795" h="16259" extrusionOk="0">
                  <a:moveTo>
                    <a:pt x="0" y="0"/>
                  </a:moveTo>
                  <a:lnTo>
                    <a:pt x="0" y="14289"/>
                  </a:lnTo>
                  <a:cubicBezTo>
                    <a:pt x="0" y="14347"/>
                    <a:pt x="0" y="14347"/>
                    <a:pt x="0" y="14404"/>
                  </a:cubicBezTo>
                  <a:cubicBezTo>
                    <a:pt x="54" y="15433"/>
                    <a:pt x="923" y="16258"/>
                    <a:pt x="1983" y="16258"/>
                  </a:cubicBezTo>
                  <a:cubicBezTo>
                    <a:pt x="2051" y="16258"/>
                    <a:pt x="2120" y="16255"/>
                    <a:pt x="2189" y="16248"/>
                  </a:cubicBezTo>
                  <a:lnTo>
                    <a:pt x="2535" y="16190"/>
                  </a:lnTo>
                  <a:lnTo>
                    <a:pt x="2535" y="5243"/>
                  </a:lnTo>
                  <a:cubicBezTo>
                    <a:pt x="2478" y="4437"/>
                    <a:pt x="2823" y="3688"/>
                    <a:pt x="3515" y="3227"/>
                  </a:cubicBezTo>
                  <a:cubicBezTo>
                    <a:pt x="3976" y="2996"/>
                    <a:pt x="4436" y="2708"/>
                    <a:pt x="4897" y="2535"/>
                  </a:cubicBezTo>
                  <a:cubicBezTo>
                    <a:pt x="5474" y="2305"/>
                    <a:pt x="6107" y="2190"/>
                    <a:pt x="6684" y="2190"/>
                  </a:cubicBezTo>
                  <a:cubicBezTo>
                    <a:pt x="7202" y="2190"/>
                    <a:pt x="7778" y="2305"/>
                    <a:pt x="8297" y="2362"/>
                  </a:cubicBezTo>
                  <a:cubicBezTo>
                    <a:pt x="8412" y="2420"/>
                    <a:pt x="8585" y="2478"/>
                    <a:pt x="8758" y="2478"/>
                  </a:cubicBezTo>
                  <a:cubicBezTo>
                    <a:pt x="9046" y="2478"/>
                    <a:pt x="9276" y="2305"/>
                    <a:pt x="9391" y="2074"/>
                  </a:cubicBezTo>
                  <a:lnTo>
                    <a:pt x="9391" y="2017"/>
                  </a:lnTo>
                  <a:cubicBezTo>
                    <a:pt x="9507" y="1786"/>
                    <a:pt x="9622" y="1613"/>
                    <a:pt x="9737" y="1325"/>
                  </a:cubicBezTo>
                  <a:cubicBezTo>
                    <a:pt x="9737" y="1325"/>
                    <a:pt x="9737" y="1268"/>
                    <a:pt x="9737" y="1268"/>
                  </a:cubicBezTo>
                  <a:cubicBezTo>
                    <a:pt x="9795" y="864"/>
                    <a:pt x="9564" y="461"/>
                    <a:pt x="9161" y="403"/>
                  </a:cubicBezTo>
                  <a:cubicBezTo>
                    <a:pt x="8700" y="231"/>
                    <a:pt x="8182" y="115"/>
                    <a:pt x="7663" y="58"/>
                  </a:cubicBezTo>
                  <a:cubicBezTo>
                    <a:pt x="7375" y="0"/>
                    <a:pt x="7029" y="0"/>
                    <a:pt x="6684" y="0"/>
                  </a:cubicBezTo>
                  <a:cubicBezTo>
                    <a:pt x="5704" y="0"/>
                    <a:pt x="4782" y="231"/>
                    <a:pt x="3976" y="749"/>
                  </a:cubicBezTo>
                  <a:cubicBezTo>
                    <a:pt x="3399" y="1037"/>
                    <a:pt x="2938" y="1441"/>
                    <a:pt x="2535" y="1844"/>
                  </a:cubicBezTo>
                  <a:cubicBezTo>
                    <a:pt x="2535" y="403"/>
                    <a:pt x="1037" y="0"/>
                    <a:pt x="288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5620575" y="4881975"/>
              <a:ext cx="61950" cy="401900"/>
            </a:xfrm>
            <a:custGeom>
              <a:avLst/>
              <a:gdLst/>
              <a:ahLst/>
              <a:cxnLst/>
              <a:rect l="l" t="t" r="r" b="b"/>
              <a:pathLst>
                <a:path w="2478" h="16076" extrusionOk="0">
                  <a:moveTo>
                    <a:pt x="1" y="1"/>
                  </a:moveTo>
                  <a:lnTo>
                    <a:pt x="1" y="14347"/>
                  </a:lnTo>
                  <a:cubicBezTo>
                    <a:pt x="1" y="15730"/>
                    <a:pt x="1441" y="16075"/>
                    <a:pt x="2190" y="16075"/>
                  </a:cubicBezTo>
                  <a:lnTo>
                    <a:pt x="2478" y="16075"/>
                  </a:lnTo>
                  <a:lnTo>
                    <a:pt x="2478" y="2075"/>
                  </a:lnTo>
                  <a:cubicBezTo>
                    <a:pt x="2420" y="922"/>
                    <a:pt x="1499" y="1"/>
                    <a:pt x="28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5747325" y="4778275"/>
              <a:ext cx="224725" cy="505600"/>
            </a:xfrm>
            <a:custGeom>
              <a:avLst/>
              <a:gdLst/>
              <a:ahLst/>
              <a:cxnLst/>
              <a:rect l="l" t="t" r="r" b="b"/>
              <a:pathLst>
                <a:path w="8989" h="20224" extrusionOk="0">
                  <a:moveTo>
                    <a:pt x="2421" y="0"/>
                  </a:moveTo>
                  <a:lnTo>
                    <a:pt x="2421" y="4437"/>
                  </a:lnTo>
                  <a:lnTo>
                    <a:pt x="577" y="4437"/>
                  </a:lnTo>
                  <a:cubicBezTo>
                    <a:pt x="231" y="4437"/>
                    <a:pt x="1" y="4552"/>
                    <a:pt x="1" y="4898"/>
                  </a:cubicBezTo>
                  <a:lnTo>
                    <a:pt x="1" y="6107"/>
                  </a:lnTo>
                  <a:cubicBezTo>
                    <a:pt x="1" y="6396"/>
                    <a:pt x="231" y="6799"/>
                    <a:pt x="577" y="6799"/>
                  </a:cubicBezTo>
                  <a:lnTo>
                    <a:pt x="2421" y="6799"/>
                  </a:lnTo>
                  <a:lnTo>
                    <a:pt x="2421" y="18495"/>
                  </a:lnTo>
                  <a:cubicBezTo>
                    <a:pt x="2421" y="19878"/>
                    <a:pt x="3803" y="20223"/>
                    <a:pt x="4495" y="20223"/>
                  </a:cubicBezTo>
                  <a:lnTo>
                    <a:pt x="4840" y="20223"/>
                  </a:lnTo>
                  <a:lnTo>
                    <a:pt x="4840" y="6799"/>
                  </a:lnTo>
                  <a:lnTo>
                    <a:pt x="8355" y="6799"/>
                  </a:lnTo>
                  <a:cubicBezTo>
                    <a:pt x="8701" y="6741"/>
                    <a:pt x="8989" y="6396"/>
                    <a:pt x="8989" y="6050"/>
                  </a:cubicBezTo>
                  <a:lnTo>
                    <a:pt x="8989" y="4898"/>
                  </a:lnTo>
                  <a:cubicBezTo>
                    <a:pt x="8989" y="4667"/>
                    <a:pt x="8874" y="4437"/>
                    <a:pt x="8355" y="4437"/>
                  </a:cubicBezTo>
                  <a:lnTo>
                    <a:pt x="4840" y="4437"/>
                  </a:lnTo>
                  <a:lnTo>
                    <a:pt x="4840" y="1786"/>
                  </a:lnTo>
                  <a:cubicBezTo>
                    <a:pt x="4840" y="288"/>
                    <a:pt x="3458" y="0"/>
                    <a:pt x="2766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5594650" y="4720150"/>
              <a:ext cx="99400" cy="85500"/>
            </a:xfrm>
            <a:custGeom>
              <a:avLst/>
              <a:gdLst/>
              <a:ahLst/>
              <a:cxnLst/>
              <a:rect l="l" t="t" r="r" b="b"/>
              <a:pathLst>
                <a:path w="3976" h="3420" extrusionOk="0">
                  <a:moveTo>
                    <a:pt x="2278" y="1"/>
                  </a:moveTo>
                  <a:cubicBezTo>
                    <a:pt x="1867" y="1"/>
                    <a:pt x="1446" y="150"/>
                    <a:pt x="1095" y="481"/>
                  </a:cubicBezTo>
                  <a:cubicBezTo>
                    <a:pt x="0" y="1576"/>
                    <a:pt x="749" y="3362"/>
                    <a:pt x="2247" y="3420"/>
                  </a:cubicBezTo>
                  <a:cubicBezTo>
                    <a:pt x="3227" y="3420"/>
                    <a:pt x="3976" y="2613"/>
                    <a:pt x="3976" y="1691"/>
                  </a:cubicBezTo>
                  <a:cubicBezTo>
                    <a:pt x="3976" y="673"/>
                    <a:pt x="3150" y="1"/>
                    <a:pt x="2278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1224475" y="238125"/>
              <a:ext cx="3246675" cy="2046825"/>
            </a:xfrm>
            <a:custGeom>
              <a:avLst/>
              <a:gdLst/>
              <a:ahLst/>
              <a:cxnLst/>
              <a:rect l="l" t="t" r="r" b="b"/>
              <a:pathLst>
                <a:path w="129867" h="81873" extrusionOk="0">
                  <a:moveTo>
                    <a:pt x="129175" y="0"/>
                  </a:moveTo>
                  <a:lnTo>
                    <a:pt x="0" y="80720"/>
                  </a:lnTo>
                  <a:lnTo>
                    <a:pt x="749" y="81873"/>
                  </a:lnTo>
                  <a:lnTo>
                    <a:pt x="129867" y="1152"/>
                  </a:lnTo>
                  <a:lnTo>
                    <a:pt x="12917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1411725" y="539150"/>
              <a:ext cx="3248125" cy="2045400"/>
            </a:xfrm>
            <a:custGeom>
              <a:avLst/>
              <a:gdLst/>
              <a:ahLst/>
              <a:cxnLst/>
              <a:rect l="l" t="t" r="r" b="b"/>
              <a:pathLst>
                <a:path w="129925" h="81816" extrusionOk="0">
                  <a:moveTo>
                    <a:pt x="129176" y="1"/>
                  </a:moveTo>
                  <a:lnTo>
                    <a:pt x="0" y="80663"/>
                  </a:lnTo>
                  <a:lnTo>
                    <a:pt x="749" y="81816"/>
                  </a:lnTo>
                  <a:lnTo>
                    <a:pt x="129925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1600400" y="838750"/>
              <a:ext cx="3246700" cy="2046850"/>
            </a:xfrm>
            <a:custGeom>
              <a:avLst/>
              <a:gdLst/>
              <a:ahLst/>
              <a:cxnLst/>
              <a:rect l="l" t="t" r="r" b="b"/>
              <a:pathLst>
                <a:path w="129868" h="81874" extrusionOk="0">
                  <a:moveTo>
                    <a:pt x="129119" y="1"/>
                  </a:moveTo>
                  <a:lnTo>
                    <a:pt x="1" y="80721"/>
                  </a:lnTo>
                  <a:lnTo>
                    <a:pt x="692" y="81874"/>
                  </a:lnTo>
                  <a:lnTo>
                    <a:pt x="129868" y="1153"/>
                  </a:lnTo>
                  <a:lnTo>
                    <a:pt x="12911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1787650" y="1139800"/>
              <a:ext cx="3246700" cy="2045400"/>
            </a:xfrm>
            <a:custGeom>
              <a:avLst/>
              <a:gdLst/>
              <a:ahLst/>
              <a:cxnLst/>
              <a:rect l="l" t="t" r="r" b="b"/>
              <a:pathLst>
                <a:path w="129868" h="81816" extrusionOk="0">
                  <a:moveTo>
                    <a:pt x="129176" y="1"/>
                  </a:moveTo>
                  <a:lnTo>
                    <a:pt x="1" y="80721"/>
                  </a:lnTo>
                  <a:lnTo>
                    <a:pt x="692" y="81816"/>
                  </a:lnTo>
                  <a:lnTo>
                    <a:pt x="129868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1974925" y="1439400"/>
              <a:ext cx="3248125" cy="2046850"/>
            </a:xfrm>
            <a:custGeom>
              <a:avLst/>
              <a:gdLst/>
              <a:ahLst/>
              <a:cxnLst/>
              <a:rect l="l" t="t" r="r" b="b"/>
              <a:pathLst>
                <a:path w="129925" h="81874" extrusionOk="0">
                  <a:moveTo>
                    <a:pt x="129175" y="1"/>
                  </a:moveTo>
                  <a:lnTo>
                    <a:pt x="0" y="80721"/>
                  </a:lnTo>
                  <a:lnTo>
                    <a:pt x="749" y="81873"/>
                  </a:lnTo>
                  <a:lnTo>
                    <a:pt x="129924" y="1153"/>
                  </a:lnTo>
                  <a:lnTo>
                    <a:pt x="12917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2163600" y="1740450"/>
              <a:ext cx="3246700" cy="2045400"/>
            </a:xfrm>
            <a:custGeom>
              <a:avLst/>
              <a:gdLst/>
              <a:ahLst/>
              <a:cxnLst/>
              <a:rect l="l" t="t" r="r" b="b"/>
              <a:pathLst>
                <a:path w="129868" h="81816" extrusionOk="0">
                  <a:moveTo>
                    <a:pt x="129119" y="1"/>
                  </a:moveTo>
                  <a:lnTo>
                    <a:pt x="1" y="80721"/>
                  </a:lnTo>
                  <a:lnTo>
                    <a:pt x="692" y="81816"/>
                  </a:lnTo>
                  <a:lnTo>
                    <a:pt x="129868" y="1153"/>
                  </a:lnTo>
                  <a:lnTo>
                    <a:pt x="12911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2350850" y="2040050"/>
              <a:ext cx="3246700" cy="2046850"/>
            </a:xfrm>
            <a:custGeom>
              <a:avLst/>
              <a:gdLst/>
              <a:ahLst/>
              <a:cxnLst/>
              <a:rect l="l" t="t" r="r" b="b"/>
              <a:pathLst>
                <a:path w="129868" h="81874" extrusionOk="0">
                  <a:moveTo>
                    <a:pt x="129176" y="1"/>
                  </a:moveTo>
                  <a:lnTo>
                    <a:pt x="1" y="80721"/>
                  </a:lnTo>
                  <a:lnTo>
                    <a:pt x="692" y="81873"/>
                  </a:lnTo>
                  <a:lnTo>
                    <a:pt x="129868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2538100" y="2341100"/>
              <a:ext cx="3246700" cy="2046850"/>
            </a:xfrm>
            <a:custGeom>
              <a:avLst/>
              <a:gdLst/>
              <a:ahLst/>
              <a:cxnLst/>
              <a:rect l="l" t="t" r="r" b="b"/>
              <a:pathLst>
                <a:path w="129868" h="81874" extrusionOk="0">
                  <a:moveTo>
                    <a:pt x="129176" y="1"/>
                  </a:moveTo>
                  <a:lnTo>
                    <a:pt x="1" y="80721"/>
                  </a:lnTo>
                  <a:lnTo>
                    <a:pt x="750" y="81873"/>
                  </a:lnTo>
                  <a:lnTo>
                    <a:pt x="129868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2726800" y="2640700"/>
              <a:ext cx="3246700" cy="2046850"/>
            </a:xfrm>
            <a:custGeom>
              <a:avLst/>
              <a:gdLst/>
              <a:ahLst/>
              <a:cxnLst/>
              <a:rect l="l" t="t" r="r" b="b"/>
              <a:pathLst>
                <a:path w="129868" h="81874" extrusionOk="0">
                  <a:moveTo>
                    <a:pt x="129118" y="1"/>
                  </a:moveTo>
                  <a:lnTo>
                    <a:pt x="1" y="80721"/>
                  </a:lnTo>
                  <a:lnTo>
                    <a:pt x="692" y="81873"/>
                  </a:lnTo>
                  <a:lnTo>
                    <a:pt x="129867" y="1153"/>
                  </a:lnTo>
                  <a:lnTo>
                    <a:pt x="12911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2914050" y="2941750"/>
              <a:ext cx="3246700" cy="2046850"/>
            </a:xfrm>
            <a:custGeom>
              <a:avLst/>
              <a:gdLst/>
              <a:ahLst/>
              <a:cxnLst/>
              <a:rect l="l" t="t" r="r" b="b"/>
              <a:pathLst>
                <a:path w="129868" h="81874" extrusionOk="0">
                  <a:moveTo>
                    <a:pt x="129176" y="1"/>
                  </a:moveTo>
                  <a:lnTo>
                    <a:pt x="1" y="80721"/>
                  </a:lnTo>
                  <a:lnTo>
                    <a:pt x="692" y="81873"/>
                  </a:lnTo>
                  <a:lnTo>
                    <a:pt x="129868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3101300" y="3241350"/>
              <a:ext cx="3246700" cy="2046850"/>
            </a:xfrm>
            <a:custGeom>
              <a:avLst/>
              <a:gdLst/>
              <a:ahLst/>
              <a:cxnLst/>
              <a:rect l="l" t="t" r="r" b="b"/>
              <a:pathLst>
                <a:path w="129868" h="81874" extrusionOk="0">
                  <a:moveTo>
                    <a:pt x="129176" y="1"/>
                  </a:moveTo>
                  <a:lnTo>
                    <a:pt x="1" y="80721"/>
                  </a:lnTo>
                  <a:lnTo>
                    <a:pt x="750" y="81873"/>
                  </a:lnTo>
                  <a:lnTo>
                    <a:pt x="129868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2598600" y="1845600"/>
              <a:ext cx="1016950" cy="635250"/>
            </a:xfrm>
            <a:custGeom>
              <a:avLst/>
              <a:gdLst/>
              <a:ahLst/>
              <a:cxnLst/>
              <a:rect l="l" t="t" r="r" b="b"/>
              <a:pathLst>
                <a:path w="40678" h="25410" extrusionOk="0">
                  <a:moveTo>
                    <a:pt x="38143" y="1"/>
                  </a:moveTo>
                  <a:lnTo>
                    <a:pt x="1" y="23854"/>
                  </a:lnTo>
                  <a:lnTo>
                    <a:pt x="1" y="25409"/>
                  </a:lnTo>
                  <a:lnTo>
                    <a:pt x="4067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2598600" y="1845600"/>
              <a:ext cx="348600" cy="217525"/>
            </a:xfrm>
            <a:custGeom>
              <a:avLst/>
              <a:gdLst/>
              <a:ahLst/>
              <a:cxnLst/>
              <a:rect l="l" t="t" r="r" b="b"/>
              <a:pathLst>
                <a:path w="13944" h="8701" extrusionOk="0">
                  <a:moveTo>
                    <a:pt x="11409" y="1"/>
                  </a:moveTo>
                  <a:lnTo>
                    <a:pt x="1" y="7145"/>
                  </a:lnTo>
                  <a:lnTo>
                    <a:pt x="1" y="8701"/>
                  </a:lnTo>
                  <a:lnTo>
                    <a:pt x="1394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3755250" y="1845600"/>
              <a:ext cx="1197000" cy="708700"/>
            </a:xfrm>
            <a:custGeom>
              <a:avLst/>
              <a:gdLst/>
              <a:ahLst/>
              <a:cxnLst/>
              <a:rect l="l" t="t" r="r" b="b"/>
              <a:pathLst>
                <a:path w="47880" h="28348" extrusionOk="0">
                  <a:moveTo>
                    <a:pt x="45345" y="1"/>
                  </a:moveTo>
                  <a:lnTo>
                    <a:pt x="1" y="28348"/>
                  </a:lnTo>
                  <a:lnTo>
                    <a:pt x="2536" y="28348"/>
                  </a:lnTo>
                  <a:lnTo>
                    <a:pt x="4788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3086900" y="1845600"/>
              <a:ext cx="1197000" cy="708700"/>
            </a:xfrm>
            <a:custGeom>
              <a:avLst/>
              <a:gdLst/>
              <a:ahLst/>
              <a:cxnLst/>
              <a:rect l="l" t="t" r="r" b="b"/>
              <a:pathLst>
                <a:path w="47880" h="28348" extrusionOk="0">
                  <a:moveTo>
                    <a:pt x="45345" y="1"/>
                  </a:moveTo>
                  <a:lnTo>
                    <a:pt x="1" y="28348"/>
                  </a:lnTo>
                  <a:lnTo>
                    <a:pt x="2536" y="28348"/>
                  </a:lnTo>
                  <a:lnTo>
                    <a:pt x="4788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4423600" y="2201375"/>
              <a:ext cx="566100" cy="352925"/>
            </a:xfrm>
            <a:custGeom>
              <a:avLst/>
              <a:gdLst/>
              <a:ahLst/>
              <a:cxnLst/>
              <a:rect l="l" t="t" r="r" b="b"/>
              <a:pathLst>
                <a:path w="22644" h="14117" extrusionOk="0">
                  <a:moveTo>
                    <a:pt x="22644" y="1"/>
                  </a:moveTo>
                  <a:lnTo>
                    <a:pt x="0" y="14117"/>
                  </a:lnTo>
                  <a:lnTo>
                    <a:pt x="2536" y="14117"/>
                  </a:lnTo>
                  <a:lnTo>
                    <a:pt x="22644" y="1556"/>
                  </a:lnTo>
                  <a:lnTo>
                    <a:pt x="2264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4443775" y="3453100"/>
              <a:ext cx="545925" cy="341400"/>
            </a:xfrm>
            <a:custGeom>
              <a:avLst/>
              <a:gdLst/>
              <a:ahLst/>
              <a:cxnLst/>
              <a:rect l="l" t="t" r="r" b="b"/>
              <a:pathLst>
                <a:path w="21837" h="13656" extrusionOk="0">
                  <a:moveTo>
                    <a:pt x="21837" y="0"/>
                  </a:moveTo>
                  <a:lnTo>
                    <a:pt x="0" y="13655"/>
                  </a:lnTo>
                  <a:lnTo>
                    <a:pt x="2593" y="13655"/>
                  </a:lnTo>
                  <a:lnTo>
                    <a:pt x="21837" y="1614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3775425" y="3085800"/>
              <a:ext cx="1198425" cy="708700"/>
            </a:xfrm>
            <a:custGeom>
              <a:avLst/>
              <a:gdLst/>
              <a:ahLst/>
              <a:cxnLst/>
              <a:rect l="l" t="t" r="r" b="b"/>
              <a:pathLst>
                <a:path w="47937" h="28348" extrusionOk="0">
                  <a:moveTo>
                    <a:pt x="45344" y="0"/>
                  </a:moveTo>
                  <a:lnTo>
                    <a:pt x="0" y="28347"/>
                  </a:lnTo>
                  <a:lnTo>
                    <a:pt x="2593" y="28347"/>
                  </a:lnTo>
                  <a:lnTo>
                    <a:pt x="47937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3107075" y="3085800"/>
              <a:ext cx="1198425" cy="708700"/>
            </a:xfrm>
            <a:custGeom>
              <a:avLst/>
              <a:gdLst/>
              <a:ahLst/>
              <a:cxnLst/>
              <a:rect l="l" t="t" r="r" b="b"/>
              <a:pathLst>
                <a:path w="47937" h="28348" extrusionOk="0">
                  <a:moveTo>
                    <a:pt x="45344" y="0"/>
                  </a:moveTo>
                  <a:lnTo>
                    <a:pt x="0" y="28347"/>
                  </a:lnTo>
                  <a:lnTo>
                    <a:pt x="2593" y="28347"/>
                  </a:lnTo>
                  <a:lnTo>
                    <a:pt x="47937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2598600" y="3085800"/>
              <a:ext cx="1038575" cy="648200"/>
            </a:xfrm>
            <a:custGeom>
              <a:avLst/>
              <a:gdLst/>
              <a:ahLst/>
              <a:cxnLst/>
              <a:rect l="l" t="t" r="r" b="b"/>
              <a:pathLst>
                <a:path w="41543" h="25928" extrusionOk="0">
                  <a:moveTo>
                    <a:pt x="38949" y="0"/>
                  </a:moveTo>
                  <a:lnTo>
                    <a:pt x="1" y="24314"/>
                  </a:lnTo>
                  <a:lnTo>
                    <a:pt x="1" y="25927"/>
                  </a:lnTo>
                  <a:lnTo>
                    <a:pt x="41542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2598600" y="3085800"/>
              <a:ext cx="370225" cy="230475"/>
            </a:xfrm>
            <a:custGeom>
              <a:avLst/>
              <a:gdLst/>
              <a:ahLst/>
              <a:cxnLst/>
              <a:rect l="l" t="t" r="r" b="b"/>
              <a:pathLst>
                <a:path w="14809" h="9219" extrusionOk="0">
                  <a:moveTo>
                    <a:pt x="12215" y="0"/>
                  </a:moveTo>
                  <a:lnTo>
                    <a:pt x="1" y="7663"/>
                  </a:lnTo>
                  <a:lnTo>
                    <a:pt x="1" y="9219"/>
                  </a:lnTo>
                  <a:lnTo>
                    <a:pt x="1480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Sub0">
  <p:cSld name="TITLE_3_1">
    <p:bg>
      <p:bgPr>
        <a:solidFill>
          <a:srgbClr val="282828"/>
        </a:solidFill>
        <a:effectLst/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>
            <p:ph type="ctrTitle"/>
          </p:nvPr>
        </p:nvSpPr>
        <p:spPr>
          <a:xfrm>
            <a:off x="3957417" y="898375"/>
            <a:ext cx="4893000" cy="15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0" name="Google Shape;180;p17"/>
          <p:cNvSpPr txBox="1"/>
          <p:nvPr>
            <p:ph type="ctrTitle" idx="2"/>
          </p:nvPr>
        </p:nvSpPr>
        <p:spPr>
          <a:xfrm>
            <a:off x="3957417" y="2697003"/>
            <a:ext cx="4893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1" name="Google Shape;181;p17"/>
          <p:cNvSpPr txBox="1"/>
          <p:nvPr>
            <p:ph type="ctrTitle" idx="3"/>
          </p:nvPr>
        </p:nvSpPr>
        <p:spPr>
          <a:xfrm>
            <a:off x="3957425" y="3832650"/>
            <a:ext cx="4893000" cy="10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82" name="Google Shape;182;p17"/>
          <p:cNvGrpSpPr/>
          <p:nvPr/>
        </p:nvGrpSpPr>
        <p:grpSpPr>
          <a:xfrm>
            <a:off x="-358" y="1501504"/>
            <a:ext cx="9144353" cy="2140503"/>
            <a:chOff x="238125" y="2019175"/>
            <a:chExt cx="7134550" cy="1670050"/>
          </a:xfrm>
        </p:grpSpPr>
        <p:sp>
          <p:nvSpPr>
            <p:cNvPr id="183" name="Google Shape;183;p17"/>
            <p:cNvSpPr/>
            <p:nvPr/>
          </p:nvSpPr>
          <p:spPr>
            <a:xfrm>
              <a:off x="238125" y="2364350"/>
              <a:ext cx="7134550" cy="991525"/>
            </a:xfrm>
            <a:custGeom>
              <a:avLst/>
              <a:gdLst/>
              <a:ahLst/>
              <a:cxnLst/>
              <a:rect l="l" t="t" r="r" b="b"/>
              <a:pathLst>
                <a:path w="285382" h="39661" extrusionOk="0">
                  <a:moveTo>
                    <a:pt x="117193" y="1"/>
                  </a:moveTo>
                  <a:lnTo>
                    <a:pt x="49891" y="38635"/>
                  </a:lnTo>
                  <a:lnTo>
                    <a:pt x="49891" y="18858"/>
                  </a:lnTo>
                  <a:lnTo>
                    <a:pt x="0" y="18858"/>
                  </a:lnTo>
                  <a:lnTo>
                    <a:pt x="0" y="19726"/>
                  </a:lnTo>
                  <a:lnTo>
                    <a:pt x="49023" y="19726"/>
                  </a:lnTo>
                  <a:lnTo>
                    <a:pt x="49023" y="39161"/>
                  </a:lnTo>
                  <a:lnTo>
                    <a:pt x="49891" y="39661"/>
                  </a:lnTo>
                  <a:lnTo>
                    <a:pt x="117193" y="1000"/>
                  </a:lnTo>
                  <a:lnTo>
                    <a:pt x="117193" y="19042"/>
                  </a:lnTo>
                  <a:lnTo>
                    <a:pt x="117193" y="19910"/>
                  </a:lnTo>
                  <a:lnTo>
                    <a:pt x="285382" y="19910"/>
                  </a:lnTo>
                  <a:lnTo>
                    <a:pt x="285382" y="19042"/>
                  </a:lnTo>
                  <a:lnTo>
                    <a:pt x="118061" y="19042"/>
                  </a:lnTo>
                  <a:lnTo>
                    <a:pt x="118061" y="1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2321725" y="3223700"/>
              <a:ext cx="748925" cy="465525"/>
            </a:xfrm>
            <a:custGeom>
              <a:avLst/>
              <a:gdLst/>
              <a:ahLst/>
              <a:cxnLst/>
              <a:rect l="l" t="t" r="r" b="b"/>
              <a:pathLst>
                <a:path w="29957" h="18621" extrusionOk="0">
                  <a:moveTo>
                    <a:pt x="29957" y="1"/>
                  </a:moveTo>
                  <a:lnTo>
                    <a:pt x="869" y="16806"/>
                  </a:lnTo>
                  <a:lnTo>
                    <a:pt x="869" y="17622"/>
                  </a:lnTo>
                  <a:lnTo>
                    <a:pt x="1" y="18121"/>
                  </a:lnTo>
                  <a:lnTo>
                    <a:pt x="159" y="18227"/>
                  </a:lnTo>
                  <a:lnTo>
                    <a:pt x="869" y="17806"/>
                  </a:lnTo>
                  <a:lnTo>
                    <a:pt x="869" y="18621"/>
                  </a:lnTo>
                  <a:lnTo>
                    <a:pt x="29957" y="1815"/>
                  </a:lnTo>
                  <a:lnTo>
                    <a:pt x="299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2202075" y="3088925"/>
              <a:ext cx="868575" cy="522725"/>
            </a:xfrm>
            <a:custGeom>
              <a:avLst/>
              <a:gdLst/>
              <a:ahLst/>
              <a:cxnLst/>
              <a:rect l="l" t="t" r="r" b="b"/>
              <a:pathLst>
                <a:path w="34743" h="20909" extrusionOk="0">
                  <a:moveTo>
                    <a:pt x="34743" y="0"/>
                  </a:moveTo>
                  <a:lnTo>
                    <a:pt x="5655" y="16806"/>
                  </a:lnTo>
                  <a:lnTo>
                    <a:pt x="5655" y="17490"/>
                  </a:lnTo>
                  <a:lnTo>
                    <a:pt x="0" y="20751"/>
                  </a:lnTo>
                  <a:lnTo>
                    <a:pt x="290" y="20909"/>
                  </a:lnTo>
                  <a:lnTo>
                    <a:pt x="5655" y="17805"/>
                  </a:lnTo>
                  <a:lnTo>
                    <a:pt x="5655" y="18489"/>
                  </a:lnTo>
                  <a:lnTo>
                    <a:pt x="34743" y="1710"/>
                  </a:lnTo>
                  <a:lnTo>
                    <a:pt x="34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2082400" y="2954775"/>
              <a:ext cx="988250" cy="589800"/>
            </a:xfrm>
            <a:custGeom>
              <a:avLst/>
              <a:gdLst/>
              <a:ahLst/>
              <a:cxnLst/>
              <a:rect l="l" t="t" r="r" b="b"/>
              <a:pathLst>
                <a:path w="39530" h="23592" extrusionOk="0">
                  <a:moveTo>
                    <a:pt x="39530" y="1"/>
                  </a:moveTo>
                  <a:lnTo>
                    <a:pt x="10442" y="16807"/>
                  </a:lnTo>
                  <a:lnTo>
                    <a:pt x="10442" y="17333"/>
                  </a:lnTo>
                  <a:lnTo>
                    <a:pt x="1" y="23355"/>
                  </a:lnTo>
                  <a:lnTo>
                    <a:pt x="395" y="23592"/>
                  </a:lnTo>
                  <a:lnTo>
                    <a:pt x="10442" y="17806"/>
                  </a:lnTo>
                  <a:lnTo>
                    <a:pt x="10442" y="18332"/>
                  </a:lnTo>
                  <a:lnTo>
                    <a:pt x="39530" y="1553"/>
                  </a:lnTo>
                  <a:lnTo>
                    <a:pt x="39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1615575" y="2221025"/>
              <a:ext cx="1455075" cy="1255850"/>
            </a:xfrm>
            <a:custGeom>
              <a:avLst/>
              <a:gdLst/>
              <a:ahLst/>
              <a:cxnLst/>
              <a:rect l="l" t="t" r="r" b="b"/>
              <a:pathLst>
                <a:path w="58203" h="50234" extrusionOk="0">
                  <a:moveTo>
                    <a:pt x="29062" y="21172"/>
                  </a:moveTo>
                  <a:lnTo>
                    <a:pt x="32087" y="22907"/>
                  </a:lnTo>
                  <a:lnTo>
                    <a:pt x="32955" y="23407"/>
                  </a:lnTo>
                  <a:lnTo>
                    <a:pt x="36137" y="25248"/>
                  </a:lnTo>
                  <a:lnTo>
                    <a:pt x="29036" y="29325"/>
                  </a:lnTo>
                  <a:lnTo>
                    <a:pt x="25880" y="27484"/>
                  </a:lnTo>
                  <a:lnTo>
                    <a:pt x="25012" y="26984"/>
                  </a:lnTo>
                  <a:lnTo>
                    <a:pt x="21987" y="25248"/>
                  </a:lnTo>
                  <a:lnTo>
                    <a:pt x="29062" y="21172"/>
                  </a:lnTo>
                  <a:close/>
                  <a:moveTo>
                    <a:pt x="43790" y="0"/>
                  </a:moveTo>
                  <a:lnTo>
                    <a:pt x="25669" y="10468"/>
                  </a:lnTo>
                  <a:lnTo>
                    <a:pt x="24749" y="9942"/>
                  </a:lnTo>
                  <a:lnTo>
                    <a:pt x="19568" y="12913"/>
                  </a:lnTo>
                  <a:lnTo>
                    <a:pt x="19568" y="13992"/>
                  </a:lnTo>
                  <a:lnTo>
                    <a:pt x="14702" y="16780"/>
                  </a:lnTo>
                  <a:lnTo>
                    <a:pt x="14360" y="16595"/>
                  </a:lnTo>
                  <a:lnTo>
                    <a:pt x="1" y="24880"/>
                  </a:lnTo>
                  <a:lnTo>
                    <a:pt x="1" y="26300"/>
                  </a:lnTo>
                  <a:lnTo>
                    <a:pt x="15597" y="17279"/>
                  </a:lnTo>
                  <a:lnTo>
                    <a:pt x="15228" y="17095"/>
                  </a:lnTo>
                  <a:lnTo>
                    <a:pt x="19568" y="14570"/>
                  </a:lnTo>
                  <a:lnTo>
                    <a:pt x="19568" y="15675"/>
                  </a:lnTo>
                  <a:lnTo>
                    <a:pt x="22750" y="17516"/>
                  </a:lnTo>
                  <a:lnTo>
                    <a:pt x="19384" y="19488"/>
                  </a:lnTo>
                  <a:lnTo>
                    <a:pt x="19147" y="19331"/>
                  </a:lnTo>
                  <a:lnTo>
                    <a:pt x="1" y="30403"/>
                  </a:lnTo>
                  <a:lnTo>
                    <a:pt x="1" y="31665"/>
                  </a:lnTo>
                  <a:lnTo>
                    <a:pt x="20252" y="19988"/>
                  </a:lnTo>
                  <a:lnTo>
                    <a:pt x="20015" y="19830"/>
                  </a:lnTo>
                  <a:lnTo>
                    <a:pt x="23381" y="17910"/>
                  </a:lnTo>
                  <a:lnTo>
                    <a:pt x="26669" y="19778"/>
                  </a:lnTo>
                  <a:lnTo>
                    <a:pt x="19568" y="23881"/>
                  </a:lnTo>
                  <a:lnTo>
                    <a:pt x="19568" y="24617"/>
                  </a:lnTo>
                  <a:lnTo>
                    <a:pt x="1" y="35926"/>
                  </a:lnTo>
                  <a:lnTo>
                    <a:pt x="1" y="37057"/>
                  </a:lnTo>
                  <a:lnTo>
                    <a:pt x="19568" y="25748"/>
                  </a:lnTo>
                  <a:lnTo>
                    <a:pt x="19568" y="26616"/>
                  </a:lnTo>
                  <a:lnTo>
                    <a:pt x="22619" y="28378"/>
                  </a:lnTo>
                  <a:lnTo>
                    <a:pt x="23487" y="28878"/>
                  </a:lnTo>
                  <a:lnTo>
                    <a:pt x="26616" y="30692"/>
                  </a:lnTo>
                  <a:lnTo>
                    <a:pt x="19568" y="34716"/>
                  </a:lnTo>
                  <a:lnTo>
                    <a:pt x="19568" y="35663"/>
                  </a:lnTo>
                  <a:lnTo>
                    <a:pt x="4340" y="44447"/>
                  </a:lnTo>
                  <a:lnTo>
                    <a:pt x="5103" y="44868"/>
                  </a:lnTo>
                  <a:lnTo>
                    <a:pt x="19568" y="36505"/>
                  </a:lnTo>
                  <a:lnTo>
                    <a:pt x="19568" y="37583"/>
                  </a:lnTo>
                  <a:lnTo>
                    <a:pt x="29062" y="32112"/>
                  </a:lnTo>
                  <a:lnTo>
                    <a:pt x="31929" y="33743"/>
                  </a:lnTo>
                  <a:lnTo>
                    <a:pt x="29115" y="35374"/>
                  </a:lnTo>
                  <a:lnTo>
                    <a:pt x="29115" y="35663"/>
                  </a:lnTo>
                  <a:lnTo>
                    <a:pt x="9179" y="46867"/>
                  </a:lnTo>
                  <a:lnTo>
                    <a:pt x="9811" y="47235"/>
                  </a:lnTo>
                  <a:lnTo>
                    <a:pt x="29115" y="36373"/>
                  </a:lnTo>
                  <a:lnTo>
                    <a:pt x="29115" y="36636"/>
                  </a:lnTo>
                  <a:lnTo>
                    <a:pt x="33033" y="34374"/>
                  </a:lnTo>
                  <a:lnTo>
                    <a:pt x="36137" y="36189"/>
                  </a:lnTo>
                  <a:lnTo>
                    <a:pt x="31061" y="39108"/>
                  </a:lnTo>
                  <a:lnTo>
                    <a:pt x="31508" y="39371"/>
                  </a:lnTo>
                  <a:lnTo>
                    <a:pt x="29115" y="40765"/>
                  </a:lnTo>
                  <a:lnTo>
                    <a:pt x="29115" y="41160"/>
                  </a:lnTo>
                  <a:lnTo>
                    <a:pt x="13913" y="49944"/>
                  </a:lnTo>
                  <a:lnTo>
                    <a:pt x="14413" y="50233"/>
                  </a:lnTo>
                  <a:lnTo>
                    <a:pt x="29115" y="41765"/>
                  </a:lnTo>
                  <a:lnTo>
                    <a:pt x="29115" y="42159"/>
                  </a:lnTo>
                  <a:lnTo>
                    <a:pt x="32718" y="40081"/>
                  </a:lnTo>
                  <a:lnTo>
                    <a:pt x="33454" y="40502"/>
                  </a:lnTo>
                  <a:lnTo>
                    <a:pt x="38530" y="37583"/>
                  </a:lnTo>
                  <a:lnTo>
                    <a:pt x="38530" y="36741"/>
                  </a:lnTo>
                  <a:lnTo>
                    <a:pt x="58203" y="25380"/>
                  </a:lnTo>
                  <a:lnTo>
                    <a:pt x="58203" y="23959"/>
                  </a:lnTo>
                  <a:lnTo>
                    <a:pt x="38530" y="35321"/>
                  </a:lnTo>
                  <a:lnTo>
                    <a:pt x="38530" y="34795"/>
                  </a:lnTo>
                  <a:lnTo>
                    <a:pt x="35427" y="33033"/>
                  </a:lnTo>
                  <a:lnTo>
                    <a:pt x="58203" y="19883"/>
                  </a:lnTo>
                  <a:lnTo>
                    <a:pt x="58203" y="18594"/>
                  </a:lnTo>
                  <a:lnTo>
                    <a:pt x="34322" y="32375"/>
                  </a:lnTo>
                  <a:lnTo>
                    <a:pt x="31455" y="30719"/>
                  </a:lnTo>
                  <a:lnTo>
                    <a:pt x="38530" y="26642"/>
                  </a:lnTo>
                  <a:lnTo>
                    <a:pt x="38530" y="25695"/>
                  </a:lnTo>
                  <a:lnTo>
                    <a:pt x="58203" y="14334"/>
                  </a:lnTo>
                  <a:lnTo>
                    <a:pt x="58203" y="13203"/>
                  </a:lnTo>
                  <a:lnTo>
                    <a:pt x="38530" y="24564"/>
                  </a:lnTo>
                  <a:lnTo>
                    <a:pt x="38530" y="23854"/>
                  </a:lnTo>
                  <a:lnTo>
                    <a:pt x="35348" y="22013"/>
                  </a:lnTo>
                  <a:lnTo>
                    <a:pt x="34480" y="21514"/>
                  </a:lnTo>
                  <a:lnTo>
                    <a:pt x="31455" y="19778"/>
                  </a:lnTo>
                  <a:lnTo>
                    <a:pt x="38530" y="15675"/>
                  </a:lnTo>
                  <a:lnTo>
                    <a:pt x="38530" y="14676"/>
                  </a:lnTo>
                  <a:lnTo>
                    <a:pt x="53863" y="5812"/>
                  </a:lnTo>
                  <a:lnTo>
                    <a:pt x="53127" y="5365"/>
                  </a:lnTo>
                  <a:lnTo>
                    <a:pt x="38530" y="13808"/>
                  </a:lnTo>
                  <a:lnTo>
                    <a:pt x="38530" y="12913"/>
                  </a:lnTo>
                  <a:lnTo>
                    <a:pt x="29062" y="18384"/>
                  </a:lnTo>
                  <a:lnTo>
                    <a:pt x="25801" y="16517"/>
                  </a:lnTo>
                  <a:lnTo>
                    <a:pt x="49103" y="3051"/>
                  </a:lnTo>
                  <a:lnTo>
                    <a:pt x="48472" y="2683"/>
                  </a:lnTo>
                  <a:lnTo>
                    <a:pt x="25170" y="16148"/>
                  </a:lnTo>
                  <a:lnTo>
                    <a:pt x="21987" y="14307"/>
                  </a:lnTo>
                  <a:lnTo>
                    <a:pt x="27142" y="11335"/>
                  </a:lnTo>
                  <a:lnTo>
                    <a:pt x="26169" y="10757"/>
                  </a:lnTo>
                  <a:lnTo>
                    <a:pt x="44316" y="289"/>
                  </a:lnTo>
                  <a:lnTo>
                    <a:pt x="43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1615575" y="2153950"/>
              <a:ext cx="988250" cy="589800"/>
            </a:xfrm>
            <a:custGeom>
              <a:avLst/>
              <a:gdLst/>
              <a:ahLst/>
              <a:cxnLst/>
              <a:rect l="l" t="t" r="r" b="b"/>
              <a:pathLst>
                <a:path w="39530" h="23592" extrusionOk="0">
                  <a:moveTo>
                    <a:pt x="39135" y="1"/>
                  </a:moveTo>
                  <a:lnTo>
                    <a:pt x="10047" y="16780"/>
                  </a:lnTo>
                  <a:lnTo>
                    <a:pt x="9574" y="16517"/>
                  </a:lnTo>
                  <a:lnTo>
                    <a:pt x="1" y="22040"/>
                  </a:lnTo>
                  <a:lnTo>
                    <a:pt x="1" y="23592"/>
                  </a:lnTo>
                  <a:lnTo>
                    <a:pt x="10915" y="17280"/>
                  </a:lnTo>
                  <a:lnTo>
                    <a:pt x="10442" y="17017"/>
                  </a:lnTo>
                  <a:lnTo>
                    <a:pt x="39530" y="211"/>
                  </a:lnTo>
                  <a:lnTo>
                    <a:pt x="39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1615575" y="2086225"/>
              <a:ext cx="868575" cy="523400"/>
            </a:xfrm>
            <a:custGeom>
              <a:avLst/>
              <a:gdLst/>
              <a:ahLst/>
              <a:cxnLst/>
              <a:rect l="l" t="t" r="r" b="b"/>
              <a:pathLst>
                <a:path w="34743" h="20936" extrusionOk="0">
                  <a:moveTo>
                    <a:pt x="34480" y="1"/>
                  </a:moveTo>
                  <a:lnTo>
                    <a:pt x="5392" y="16806"/>
                  </a:lnTo>
                  <a:lnTo>
                    <a:pt x="4787" y="16464"/>
                  </a:lnTo>
                  <a:lnTo>
                    <a:pt x="1" y="19226"/>
                  </a:lnTo>
                  <a:lnTo>
                    <a:pt x="1" y="20935"/>
                  </a:lnTo>
                  <a:lnTo>
                    <a:pt x="6260" y="17306"/>
                  </a:lnTo>
                  <a:lnTo>
                    <a:pt x="5655" y="16964"/>
                  </a:lnTo>
                  <a:lnTo>
                    <a:pt x="34743" y="158"/>
                  </a:lnTo>
                  <a:lnTo>
                    <a:pt x="34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1615575" y="2019175"/>
              <a:ext cx="749575" cy="455650"/>
            </a:xfrm>
            <a:custGeom>
              <a:avLst/>
              <a:gdLst/>
              <a:ahLst/>
              <a:cxnLst/>
              <a:rect l="l" t="t" r="r" b="b"/>
              <a:pathLst>
                <a:path w="29983" h="18226" extrusionOk="0">
                  <a:moveTo>
                    <a:pt x="29825" y="0"/>
                  </a:moveTo>
                  <a:lnTo>
                    <a:pt x="711" y="16806"/>
                  </a:lnTo>
                  <a:lnTo>
                    <a:pt x="1" y="16385"/>
                  </a:lnTo>
                  <a:lnTo>
                    <a:pt x="1" y="16411"/>
                  </a:lnTo>
                  <a:lnTo>
                    <a:pt x="1" y="18226"/>
                  </a:lnTo>
                  <a:lnTo>
                    <a:pt x="1579" y="17305"/>
                  </a:lnTo>
                  <a:lnTo>
                    <a:pt x="868" y="16885"/>
                  </a:lnTo>
                  <a:lnTo>
                    <a:pt x="29983" y="105"/>
                  </a:lnTo>
                  <a:lnTo>
                    <a:pt x="298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495200" y="2607625"/>
              <a:ext cx="151250" cy="199250"/>
            </a:xfrm>
            <a:custGeom>
              <a:avLst/>
              <a:gdLst/>
              <a:ahLst/>
              <a:cxnLst/>
              <a:rect l="l" t="t" r="r" b="b"/>
              <a:pathLst>
                <a:path w="6050" h="7970" extrusionOk="0">
                  <a:moveTo>
                    <a:pt x="2736" y="1"/>
                  </a:moveTo>
                  <a:cubicBezTo>
                    <a:pt x="1158" y="1"/>
                    <a:pt x="106" y="658"/>
                    <a:pt x="106" y="2210"/>
                  </a:cubicBezTo>
                  <a:cubicBezTo>
                    <a:pt x="106" y="3840"/>
                    <a:pt x="1026" y="4340"/>
                    <a:pt x="2999" y="4498"/>
                  </a:cubicBezTo>
                  <a:cubicBezTo>
                    <a:pt x="4208" y="4629"/>
                    <a:pt x="4734" y="4787"/>
                    <a:pt x="4734" y="5681"/>
                  </a:cubicBezTo>
                  <a:cubicBezTo>
                    <a:pt x="4734" y="6470"/>
                    <a:pt x="4208" y="6760"/>
                    <a:pt x="3367" y="6760"/>
                  </a:cubicBezTo>
                  <a:lnTo>
                    <a:pt x="2709" y="6760"/>
                  </a:lnTo>
                  <a:cubicBezTo>
                    <a:pt x="1920" y="6760"/>
                    <a:pt x="1578" y="6497"/>
                    <a:pt x="1394" y="5944"/>
                  </a:cubicBezTo>
                  <a:cubicBezTo>
                    <a:pt x="1348" y="5807"/>
                    <a:pt x="1242" y="5729"/>
                    <a:pt x="1129" y="5729"/>
                  </a:cubicBezTo>
                  <a:cubicBezTo>
                    <a:pt x="1112" y="5729"/>
                    <a:pt x="1095" y="5731"/>
                    <a:pt x="1079" y="5734"/>
                  </a:cubicBezTo>
                  <a:lnTo>
                    <a:pt x="237" y="5734"/>
                  </a:lnTo>
                  <a:cubicBezTo>
                    <a:pt x="79" y="5734"/>
                    <a:pt x="0" y="5839"/>
                    <a:pt x="27" y="5971"/>
                  </a:cubicBezTo>
                  <a:cubicBezTo>
                    <a:pt x="211" y="7286"/>
                    <a:pt x="1131" y="7969"/>
                    <a:pt x="2736" y="7969"/>
                  </a:cubicBezTo>
                  <a:lnTo>
                    <a:pt x="3314" y="7969"/>
                  </a:lnTo>
                  <a:cubicBezTo>
                    <a:pt x="4945" y="7969"/>
                    <a:pt x="6049" y="7312"/>
                    <a:pt x="6049" y="5681"/>
                  </a:cubicBezTo>
                  <a:cubicBezTo>
                    <a:pt x="6049" y="3893"/>
                    <a:pt x="4892" y="3551"/>
                    <a:pt x="2999" y="3314"/>
                  </a:cubicBezTo>
                  <a:cubicBezTo>
                    <a:pt x="1868" y="3183"/>
                    <a:pt x="1421" y="2894"/>
                    <a:pt x="1421" y="2183"/>
                  </a:cubicBezTo>
                  <a:cubicBezTo>
                    <a:pt x="1421" y="1473"/>
                    <a:pt x="1920" y="1184"/>
                    <a:pt x="2736" y="1184"/>
                  </a:cubicBezTo>
                  <a:lnTo>
                    <a:pt x="3209" y="1184"/>
                  </a:lnTo>
                  <a:cubicBezTo>
                    <a:pt x="4051" y="1184"/>
                    <a:pt x="4419" y="1552"/>
                    <a:pt x="4524" y="2157"/>
                  </a:cubicBezTo>
                  <a:cubicBezTo>
                    <a:pt x="4550" y="2315"/>
                    <a:pt x="4682" y="2420"/>
                    <a:pt x="4840" y="2420"/>
                  </a:cubicBezTo>
                  <a:lnTo>
                    <a:pt x="5681" y="2420"/>
                  </a:lnTo>
                  <a:cubicBezTo>
                    <a:pt x="5839" y="2420"/>
                    <a:pt x="5892" y="2341"/>
                    <a:pt x="5892" y="2183"/>
                  </a:cubicBezTo>
                  <a:cubicBezTo>
                    <a:pt x="5839" y="763"/>
                    <a:pt x="4787" y="1"/>
                    <a:pt x="3262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685275" y="2608850"/>
              <a:ext cx="153150" cy="198050"/>
            </a:xfrm>
            <a:custGeom>
              <a:avLst/>
              <a:gdLst/>
              <a:ahLst/>
              <a:cxnLst/>
              <a:rect l="l" t="t" r="r" b="b"/>
              <a:pathLst>
                <a:path w="6126" h="7922" extrusionOk="0">
                  <a:moveTo>
                    <a:pt x="221" y="1"/>
                  </a:moveTo>
                  <a:cubicBezTo>
                    <a:pt x="86" y="1"/>
                    <a:pt x="0" y="121"/>
                    <a:pt x="24" y="241"/>
                  </a:cubicBezTo>
                  <a:lnTo>
                    <a:pt x="24" y="5133"/>
                  </a:lnTo>
                  <a:cubicBezTo>
                    <a:pt x="24" y="6868"/>
                    <a:pt x="656" y="7920"/>
                    <a:pt x="2444" y="7920"/>
                  </a:cubicBezTo>
                  <a:lnTo>
                    <a:pt x="2575" y="7920"/>
                  </a:lnTo>
                  <a:cubicBezTo>
                    <a:pt x="2602" y="7921"/>
                    <a:pt x="2628" y="7922"/>
                    <a:pt x="2654" y="7922"/>
                  </a:cubicBezTo>
                  <a:cubicBezTo>
                    <a:pt x="3519" y="7922"/>
                    <a:pt x="4326" y="7503"/>
                    <a:pt x="4811" y="6763"/>
                  </a:cubicBezTo>
                  <a:lnTo>
                    <a:pt x="4811" y="7657"/>
                  </a:lnTo>
                  <a:cubicBezTo>
                    <a:pt x="4787" y="7753"/>
                    <a:pt x="4872" y="7871"/>
                    <a:pt x="4987" y="7871"/>
                  </a:cubicBezTo>
                  <a:cubicBezTo>
                    <a:pt x="4998" y="7871"/>
                    <a:pt x="5010" y="7870"/>
                    <a:pt x="5021" y="7868"/>
                  </a:cubicBezTo>
                  <a:lnTo>
                    <a:pt x="5889" y="7868"/>
                  </a:lnTo>
                  <a:cubicBezTo>
                    <a:pt x="5903" y="7871"/>
                    <a:pt x="5916" y="7872"/>
                    <a:pt x="5929" y="7872"/>
                  </a:cubicBezTo>
                  <a:cubicBezTo>
                    <a:pt x="6042" y="7872"/>
                    <a:pt x="6126" y="7775"/>
                    <a:pt x="6126" y="7657"/>
                  </a:cubicBezTo>
                  <a:lnTo>
                    <a:pt x="6126" y="241"/>
                  </a:lnTo>
                  <a:cubicBezTo>
                    <a:pt x="6126" y="121"/>
                    <a:pt x="6038" y="1"/>
                    <a:pt x="5923" y="1"/>
                  </a:cubicBezTo>
                  <a:cubicBezTo>
                    <a:pt x="5912" y="1"/>
                    <a:pt x="5901" y="2"/>
                    <a:pt x="5889" y="4"/>
                  </a:cubicBezTo>
                  <a:lnTo>
                    <a:pt x="5048" y="4"/>
                  </a:lnTo>
                  <a:cubicBezTo>
                    <a:pt x="5034" y="2"/>
                    <a:pt x="5021" y="1"/>
                    <a:pt x="5008" y="1"/>
                  </a:cubicBezTo>
                  <a:cubicBezTo>
                    <a:pt x="4873" y="1"/>
                    <a:pt x="4787" y="121"/>
                    <a:pt x="4811" y="241"/>
                  </a:cubicBezTo>
                  <a:lnTo>
                    <a:pt x="4811" y="5764"/>
                  </a:lnTo>
                  <a:cubicBezTo>
                    <a:pt x="4394" y="6353"/>
                    <a:pt x="3748" y="6690"/>
                    <a:pt x="3066" y="6690"/>
                  </a:cubicBezTo>
                  <a:cubicBezTo>
                    <a:pt x="3016" y="6690"/>
                    <a:pt x="2967" y="6688"/>
                    <a:pt x="2917" y="6684"/>
                  </a:cubicBezTo>
                  <a:lnTo>
                    <a:pt x="2681" y="6684"/>
                  </a:lnTo>
                  <a:cubicBezTo>
                    <a:pt x="1681" y="6684"/>
                    <a:pt x="1366" y="6237"/>
                    <a:pt x="1366" y="5212"/>
                  </a:cubicBezTo>
                  <a:lnTo>
                    <a:pt x="1366" y="241"/>
                  </a:lnTo>
                  <a:cubicBezTo>
                    <a:pt x="1366" y="121"/>
                    <a:pt x="1278" y="1"/>
                    <a:pt x="1163" y="1"/>
                  </a:cubicBezTo>
                  <a:cubicBezTo>
                    <a:pt x="1152" y="1"/>
                    <a:pt x="1140" y="2"/>
                    <a:pt x="1129" y="4"/>
                  </a:cubicBezTo>
                  <a:lnTo>
                    <a:pt x="261" y="4"/>
                  </a:lnTo>
                  <a:cubicBezTo>
                    <a:pt x="247" y="2"/>
                    <a:pt x="234" y="1"/>
                    <a:pt x="221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885100" y="2530050"/>
              <a:ext cx="159800" cy="277600"/>
            </a:xfrm>
            <a:custGeom>
              <a:avLst/>
              <a:gdLst/>
              <a:ahLst/>
              <a:cxnLst/>
              <a:rect l="l" t="t" r="r" b="b"/>
              <a:pathLst>
                <a:path w="6392" h="11104" extrusionOk="0">
                  <a:moveTo>
                    <a:pt x="3603" y="4313"/>
                  </a:moveTo>
                  <a:cubicBezTo>
                    <a:pt x="4524" y="4313"/>
                    <a:pt x="5050" y="4787"/>
                    <a:pt x="5050" y="5839"/>
                  </a:cubicBezTo>
                  <a:lnTo>
                    <a:pt x="5050" y="8364"/>
                  </a:lnTo>
                  <a:cubicBezTo>
                    <a:pt x="5050" y="9363"/>
                    <a:pt x="4524" y="9863"/>
                    <a:pt x="3603" y="9863"/>
                  </a:cubicBezTo>
                  <a:lnTo>
                    <a:pt x="2788" y="9863"/>
                  </a:lnTo>
                  <a:cubicBezTo>
                    <a:pt x="1894" y="9863"/>
                    <a:pt x="1342" y="9363"/>
                    <a:pt x="1342" y="8364"/>
                  </a:cubicBezTo>
                  <a:lnTo>
                    <a:pt x="1342" y="5839"/>
                  </a:lnTo>
                  <a:cubicBezTo>
                    <a:pt x="1342" y="4787"/>
                    <a:pt x="1894" y="4313"/>
                    <a:pt x="2788" y="4313"/>
                  </a:cubicBezTo>
                  <a:close/>
                  <a:moveTo>
                    <a:pt x="237" y="0"/>
                  </a:moveTo>
                  <a:cubicBezTo>
                    <a:pt x="105" y="0"/>
                    <a:pt x="0" y="105"/>
                    <a:pt x="0" y="237"/>
                  </a:cubicBezTo>
                  <a:lnTo>
                    <a:pt x="0" y="10809"/>
                  </a:lnTo>
                  <a:cubicBezTo>
                    <a:pt x="0" y="10927"/>
                    <a:pt x="85" y="11024"/>
                    <a:pt x="197" y="11024"/>
                  </a:cubicBezTo>
                  <a:cubicBezTo>
                    <a:pt x="210" y="11024"/>
                    <a:pt x="223" y="11023"/>
                    <a:pt x="237" y="11020"/>
                  </a:cubicBezTo>
                  <a:lnTo>
                    <a:pt x="1105" y="11020"/>
                  </a:lnTo>
                  <a:cubicBezTo>
                    <a:pt x="1119" y="11023"/>
                    <a:pt x="1132" y="11024"/>
                    <a:pt x="1146" y="11024"/>
                  </a:cubicBezTo>
                  <a:cubicBezTo>
                    <a:pt x="1262" y="11024"/>
                    <a:pt x="1365" y="10927"/>
                    <a:pt x="1342" y="10809"/>
                  </a:cubicBezTo>
                  <a:lnTo>
                    <a:pt x="1342" y="10073"/>
                  </a:lnTo>
                  <a:cubicBezTo>
                    <a:pt x="1664" y="10693"/>
                    <a:pt x="2315" y="11103"/>
                    <a:pt x="3028" y="11103"/>
                  </a:cubicBezTo>
                  <a:cubicBezTo>
                    <a:pt x="3070" y="11103"/>
                    <a:pt x="3113" y="11102"/>
                    <a:pt x="3156" y="11099"/>
                  </a:cubicBezTo>
                  <a:lnTo>
                    <a:pt x="3630" y="11099"/>
                  </a:lnTo>
                  <a:cubicBezTo>
                    <a:pt x="5313" y="11099"/>
                    <a:pt x="6391" y="9994"/>
                    <a:pt x="6391" y="8258"/>
                  </a:cubicBezTo>
                  <a:lnTo>
                    <a:pt x="6391" y="5944"/>
                  </a:lnTo>
                  <a:cubicBezTo>
                    <a:pt x="6391" y="4182"/>
                    <a:pt x="5313" y="3077"/>
                    <a:pt x="3630" y="3077"/>
                  </a:cubicBezTo>
                  <a:lnTo>
                    <a:pt x="3156" y="3077"/>
                  </a:lnTo>
                  <a:cubicBezTo>
                    <a:pt x="2209" y="3077"/>
                    <a:pt x="1683" y="3472"/>
                    <a:pt x="1342" y="4024"/>
                  </a:cubicBezTo>
                  <a:lnTo>
                    <a:pt x="1342" y="237"/>
                  </a:lnTo>
                  <a:cubicBezTo>
                    <a:pt x="1368" y="105"/>
                    <a:pt x="1236" y="0"/>
                    <a:pt x="1105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1084325" y="2528075"/>
              <a:ext cx="191350" cy="280100"/>
            </a:xfrm>
            <a:custGeom>
              <a:avLst/>
              <a:gdLst/>
              <a:ahLst/>
              <a:cxnLst/>
              <a:rect l="l" t="t" r="r" b="b"/>
              <a:pathLst>
                <a:path w="7654" h="11204" extrusionOk="0">
                  <a:moveTo>
                    <a:pt x="4497" y="1263"/>
                  </a:moveTo>
                  <a:cubicBezTo>
                    <a:pt x="5760" y="1263"/>
                    <a:pt x="6286" y="1841"/>
                    <a:pt x="6286" y="3288"/>
                  </a:cubicBezTo>
                  <a:lnTo>
                    <a:pt x="6286" y="7917"/>
                  </a:lnTo>
                  <a:cubicBezTo>
                    <a:pt x="6286" y="9363"/>
                    <a:pt x="5760" y="9942"/>
                    <a:pt x="4497" y="9942"/>
                  </a:cubicBezTo>
                  <a:lnTo>
                    <a:pt x="3156" y="9942"/>
                  </a:lnTo>
                  <a:cubicBezTo>
                    <a:pt x="1894" y="9942"/>
                    <a:pt x="1368" y="9363"/>
                    <a:pt x="1368" y="7917"/>
                  </a:cubicBezTo>
                  <a:lnTo>
                    <a:pt x="1368" y="3288"/>
                  </a:lnTo>
                  <a:cubicBezTo>
                    <a:pt x="1368" y="1841"/>
                    <a:pt x="1894" y="1263"/>
                    <a:pt x="3156" y="1263"/>
                  </a:cubicBezTo>
                  <a:close/>
                  <a:moveTo>
                    <a:pt x="3156" y="0"/>
                  </a:moveTo>
                  <a:cubicBezTo>
                    <a:pt x="1078" y="0"/>
                    <a:pt x="0" y="1236"/>
                    <a:pt x="0" y="3288"/>
                  </a:cubicBezTo>
                  <a:lnTo>
                    <a:pt x="0" y="7917"/>
                  </a:lnTo>
                  <a:cubicBezTo>
                    <a:pt x="0" y="9968"/>
                    <a:pt x="1078" y="11204"/>
                    <a:pt x="3156" y="11204"/>
                  </a:cubicBezTo>
                  <a:lnTo>
                    <a:pt x="4497" y="11204"/>
                  </a:lnTo>
                  <a:cubicBezTo>
                    <a:pt x="6575" y="11204"/>
                    <a:pt x="7653" y="9968"/>
                    <a:pt x="7653" y="7917"/>
                  </a:cubicBezTo>
                  <a:lnTo>
                    <a:pt x="7653" y="3288"/>
                  </a:lnTo>
                  <a:cubicBezTo>
                    <a:pt x="7653" y="1236"/>
                    <a:pt x="6601" y="0"/>
                    <a:pt x="4497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1054725" y="2582650"/>
              <a:ext cx="255800" cy="169650"/>
            </a:xfrm>
            <a:custGeom>
              <a:avLst/>
              <a:gdLst/>
              <a:ahLst/>
              <a:cxnLst/>
              <a:rect l="l" t="t" r="r" b="b"/>
              <a:pathLst>
                <a:path w="10232" h="6786" extrusionOk="0">
                  <a:moveTo>
                    <a:pt x="10231" y="0"/>
                  </a:moveTo>
                  <a:lnTo>
                    <a:pt x="1" y="5918"/>
                  </a:lnTo>
                  <a:lnTo>
                    <a:pt x="27" y="6786"/>
                  </a:lnTo>
                  <a:lnTo>
                    <a:pt x="10231" y="868"/>
                  </a:lnTo>
                  <a:lnTo>
                    <a:pt x="10231" y="0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2">
    <p:bg>
      <p:bgPr>
        <a:solidFill>
          <a:srgbClr val="282828"/>
        </a:solidFill>
        <a:effectLst/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18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198" name="Google Shape;198;p18"/>
            <p:cNvSpPr/>
            <p:nvPr/>
          </p:nvSpPr>
          <p:spPr>
            <a:xfrm>
              <a:off x="1190625" y="238125"/>
              <a:ext cx="3188225" cy="2001075"/>
            </a:xfrm>
            <a:custGeom>
              <a:avLst/>
              <a:gdLst/>
              <a:ahLst/>
              <a:cxnLst/>
              <a:rect l="l" t="t" r="r" b="b"/>
              <a:pathLst>
                <a:path w="12752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1289550" y="3970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1388475" y="5558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1488900" y="714775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1587825" y="8736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1686750" y="103255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1785675" y="119142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1886125" y="1350325"/>
              <a:ext cx="3186725" cy="2001075"/>
            </a:xfrm>
            <a:custGeom>
              <a:avLst/>
              <a:gdLst/>
              <a:ahLst/>
              <a:cxnLst/>
              <a:rect l="l" t="t" r="r" b="b"/>
              <a:pathLst>
                <a:path w="12746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1985050" y="15092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2083975" y="16681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2182900" y="182697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2283325" y="19858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2382250" y="21447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2481200" y="2303625"/>
              <a:ext cx="3188225" cy="2002600"/>
            </a:xfrm>
            <a:custGeom>
              <a:avLst/>
              <a:gdLst/>
              <a:ahLst/>
              <a:cxnLst/>
              <a:rect l="l" t="t" r="r" b="b"/>
              <a:pathLst>
                <a:path w="127529" h="8010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2580125" y="2462525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2680550" y="262140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2779475" y="27803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2878400" y="29391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2977325" y="3098075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3077750" y="32569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3176700" y="3415850"/>
              <a:ext cx="3188225" cy="2002575"/>
            </a:xfrm>
            <a:custGeom>
              <a:avLst/>
              <a:gdLst/>
              <a:ahLst/>
              <a:cxnLst/>
              <a:rect l="l" t="t" r="r" b="b"/>
              <a:pathLst>
                <a:path w="127529" h="8010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2512675" y="2032325"/>
              <a:ext cx="593600" cy="370275"/>
            </a:xfrm>
            <a:custGeom>
              <a:avLst/>
              <a:gdLst/>
              <a:ahLst/>
              <a:cxnLst/>
              <a:rect l="l" t="t" r="r" b="b"/>
              <a:pathLst>
                <a:path w="23744" h="14811" extrusionOk="0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2512675" y="2032325"/>
              <a:ext cx="239850" cy="149925"/>
            </a:xfrm>
            <a:custGeom>
              <a:avLst/>
              <a:gdLst/>
              <a:ahLst/>
              <a:cxnLst/>
              <a:rect l="l" t="t" r="r" b="b"/>
              <a:pathLst>
                <a:path w="9594" h="5997" extrusionOk="0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3495950" y="2032325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3849700" y="2032325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4203450" y="2119275"/>
              <a:ext cx="848425" cy="530625"/>
            </a:xfrm>
            <a:custGeom>
              <a:avLst/>
              <a:gdLst/>
              <a:ahLst/>
              <a:cxnLst/>
              <a:rect l="l" t="t" r="r" b="b"/>
              <a:pathLst>
                <a:path w="33937" h="21225" extrusionOk="0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4557200" y="2339600"/>
              <a:ext cx="494675" cy="310300"/>
            </a:xfrm>
            <a:custGeom>
              <a:avLst/>
              <a:gdLst/>
              <a:ahLst/>
              <a:cxnLst/>
              <a:rect l="l" t="t" r="r" b="b"/>
              <a:pathLst>
                <a:path w="19787" h="12412" extrusionOk="0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314222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4910950" y="2561450"/>
              <a:ext cx="140925" cy="88450"/>
            </a:xfrm>
            <a:custGeom>
              <a:avLst/>
              <a:gdLst/>
              <a:ahLst/>
              <a:cxnLst/>
              <a:rect l="l" t="t" r="r" b="b"/>
              <a:pathLst>
                <a:path w="5637" h="3538" extrusionOk="0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278847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2512675" y="2032325"/>
              <a:ext cx="947350" cy="590600"/>
            </a:xfrm>
            <a:custGeom>
              <a:avLst/>
              <a:gdLst/>
              <a:ahLst/>
              <a:cxnLst/>
              <a:rect l="l" t="t" r="r" b="b"/>
              <a:pathLst>
                <a:path w="37894" h="23624" extrusionOk="0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4830000" y="3666150"/>
              <a:ext cx="221875" cy="137925"/>
            </a:xfrm>
            <a:custGeom>
              <a:avLst/>
              <a:gdLst/>
              <a:ahLst/>
              <a:cxnLst/>
              <a:rect l="l" t="t" r="r" b="b"/>
              <a:pathLst>
                <a:path w="8875" h="5517" extrusionOk="0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4476250" y="3444325"/>
              <a:ext cx="575625" cy="359750"/>
            </a:xfrm>
            <a:custGeom>
              <a:avLst/>
              <a:gdLst/>
              <a:ahLst/>
              <a:cxnLst/>
              <a:rect l="l" t="t" r="r" b="b"/>
              <a:pathLst>
                <a:path w="23025" h="14390" extrusionOk="0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4122525" y="3223975"/>
              <a:ext cx="929350" cy="580100"/>
            </a:xfrm>
            <a:custGeom>
              <a:avLst/>
              <a:gdLst/>
              <a:ahLst/>
              <a:cxnLst/>
              <a:rect l="l" t="t" r="r" b="b"/>
              <a:pathLst>
                <a:path w="37174" h="23204" extrusionOk="0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376877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341502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3061275" y="3186500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2709025" y="3186500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2512675" y="3186500"/>
              <a:ext cx="866400" cy="541150"/>
            </a:xfrm>
            <a:custGeom>
              <a:avLst/>
              <a:gdLst/>
              <a:ahLst/>
              <a:cxnLst/>
              <a:rect l="l" t="t" r="r" b="b"/>
              <a:pathLst>
                <a:path w="34656" h="21646" extrusionOk="0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2512675" y="3186500"/>
              <a:ext cx="512650" cy="320800"/>
            </a:xfrm>
            <a:custGeom>
              <a:avLst/>
              <a:gdLst/>
              <a:ahLst/>
              <a:cxnLst/>
              <a:rect l="l" t="t" r="r" b="b"/>
              <a:pathLst>
                <a:path w="20506" h="12832" extrusionOk="0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2512675" y="3186500"/>
              <a:ext cx="158900" cy="100450"/>
            </a:xfrm>
            <a:custGeom>
              <a:avLst/>
              <a:gdLst/>
              <a:ahLst/>
              <a:cxnLst/>
              <a:rect l="l" t="t" r="r" b="b"/>
              <a:pathLst>
                <a:path w="6356" h="4018" extrusionOk="0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9" name="Google Shape;239;p18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0" name="Google Shape;240;p18"/>
          <p:cNvSpPr txBox="1"/>
          <p:nvPr>
            <p:ph type="subTitle" idx="1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241" name="Google Shape;241;p18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 No-BG">
  <p:cSld name="TITLE_2_1">
    <p:bg>
      <p:bgPr>
        <a:solidFill>
          <a:srgbClr val="282828"/>
        </a:solidFill>
        <a:effectLst/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4" name="Google Shape;244;p19"/>
          <p:cNvSpPr txBox="1"/>
          <p:nvPr>
            <p:ph type="subTitle" idx="1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245" name="Google Shape;245;p19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46" name="Google Shape;246;p1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247" name="Google Shape;247;p19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275" name="Google Shape;275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rgbClr val="282828"/>
        </a:solidFill>
        <a:effectLst/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20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78" name="Google Shape;278;p20"/>
            <p:cNvSpPr/>
            <p:nvPr/>
          </p:nvSpPr>
          <p:spPr>
            <a:xfrm>
              <a:off x="1190625" y="238125"/>
              <a:ext cx="3188225" cy="2001075"/>
            </a:xfrm>
            <a:custGeom>
              <a:avLst/>
              <a:gdLst/>
              <a:ahLst/>
              <a:cxnLst/>
              <a:rect l="l" t="t" r="r" b="b"/>
              <a:pathLst>
                <a:path w="12752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1289550" y="3970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1388475" y="5558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1488900" y="714775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587825" y="8736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1686750" y="103255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1785675" y="119142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1886125" y="1350325"/>
              <a:ext cx="3186725" cy="2001075"/>
            </a:xfrm>
            <a:custGeom>
              <a:avLst/>
              <a:gdLst/>
              <a:ahLst/>
              <a:cxnLst/>
              <a:rect l="l" t="t" r="r" b="b"/>
              <a:pathLst>
                <a:path w="12746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1985050" y="15092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2083975" y="16681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2182900" y="182697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2283325" y="19858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2382250" y="21447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2481200" y="2303625"/>
              <a:ext cx="3188225" cy="2002600"/>
            </a:xfrm>
            <a:custGeom>
              <a:avLst/>
              <a:gdLst/>
              <a:ahLst/>
              <a:cxnLst/>
              <a:rect l="l" t="t" r="r" b="b"/>
              <a:pathLst>
                <a:path w="127529" h="8010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2580125" y="2462525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2680550" y="262140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2779475" y="27803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2878400" y="29391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2977325" y="3098075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3077750" y="32569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3176700" y="3415850"/>
              <a:ext cx="3188225" cy="2002575"/>
            </a:xfrm>
            <a:custGeom>
              <a:avLst/>
              <a:gdLst/>
              <a:ahLst/>
              <a:cxnLst/>
              <a:rect l="l" t="t" r="r" b="b"/>
              <a:pathLst>
                <a:path w="127529" h="8010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2512675" y="2032325"/>
              <a:ext cx="593600" cy="370275"/>
            </a:xfrm>
            <a:custGeom>
              <a:avLst/>
              <a:gdLst/>
              <a:ahLst/>
              <a:cxnLst/>
              <a:rect l="l" t="t" r="r" b="b"/>
              <a:pathLst>
                <a:path w="23744" h="14811" extrusionOk="0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2512675" y="2032325"/>
              <a:ext cx="239850" cy="149925"/>
            </a:xfrm>
            <a:custGeom>
              <a:avLst/>
              <a:gdLst/>
              <a:ahLst/>
              <a:cxnLst/>
              <a:rect l="l" t="t" r="r" b="b"/>
              <a:pathLst>
                <a:path w="9594" h="5997" extrusionOk="0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495950" y="2032325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3849700" y="2032325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4203450" y="2119275"/>
              <a:ext cx="848425" cy="530625"/>
            </a:xfrm>
            <a:custGeom>
              <a:avLst/>
              <a:gdLst/>
              <a:ahLst/>
              <a:cxnLst/>
              <a:rect l="l" t="t" r="r" b="b"/>
              <a:pathLst>
                <a:path w="33937" h="21225" extrusionOk="0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4557200" y="2339600"/>
              <a:ext cx="494675" cy="310300"/>
            </a:xfrm>
            <a:custGeom>
              <a:avLst/>
              <a:gdLst/>
              <a:ahLst/>
              <a:cxnLst/>
              <a:rect l="l" t="t" r="r" b="b"/>
              <a:pathLst>
                <a:path w="19787" h="12412" extrusionOk="0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314222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4910950" y="2561450"/>
              <a:ext cx="140925" cy="88450"/>
            </a:xfrm>
            <a:custGeom>
              <a:avLst/>
              <a:gdLst/>
              <a:ahLst/>
              <a:cxnLst/>
              <a:rect l="l" t="t" r="r" b="b"/>
              <a:pathLst>
                <a:path w="5637" h="3538" extrusionOk="0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278847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2512675" y="2032325"/>
              <a:ext cx="947350" cy="590600"/>
            </a:xfrm>
            <a:custGeom>
              <a:avLst/>
              <a:gdLst/>
              <a:ahLst/>
              <a:cxnLst/>
              <a:rect l="l" t="t" r="r" b="b"/>
              <a:pathLst>
                <a:path w="37894" h="23624" extrusionOk="0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4830000" y="3666150"/>
              <a:ext cx="221875" cy="137925"/>
            </a:xfrm>
            <a:custGeom>
              <a:avLst/>
              <a:gdLst/>
              <a:ahLst/>
              <a:cxnLst/>
              <a:rect l="l" t="t" r="r" b="b"/>
              <a:pathLst>
                <a:path w="8875" h="5517" extrusionOk="0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4476250" y="3444325"/>
              <a:ext cx="575625" cy="359750"/>
            </a:xfrm>
            <a:custGeom>
              <a:avLst/>
              <a:gdLst/>
              <a:ahLst/>
              <a:cxnLst/>
              <a:rect l="l" t="t" r="r" b="b"/>
              <a:pathLst>
                <a:path w="23025" h="14390" extrusionOk="0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4122525" y="3223975"/>
              <a:ext cx="929350" cy="580100"/>
            </a:xfrm>
            <a:custGeom>
              <a:avLst/>
              <a:gdLst/>
              <a:ahLst/>
              <a:cxnLst/>
              <a:rect l="l" t="t" r="r" b="b"/>
              <a:pathLst>
                <a:path w="37174" h="23204" extrusionOk="0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376877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341502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3061275" y="3186500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2709025" y="3186500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2512675" y="3186500"/>
              <a:ext cx="866400" cy="541150"/>
            </a:xfrm>
            <a:custGeom>
              <a:avLst/>
              <a:gdLst/>
              <a:ahLst/>
              <a:cxnLst/>
              <a:rect l="l" t="t" r="r" b="b"/>
              <a:pathLst>
                <a:path w="34656" h="21646" extrusionOk="0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2512675" y="3186500"/>
              <a:ext cx="512650" cy="320800"/>
            </a:xfrm>
            <a:custGeom>
              <a:avLst/>
              <a:gdLst/>
              <a:ahLst/>
              <a:cxnLst/>
              <a:rect l="l" t="t" r="r" b="b"/>
              <a:pathLst>
                <a:path w="20506" h="12832" extrusionOk="0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2512675" y="3186500"/>
              <a:ext cx="158900" cy="100450"/>
            </a:xfrm>
            <a:custGeom>
              <a:avLst/>
              <a:gdLst/>
              <a:ahLst/>
              <a:cxnLst/>
              <a:rect l="l" t="t" r="r" b="b"/>
              <a:pathLst>
                <a:path w="6356" h="4018" extrusionOk="0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cxnSp>
        <p:nvCxnSpPr>
          <p:cNvPr id="319" name="Google Shape;319;p20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0" name="Google Shape;320;p20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-lines">
  <p:cSld name="SECTION_HEADER_3">
    <p:bg>
      <p:bgPr>
        <a:solidFill>
          <a:srgbClr val="282828"/>
        </a:solidFill>
        <a:effectLst/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"/>
          <p:cNvSpPr txBox="1"/>
          <p:nvPr>
            <p:ph type="ctrTitle"/>
          </p:nvPr>
        </p:nvSpPr>
        <p:spPr>
          <a:xfrm>
            <a:off x="311708" y="1545438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323" name="Google Shape;323;p21"/>
          <p:cNvCxnSpPr/>
          <p:nvPr/>
        </p:nvCxnSpPr>
        <p:spPr>
          <a:xfrm>
            <a:off x="4177800" y="347487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24" name="Google Shape;324;p21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325" name="Google Shape;325;p21"/>
            <p:cNvSpPr/>
            <p:nvPr/>
          </p:nvSpPr>
          <p:spPr>
            <a:xfrm>
              <a:off x="1190625" y="238125"/>
              <a:ext cx="3188225" cy="2001075"/>
            </a:xfrm>
            <a:custGeom>
              <a:avLst/>
              <a:gdLst/>
              <a:ahLst/>
              <a:cxnLst/>
              <a:rect l="l" t="t" r="r" b="b"/>
              <a:pathLst>
                <a:path w="12752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1289550" y="3970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1388475" y="5558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1488900" y="714775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1587825" y="8736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686750" y="103255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1785675" y="119142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1886125" y="1350325"/>
              <a:ext cx="3186725" cy="2001075"/>
            </a:xfrm>
            <a:custGeom>
              <a:avLst/>
              <a:gdLst/>
              <a:ahLst/>
              <a:cxnLst/>
              <a:rect l="l" t="t" r="r" b="b"/>
              <a:pathLst>
                <a:path w="12746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1985050" y="15092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2083975" y="16681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2182900" y="182697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2283325" y="19858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7" name="Google Shape;337;p21"/>
            <p:cNvSpPr/>
            <p:nvPr/>
          </p:nvSpPr>
          <p:spPr>
            <a:xfrm>
              <a:off x="2382250" y="21447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2481200" y="2303625"/>
              <a:ext cx="3188225" cy="2002600"/>
            </a:xfrm>
            <a:custGeom>
              <a:avLst/>
              <a:gdLst/>
              <a:ahLst/>
              <a:cxnLst/>
              <a:rect l="l" t="t" r="r" b="b"/>
              <a:pathLst>
                <a:path w="127529" h="8010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2580125" y="2462525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2680550" y="262140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2779475" y="27803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2878400" y="29391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2977325" y="3098075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3077750" y="32569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3176700" y="3415850"/>
              <a:ext cx="3188225" cy="2002575"/>
            </a:xfrm>
            <a:custGeom>
              <a:avLst/>
              <a:gdLst/>
              <a:ahLst/>
              <a:cxnLst/>
              <a:rect l="l" t="t" r="r" b="b"/>
              <a:pathLst>
                <a:path w="127529" h="8010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2512675" y="2032325"/>
              <a:ext cx="593600" cy="370275"/>
            </a:xfrm>
            <a:custGeom>
              <a:avLst/>
              <a:gdLst/>
              <a:ahLst/>
              <a:cxnLst/>
              <a:rect l="l" t="t" r="r" b="b"/>
              <a:pathLst>
                <a:path w="23744" h="14811" extrusionOk="0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2512675" y="2032325"/>
              <a:ext cx="239850" cy="149925"/>
            </a:xfrm>
            <a:custGeom>
              <a:avLst/>
              <a:gdLst/>
              <a:ahLst/>
              <a:cxnLst/>
              <a:rect l="l" t="t" r="r" b="b"/>
              <a:pathLst>
                <a:path w="9594" h="5997" extrusionOk="0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3495950" y="2032325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3849700" y="2032325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4203450" y="2119275"/>
              <a:ext cx="848425" cy="530625"/>
            </a:xfrm>
            <a:custGeom>
              <a:avLst/>
              <a:gdLst/>
              <a:ahLst/>
              <a:cxnLst/>
              <a:rect l="l" t="t" r="r" b="b"/>
              <a:pathLst>
                <a:path w="33937" h="21225" extrusionOk="0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4557200" y="2339600"/>
              <a:ext cx="494675" cy="310300"/>
            </a:xfrm>
            <a:custGeom>
              <a:avLst/>
              <a:gdLst/>
              <a:ahLst/>
              <a:cxnLst/>
              <a:rect l="l" t="t" r="r" b="b"/>
              <a:pathLst>
                <a:path w="19787" h="12412" extrusionOk="0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314222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4910950" y="2561450"/>
              <a:ext cx="140925" cy="88450"/>
            </a:xfrm>
            <a:custGeom>
              <a:avLst/>
              <a:gdLst/>
              <a:ahLst/>
              <a:cxnLst/>
              <a:rect l="l" t="t" r="r" b="b"/>
              <a:pathLst>
                <a:path w="5637" h="3538" extrusionOk="0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278847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2512675" y="2032325"/>
              <a:ext cx="947350" cy="590600"/>
            </a:xfrm>
            <a:custGeom>
              <a:avLst/>
              <a:gdLst/>
              <a:ahLst/>
              <a:cxnLst/>
              <a:rect l="l" t="t" r="r" b="b"/>
              <a:pathLst>
                <a:path w="37894" h="23624" extrusionOk="0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4830000" y="3666150"/>
              <a:ext cx="221875" cy="137925"/>
            </a:xfrm>
            <a:custGeom>
              <a:avLst/>
              <a:gdLst/>
              <a:ahLst/>
              <a:cxnLst/>
              <a:rect l="l" t="t" r="r" b="b"/>
              <a:pathLst>
                <a:path w="8875" h="5517" extrusionOk="0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476250" y="3444325"/>
              <a:ext cx="575625" cy="359750"/>
            </a:xfrm>
            <a:custGeom>
              <a:avLst/>
              <a:gdLst/>
              <a:ahLst/>
              <a:cxnLst/>
              <a:rect l="l" t="t" r="r" b="b"/>
              <a:pathLst>
                <a:path w="23025" h="14390" extrusionOk="0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4122525" y="3223975"/>
              <a:ext cx="929350" cy="580100"/>
            </a:xfrm>
            <a:custGeom>
              <a:avLst/>
              <a:gdLst/>
              <a:ahLst/>
              <a:cxnLst/>
              <a:rect l="l" t="t" r="r" b="b"/>
              <a:pathLst>
                <a:path w="37174" h="23204" extrusionOk="0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376877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341502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3061275" y="3186500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2709025" y="3186500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2512675" y="3186500"/>
              <a:ext cx="866400" cy="541150"/>
            </a:xfrm>
            <a:custGeom>
              <a:avLst/>
              <a:gdLst/>
              <a:ahLst/>
              <a:cxnLst/>
              <a:rect l="l" t="t" r="r" b="b"/>
              <a:pathLst>
                <a:path w="34656" h="21646" extrusionOk="0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2512675" y="3186500"/>
              <a:ext cx="512650" cy="320800"/>
            </a:xfrm>
            <a:custGeom>
              <a:avLst/>
              <a:gdLst/>
              <a:ahLst/>
              <a:cxnLst/>
              <a:rect l="l" t="t" r="r" b="b"/>
              <a:pathLst>
                <a:path w="20506" h="12832" extrusionOk="0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2512675" y="3186500"/>
              <a:ext cx="158900" cy="100450"/>
            </a:xfrm>
            <a:custGeom>
              <a:avLst/>
              <a:gdLst/>
              <a:ahLst/>
              <a:cxnLst/>
              <a:rect l="l" t="t" r="r" b="b"/>
              <a:pathLst>
                <a:path w="6356" h="4018" extrusionOk="0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-lines - no BG">
  <p:cSld name="SECTION_HEADER_3_1">
    <p:bg>
      <p:bgPr>
        <a:solidFill>
          <a:srgbClr val="282828"/>
        </a:solidFill>
        <a:effectLst/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"/>
          <p:cNvSpPr txBox="1"/>
          <p:nvPr>
            <p:ph type="ctrTitle"/>
          </p:nvPr>
        </p:nvSpPr>
        <p:spPr>
          <a:xfrm>
            <a:off x="311708" y="1545438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368" name="Google Shape;368;p22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69" name="Google Shape;369;p22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97" name="Google Shape;397;p2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rgbClr val="282828"/>
        </a:solidFill>
        <a:effectLst/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0" name="Google Shape;400;p23"/>
          <p:cNvSpPr txBox="1"/>
          <p:nvPr>
            <p:ph type="body" idx="1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 panose="02000000000000000000"/>
              <a:buChar char="●"/>
              <a:defRPr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401" name="Google Shape;401;p23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2" name="Google Shape;402;p23"/>
          <p:cNvSpPr txBox="1"/>
          <p:nvPr>
            <p:ph type="body" idx="2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 panose="02000000000000000000"/>
              <a:buChar char="●"/>
              <a:defRPr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403" name="Google Shape;403;p2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04" name="Google Shape;404;p23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432" name="Google Shape;432;p2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rgbClr val="282828"/>
        </a:solidFill>
        <a:effectLst/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35" name="Google Shape;435;p24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36" name="Google Shape;436;p24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37" name="Google Shape;437;p24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0" name="Google Shape;440;p24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1" name="Google Shape;441;p24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2" name="Google Shape;442;p24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3" name="Google Shape;443;p24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4" name="Google Shape;444;p24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7" name="Google Shape;447;p24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8" name="Google Shape;448;p24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9" name="Google Shape;449;p24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8" name="Google Shape;458;p24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465" name="Google Shape;465;p2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/ brandmark">
  <p:cSld name="TITLE_ONLY_1">
    <p:bg>
      <p:bgPr>
        <a:solidFill>
          <a:srgbClr val="282828"/>
        </a:solidFill>
        <a:effectLst/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5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468" name="Google Shape;468;p25"/>
            <p:cNvSpPr/>
            <p:nvPr/>
          </p:nvSpPr>
          <p:spPr>
            <a:xfrm>
              <a:off x="1190625" y="238125"/>
              <a:ext cx="3188225" cy="2001075"/>
            </a:xfrm>
            <a:custGeom>
              <a:avLst/>
              <a:gdLst/>
              <a:ahLst/>
              <a:cxnLst/>
              <a:rect l="l" t="t" r="r" b="b"/>
              <a:pathLst>
                <a:path w="12752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1289550" y="3970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1388475" y="5558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1488900" y="714775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1587825" y="8736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1686750" y="103255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1785675" y="119142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1886125" y="1350325"/>
              <a:ext cx="3186725" cy="2001075"/>
            </a:xfrm>
            <a:custGeom>
              <a:avLst/>
              <a:gdLst/>
              <a:ahLst/>
              <a:cxnLst/>
              <a:rect l="l" t="t" r="r" b="b"/>
              <a:pathLst>
                <a:path w="12746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1985050" y="15092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2083975" y="16681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2182900" y="182697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2283325" y="19858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2382250" y="21447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2481200" y="2303625"/>
              <a:ext cx="3188225" cy="2002600"/>
            </a:xfrm>
            <a:custGeom>
              <a:avLst/>
              <a:gdLst/>
              <a:ahLst/>
              <a:cxnLst/>
              <a:rect l="l" t="t" r="r" b="b"/>
              <a:pathLst>
                <a:path w="127529" h="8010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2580125" y="2462525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2680550" y="262140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2779475" y="27803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2878400" y="29391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2977325" y="3098075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3077750" y="32569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3176700" y="3415850"/>
              <a:ext cx="3188225" cy="2002575"/>
            </a:xfrm>
            <a:custGeom>
              <a:avLst/>
              <a:gdLst/>
              <a:ahLst/>
              <a:cxnLst/>
              <a:rect l="l" t="t" r="r" b="b"/>
              <a:pathLst>
                <a:path w="127529" h="8010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2512675" y="2032325"/>
              <a:ext cx="593600" cy="370275"/>
            </a:xfrm>
            <a:custGeom>
              <a:avLst/>
              <a:gdLst/>
              <a:ahLst/>
              <a:cxnLst/>
              <a:rect l="l" t="t" r="r" b="b"/>
              <a:pathLst>
                <a:path w="23744" h="14811" extrusionOk="0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2512675" y="2032325"/>
              <a:ext cx="239850" cy="149925"/>
            </a:xfrm>
            <a:custGeom>
              <a:avLst/>
              <a:gdLst/>
              <a:ahLst/>
              <a:cxnLst/>
              <a:rect l="l" t="t" r="r" b="b"/>
              <a:pathLst>
                <a:path w="9594" h="5997" extrusionOk="0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3495950" y="2032325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2" name="Google Shape;492;p25"/>
            <p:cNvSpPr/>
            <p:nvPr/>
          </p:nvSpPr>
          <p:spPr>
            <a:xfrm>
              <a:off x="3849700" y="2032325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4203450" y="2119275"/>
              <a:ext cx="848425" cy="530625"/>
            </a:xfrm>
            <a:custGeom>
              <a:avLst/>
              <a:gdLst/>
              <a:ahLst/>
              <a:cxnLst/>
              <a:rect l="l" t="t" r="r" b="b"/>
              <a:pathLst>
                <a:path w="33937" h="21225" extrusionOk="0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4557200" y="2339600"/>
              <a:ext cx="494675" cy="310300"/>
            </a:xfrm>
            <a:custGeom>
              <a:avLst/>
              <a:gdLst/>
              <a:ahLst/>
              <a:cxnLst/>
              <a:rect l="l" t="t" r="r" b="b"/>
              <a:pathLst>
                <a:path w="19787" h="12412" extrusionOk="0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5" name="Google Shape;495;p25"/>
            <p:cNvSpPr/>
            <p:nvPr/>
          </p:nvSpPr>
          <p:spPr>
            <a:xfrm>
              <a:off x="314222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4910950" y="2561450"/>
              <a:ext cx="140925" cy="88450"/>
            </a:xfrm>
            <a:custGeom>
              <a:avLst/>
              <a:gdLst/>
              <a:ahLst/>
              <a:cxnLst/>
              <a:rect l="l" t="t" r="r" b="b"/>
              <a:pathLst>
                <a:path w="5637" h="3538" extrusionOk="0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278847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2512675" y="2032325"/>
              <a:ext cx="947350" cy="590600"/>
            </a:xfrm>
            <a:custGeom>
              <a:avLst/>
              <a:gdLst/>
              <a:ahLst/>
              <a:cxnLst/>
              <a:rect l="l" t="t" r="r" b="b"/>
              <a:pathLst>
                <a:path w="37894" h="23624" extrusionOk="0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4830000" y="3666150"/>
              <a:ext cx="221875" cy="137925"/>
            </a:xfrm>
            <a:custGeom>
              <a:avLst/>
              <a:gdLst/>
              <a:ahLst/>
              <a:cxnLst/>
              <a:rect l="l" t="t" r="r" b="b"/>
              <a:pathLst>
                <a:path w="8875" h="5517" extrusionOk="0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4476250" y="3444325"/>
              <a:ext cx="575625" cy="359750"/>
            </a:xfrm>
            <a:custGeom>
              <a:avLst/>
              <a:gdLst/>
              <a:ahLst/>
              <a:cxnLst/>
              <a:rect l="l" t="t" r="r" b="b"/>
              <a:pathLst>
                <a:path w="23025" h="14390" extrusionOk="0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4122525" y="3223975"/>
              <a:ext cx="929350" cy="580100"/>
            </a:xfrm>
            <a:custGeom>
              <a:avLst/>
              <a:gdLst/>
              <a:ahLst/>
              <a:cxnLst/>
              <a:rect l="l" t="t" r="r" b="b"/>
              <a:pathLst>
                <a:path w="37174" h="23204" extrusionOk="0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376877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341502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3061275" y="3186500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2709025" y="3186500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2512675" y="3186500"/>
              <a:ext cx="866400" cy="541150"/>
            </a:xfrm>
            <a:custGeom>
              <a:avLst/>
              <a:gdLst/>
              <a:ahLst/>
              <a:cxnLst/>
              <a:rect l="l" t="t" r="r" b="b"/>
              <a:pathLst>
                <a:path w="34656" h="21646" extrusionOk="0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2512675" y="3186500"/>
              <a:ext cx="512650" cy="320800"/>
            </a:xfrm>
            <a:custGeom>
              <a:avLst/>
              <a:gdLst/>
              <a:ahLst/>
              <a:cxnLst/>
              <a:rect l="l" t="t" r="r" b="b"/>
              <a:pathLst>
                <a:path w="20506" h="12832" extrusionOk="0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2512675" y="3186500"/>
              <a:ext cx="158900" cy="100450"/>
            </a:xfrm>
            <a:custGeom>
              <a:avLst/>
              <a:gdLst/>
              <a:ahLst/>
              <a:cxnLst/>
              <a:rect l="l" t="t" r="r" b="b"/>
              <a:pathLst>
                <a:path w="6356" h="4018" extrusionOk="0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09" name="Google Shape;509;p2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10" name="Google Shape;510;p25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1" name="Google Shape;511;p25"/>
          <p:cNvSpPr txBox="1"/>
          <p:nvPr>
            <p:ph type="body" idx="1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 panose="02000000000000000000"/>
              <a:buChar char="●"/>
              <a:defRPr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282828"/>
        </a:solidFill>
        <a:effectLst/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6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4" name="Google Shape;514;p26"/>
          <p:cNvSpPr txBox="1"/>
          <p:nvPr>
            <p:ph type="body" idx="1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 panose="02000000000000000000"/>
              <a:buChar char="●"/>
              <a:defRPr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515" name="Google Shape;515;p26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16" name="Google Shape;516;p2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17" name="Google Shape;517;p26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545" name="Google Shape;545;p2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282828"/>
        </a:solidFill>
        <a:effectLst/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7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548" name="Google Shape;548;p27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49" name="Google Shape;549;p27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50" name="Google Shape;550;p27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578" name="Google Shape;578;p2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bg>
      <p:bgPr>
        <a:solidFill>
          <a:srgbClr val="282828"/>
        </a:solidFill>
        <a:effectLst/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8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1" name="Google Shape;581;p28"/>
          <p:cNvSpPr txBox="1"/>
          <p:nvPr>
            <p:ph type="subTitle" idx="1"/>
          </p:nvPr>
        </p:nvSpPr>
        <p:spPr>
          <a:xfrm>
            <a:off x="319350" y="3021525"/>
            <a:ext cx="6255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None/>
              <a:defRPr sz="2800">
                <a:solidFill>
                  <a:srgbClr val="B4B5B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82" name="Google Shape;582;p28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83" name="Google Shape;583;p2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84" name="Google Shape;584;p28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612" name="Google Shape;612;p2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282828"/>
        </a:solidFill>
        <a:effectLst/>
      </p:bgPr>
    </p:bg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5" name="Google Shape;615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616" name="Google Shape;616;p2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7" name="Google Shape;617;p2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" panose="02000000000000000000"/>
              <a:buChar char="●"/>
              <a:defRPr>
                <a:solidFill>
                  <a:srgbClr val="B4B5B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9pPr>
          </a:lstStyle>
          <a:p/>
        </p:txBody>
      </p:sp>
      <p:grpSp>
        <p:nvGrpSpPr>
          <p:cNvPr id="618" name="Google Shape;618;p2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19" name="Google Shape;619;p29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1" name="Google Shape;631;p29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647" name="Google Shape;647;p2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split">
  <p:cSld name="SECTION_TITLE_AND_DESCRIPTION_2">
    <p:bg>
      <p:bgPr>
        <a:solidFill>
          <a:srgbClr val="282828"/>
        </a:solidFill>
        <a:effectLst/>
      </p:bgPr>
    </p:bg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0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0" name="Google Shape;650;p30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1" name="Google Shape;651;p30"/>
          <p:cNvSpPr txBox="1"/>
          <p:nvPr>
            <p:ph type="body" idx="1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 panose="02000000000000000000"/>
              <a:buChar char="●"/>
              <a:defRPr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652" name="Google Shape;652;p30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3" name="Google Shape;653;p30"/>
          <p:cNvSpPr txBox="1"/>
          <p:nvPr>
            <p:ph type="body" idx="2"/>
          </p:nvPr>
        </p:nvSpPr>
        <p:spPr>
          <a:xfrm>
            <a:off x="4830450" y="1125525"/>
            <a:ext cx="4055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Roboto" panose="02000000000000000000"/>
              <a:buChar char="●"/>
              <a:defRPr sz="2400">
                <a:solidFill>
                  <a:srgbClr val="28282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9pPr>
          </a:lstStyle>
          <a:p/>
        </p:txBody>
      </p:sp>
      <p:pic>
        <p:nvPicPr>
          <p:cNvPr id="654" name="Google Shape;654;p3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5" name="Google Shape;655;p3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56" name="Google Shape;656;p30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1" name="Google Shape;671;p30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2" name="Google Shape;672;p30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4" name="Google Shape;674;p30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5" name="Google Shape;675;p30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image split">
  <p:cSld name="SECTION_TITLE_AND_DESCRIPTION_2_1">
    <p:bg>
      <p:bgPr>
        <a:solidFill>
          <a:srgbClr val="282828"/>
        </a:solidFill>
        <a:effectLst/>
      </p:bgPr>
    </p:bg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6" name="Google Shape;686;p31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7" name="Google Shape;687;p31"/>
          <p:cNvSpPr txBox="1"/>
          <p:nvPr>
            <p:ph type="body" idx="1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 panose="02000000000000000000"/>
              <a:buChar char="●"/>
              <a:defRPr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688" name="Google Shape;688;p31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89" name="Google Shape;689;p3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0" name="Google Shape;690;p3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91" name="Google Shape;691;p31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Vertical One">
  <p:cSld name="SECTION_TITLE_AND_DESCRIPTION_2_1_1">
    <p:bg>
      <p:bgPr>
        <a:solidFill>
          <a:srgbClr val="282828"/>
        </a:solidFill>
        <a:effectLst/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2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721" name="Google Shape;721;p32"/>
          <p:cNvCxnSpPr/>
          <p:nvPr/>
        </p:nvCxnSpPr>
        <p:spPr>
          <a:xfrm>
            <a:off x="4572000" y="-7350"/>
            <a:ext cx="0" cy="5158200"/>
          </a:xfrm>
          <a:prstGeom prst="straightConnector1">
            <a:avLst/>
          </a:prstGeom>
          <a:noFill/>
          <a:ln w="9525" cap="flat" cmpd="sng">
            <a:solidFill>
              <a:srgbClr val="FE186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22" name="Google Shape;722;p3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3" name="Google Shape;723;p32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24" name="Google Shape;724;p32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31" name="Google Shape;731;p32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32" name="Google Shape;732;p32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33" name="Google Shape;733;p32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34" name="Google Shape;734;p32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35" name="Google Shape;735;p32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36" name="Google Shape;736;p32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37" name="Google Shape;737;p32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39" name="Google Shape;739;p32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40" name="Google Shape;740;p32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41" name="Google Shape;741;p32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42" name="Google Shape;742;p32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43" name="Google Shape;743;p32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45" name="Google Shape;745;p32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two columns">
  <p:cSld name="SECTION_TITLE_AND_DESCRIPTION_1">
    <p:bg>
      <p:bgPr>
        <a:solidFill>
          <a:srgbClr val="282828"/>
        </a:solidFill>
        <a:effectLst/>
      </p:bgPr>
    </p:bg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3"/>
          <p:cNvSpPr txBox="1"/>
          <p:nvPr>
            <p:ph type="title"/>
          </p:nvPr>
        </p:nvSpPr>
        <p:spPr>
          <a:xfrm>
            <a:off x="264450" y="153165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54" name="Google Shape;754;p33"/>
          <p:cNvSpPr txBox="1"/>
          <p:nvPr>
            <p:ph type="subTitle" idx="1"/>
          </p:nvPr>
        </p:nvSpPr>
        <p:spPr>
          <a:xfrm>
            <a:off x="264450" y="310155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755" name="Google Shape;755;p33"/>
          <p:cNvCxnSpPr/>
          <p:nvPr/>
        </p:nvCxnSpPr>
        <p:spPr>
          <a:xfrm rot="10800000">
            <a:off x="4572000" y="1531650"/>
            <a:ext cx="0" cy="203370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6" name="Google Shape;756;p33"/>
          <p:cNvSpPr txBox="1"/>
          <p:nvPr>
            <p:ph type="title" idx="2"/>
          </p:nvPr>
        </p:nvSpPr>
        <p:spPr>
          <a:xfrm>
            <a:off x="4834350" y="153165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57" name="Google Shape;757;p33"/>
          <p:cNvSpPr txBox="1"/>
          <p:nvPr>
            <p:ph type="subTitle" idx="3"/>
          </p:nvPr>
        </p:nvSpPr>
        <p:spPr>
          <a:xfrm>
            <a:off x="4834350" y="310155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758" name="Google Shape;758;p3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59" name="Google Shape;759;p33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75" name="Google Shape;775;p33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76" name="Google Shape;776;p33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77" name="Google Shape;777;p33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78" name="Google Shape;778;p33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86" name="Google Shape;786;p33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787" name="Google Shape;787;p3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282828"/>
        </a:solidFill>
        <a:effectLst/>
      </p:bgPr>
    </p:bg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4"/>
          <p:cNvSpPr txBox="1"/>
          <p:nvPr>
            <p:ph type="body" idx="1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grpSp>
        <p:nvGrpSpPr>
          <p:cNvPr id="790" name="Google Shape;790;p34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91" name="Google Shape;791;p34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819" name="Google Shape;819;p3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BG White">
  <p:cSld name="CAPTION_ONLY_1">
    <p:bg>
      <p:bgPr>
        <a:solidFill>
          <a:srgbClr val="FFFFFF"/>
        </a:solidFill>
        <a:effectLst/>
      </p:bgPr>
    </p:bg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5"/>
          <p:cNvSpPr txBox="1"/>
          <p:nvPr>
            <p:ph type="body" idx="1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822" name="Google Shape;822;p3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3" name="Google Shape;823;p35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824" name="Google Shape;824;p35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282828"/>
        </a:solidFill>
        <a:effectLst/>
      </p:bgPr>
    </p:bg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6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12000"/>
              <a:buFont typeface="Roboto Medium"/>
              <a:buNone/>
              <a:defRPr sz="12000"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4" name="Google Shape;854;p36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 panose="02000000000000000000"/>
              <a:buChar char="●"/>
              <a:defRPr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 algn="ctr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algn="ctr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algn="ctr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algn="ctr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algn="ctr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algn="ctr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algn="ctr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algn="ctr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855" name="Google Shape;855;p3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856" name="Google Shape;856;p36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884" name="Google Shape;884;p3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- Dark w/ brandmark">
  <p:cSld name="BLANK">
    <p:bg>
      <p:bgPr>
        <a:solidFill>
          <a:srgbClr val="282828"/>
        </a:solidFill>
        <a:effectLst/>
      </p:bgPr>
    </p:bg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6" name="Google Shape;886;p37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887" name="Google Shape;887;p37"/>
            <p:cNvSpPr/>
            <p:nvPr/>
          </p:nvSpPr>
          <p:spPr>
            <a:xfrm>
              <a:off x="1190625" y="238125"/>
              <a:ext cx="3188225" cy="2001075"/>
            </a:xfrm>
            <a:custGeom>
              <a:avLst/>
              <a:gdLst/>
              <a:ahLst/>
              <a:cxnLst/>
              <a:rect l="l" t="t" r="r" b="b"/>
              <a:pathLst>
                <a:path w="12752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1289550" y="3970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1388475" y="5558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1488900" y="714775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1587825" y="8736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1686750" y="103255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1785675" y="119142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1886125" y="1350325"/>
              <a:ext cx="3186725" cy="2001075"/>
            </a:xfrm>
            <a:custGeom>
              <a:avLst/>
              <a:gdLst/>
              <a:ahLst/>
              <a:cxnLst/>
              <a:rect l="l" t="t" r="r" b="b"/>
              <a:pathLst>
                <a:path w="12746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1985050" y="15092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2083975" y="16681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2182900" y="182697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2283325" y="19858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2382250" y="21447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2481200" y="2303625"/>
              <a:ext cx="3188225" cy="2002600"/>
            </a:xfrm>
            <a:custGeom>
              <a:avLst/>
              <a:gdLst/>
              <a:ahLst/>
              <a:cxnLst/>
              <a:rect l="l" t="t" r="r" b="b"/>
              <a:pathLst>
                <a:path w="127529" h="8010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2580125" y="2462525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2680550" y="262140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2779475" y="27803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2878400" y="29391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2977325" y="3098075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3077750" y="32569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3176700" y="3415850"/>
              <a:ext cx="3188225" cy="2002575"/>
            </a:xfrm>
            <a:custGeom>
              <a:avLst/>
              <a:gdLst/>
              <a:ahLst/>
              <a:cxnLst/>
              <a:rect l="l" t="t" r="r" b="b"/>
              <a:pathLst>
                <a:path w="127529" h="8010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2512675" y="2032325"/>
              <a:ext cx="593600" cy="370275"/>
            </a:xfrm>
            <a:custGeom>
              <a:avLst/>
              <a:gdLst/>
              <a:ahLst/>
              <a:cxnLst/>
              <a:rect l="l" t="t" r="r" b="b"/>
              <a:pathLst>
                <a:path w="23744" h="14811" extrusionOk="0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2512675" y="2032325"/>
              <a:ext cx="239850" cy="149925"/>
            </a:xfrm>
            <a:custGeom>
              <a:avLst/>
              <a:gdLst/>
              <a:ahLst/>
              <a:cxnLst/>
              <a:rect l="l" t="t" r="r" b="b"/>
              <a:pathLst>
                <a:path w="9594" h="5997" extrusionOk="0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3495950" y="2032325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3849700" y="2032325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4203450" y="2119275"/>
              <a:ext cx="848425" cy="530625"/>
            </a:xfrm>
            <a:custGeom>
              <a:avLst/>
              <a:gdLst/>
              <a:ahLst/>
              <a:cxnLst/>
              <a:rect l="l" t="t" r="r" b="b"/>
              <a:pathLst>
                <a:path w="33937" h="21225" extrusionOk="0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4557200" y="2339600"/>
              <a:ext cx="494675" cy="310300"/>
            </a:xfrm>
            <a:custGeom>
              <a:avLst/>
              <a:gdLst/>
              <a:ahLst/>
              <a:cxnLst/>
              <a:rect l="l" t="t" r="r" b="b"/>
              <a:pathLst>
                <a:path w="19787" h="12412" extrusionOk="0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314222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4910950" y="2561450"/>
              <a:ext cx="140925" cy="88450"/>
            </a:xfrm>
            <a:custGeom>
              <a:avLst/>
              <a:gdLst/>
              <a:ahLst/>
              <a:cxnLst/>
              <a:rect l="l" t="t" r="r" b="b"/>
              <a:pathLst>
                <a:path w="5637" h="3538" extrusionOk="0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278847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2512675" y="2032325"/>
              <a:ext cx="947350" cy="590600"/>
            </a:xfrm>
            <a:custGeom>
              <a:avLst/>
              <a:gdLst/>
              <a:ahLst/>
              <a:cxnLst/>
              <a:rect l="l" t="t" r="r" b="b"/>
              <a:pathLst>
                <a:path w="37894" h="23624" extrusionOk="0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4830000" y="3666150"/>
              <a:ext cx="221875" cy="137925"/>
            </a:xfrm>
            <a:custGeom>
              <a:avLst/>
              <a:gdLst/>
              <a:ahLst/>
              <a:cxnLst/>
              <a:rect l="l" t="t" r="r" b="b"/>
              <a:pathLst>
                <a:path w="8875" h="5517" extrusionOk="0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4476250" y="3444325"/>
              <a:ext cx="575625" cy="359750"/>
            </a:xfrm>
            <a:custGeom>
              <a:avLst/>
              <a:gdLst/>
              <a:ahLst/>
              <a:cxnLst/>
              <a:rect l="l" t="t" r="r" b="b"/>
              <a:pathLst>
                <a:path w="23025" h="14390" extrusionOk="0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4122525" y="3223975"/>
              <a:ext cx="929350" cy="580100"/>
            </a:xfrm>
            <a:custGeom>
              <a:avLst/>
              <a:gdLst/>
              <a:ahLst/>
              <a:cxnLst/>
              <a:rect l="l" t="t" r="r" b="b"/>
              <a:pathLst>
                <a:path w="37174" h="23204" extrusionOk="0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376877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341502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3061275" y="3186500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2709025" y="3186500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2512675" y="3186500"/>
              <a:ext cx="866400" cy="541150"/>
            </a:xfrm>
            <a:custGeom>
              <a:avLst/>
              <a:gdLst/>
              <a:ahLst/>
              <a:cxnLst/>
              <a:rect l="l" t="t" r="r" b="b"/>
              <a:pathLst>
                <a:path w="34656" h="21646" extrusionOk="0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512675" y="3186500"/>
              <a:ext cx="512650" cy="320800"/>
            </a:xfrm>
            <a:custGeom>
              <a:avLst/>
              <a:gdLst/>
              <a:ahLst/>
              <a:cxnLst/>
              <a:rect l="l" t="t" r="r" b="b"/>
              <a:pathLst>
                <a:path w="20506" h="12832" extrusionOk="0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2512675" y="3186500"/>
              <a:ext cx="158900" cy="100450"/>
            </a:xfrm>
            <a:custGeom>
              <a:avLst/>
              <a:gdLst/>
              <a:ahLst/>
              <a:cxnLst/>
              <a:rect l="l" t="t" r="r" b="b"/>
              <a:pathLst>
                <a:path w="6356" h="4018" extrusionOk="0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2">
    <p:bg>
      <p:bgPr>
        <a:solidFill>
          <a:srgbClr val="282828"/>
        </a:solidFill>
        <a:effectLst/>
      </p:bgPr>
    </p:bg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>
  <p:cSld name="BLANK_1">
    <p:bg>
      <p:bgPr>
        <a:solidFill>
          <a:srgbClr val="F1F3F2"/>
        </a:solidFill>
        <a:effectLst/>
      </p:bgPr>
    </p:bg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White">
  <p:cSld name="BLANK_1_1">
    <p:bg>
      <p:bgPr>
        <a:solidFill>
          <a:srgbClr val="FFFFFF"/>
        </a:solidFill>
        <a:effectLst/>
      </p:bgPr>
    </p:bg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670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body" idx="1"/>
          </p:nvPr>
        </p:nvSpPr>
        <p:spPr>
          <a:xfrm>
            <a:off x="311700" y="1377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 Light"/>
              <a:buChar char="●"/>
              <a:defRPr sz="2400" b="0" i="0" u="none" strike="noStrike" cap="none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rgbClr val="B4B5B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rgbClr val="B4B5B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rgbClr val="B4B5B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rgbClr val="B4B5B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rgbClr val="B4B5B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rgbClr val="B4B5B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rgbClr val="B4B5B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rgbClr val="B4B5B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hyperlink" Target="https://substrate.io/" TargetMode="External"/><Relationship Id="rId1" Type="http://schemas.openxmlformats.org/officeDocument/2006/relationships/hyperlink" Target="mailto:junius@parity.i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41"/>
          <p:cNvSpPr txBox="1"/>
          <p:nvPr/>
        </p:nvSpPr>
        <p:spPr>
          <a:xfrm>
            <a:off x="3586100" y="569450"/>
            <a:ext cx="5169900" cy="15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Substrate区块链开发入门</a:t>
            </a:r>
            <a:endParaRPr sz="325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/>
              <a:buNone/>
            </a:pPr>
            <a:endParaRPr sz="3000" b="0" i="0" u="none" strike="noStrike" cap="none">
              <a:solidFill>
                <a:srgbClr val="F1F3F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36" name="Google Shape;936;p41"/>
          <p:cNvSpPr txBox="1"/>
          <p:nvPr/>
        </p:nvSpPr>
        <p:spPr>
          <a:xfrm>
            <a:off x="3586100" y="2011578"/>
            <a:ext cx="51699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r>
              <a:rPr lang="en-GB" sz="2100" b="0" i="0" u="none" strike="noStrike" cap="none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rPr>
              <a:t>第</a:t>
            </a:r>
            <a:r>
              <a:rPr lang="en-GB"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rPr>
              <a:t>六</a:t>
            </a:r>
            <a:r>
              <a:rPr lang="en-GB" sz="2100" b="0" i="0" u="none" strike="noStrike" cap="none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rPr>
              <a:t>节 </a:t>
            </a:r>
            <a:r>
              <a:rPr lang="en-GB"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rPr>
              <a:t>Polkadot js使用</a:t>
            </a:r>
            <a:endParaRPr sz="175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rgbClr val="B4B5B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37" name="Google Shape;937;p41"/>
          <p:cNvSpPr txBox="1"/>
          <p:nvPr/>
        </p:nvSpPr>
        <p:spPr>
          <a:xfrm>
            <a:off x="3586100" y="3512781"/>
            <a:ext cx="5169900" cy="12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GB" sz="1200" b="0" i="0" u="none" strike="noStrike" cap="none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rPr>
              <a:t>Junius Zhou 周俊</a:t>
            </a:r>
            <a:endParaRPr sz="1200" b="0" i="0" u="none" strike="noStrike" cap="none">
              <a:solidFill>
                <a:srgbClr val="F1F3F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GB" sz="1200" b="0" i="0" u="sng" strike="noStrike" cap="none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1"/>
              </a:rPr>
              <a:t>junius@parity.io</a:t>
            </a:r>
            <a:endParaRPr sz="1200" b="0" i="0" u="none" strike="noStrike" cap="none">
              <a:solidFill>
                <a:srgbClr val="F1F3F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获取帮助: </a:t>
            </a:r>
            <a:r>
              <a:rPr lang="en-GB" sz="1400" b="1" i="0" u="sng" strike="noStrike" cap="none">
                <a:solidFill>
                  <a:schemeClr val="hlink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2"/>
              </a:rPr>
              <a:t>https://docs.substrate.io/</a:t>
            </a:r>
            <a:endParaRPr lang="en-GB" sz="1400" b="1" i="0" u="sng" strike="noStrike" cap="none">
              <a:solidFill>
                <a:schemeClr val="hlink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42"/>
          <p:cNvSpPr txBox="1"/>
          <p:nvPr/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/>
              <a:buNone/>
            </a:pPr>
            <a:r>
              <a:rPr lang="en-GB" sz="3000" b="0" i="0" u="none" strike="noStrike" cap="non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课程内容</a:t>
            </a:r>
            <a:endParaRPr sz="3000" b="0" i="0" u="none" strike="noStrike" cap="none">
              <a:solidFill>
                <a:srgbClr val="B4B5B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43" name="Google Shape;943;p42"/>
          <p:cNvSpPr txBox="1"/>
          <p:nvPr/>
        </p:nvSpPr>
        <p:spPr>
          <a:xfrm>
            <a:off x="311700" y="1125525"/>
            <a:ext cx="8520600" cy="3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 panose="02000000000000000000"/>
              <a:buNone/>
            </a:pPr>
            <a:r>
              <a:rPr lang="en-US" alt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1. </a:t>
            </a: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polkadot js 介绍</a:t>
            </a: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 panose="02000000000000000000"/>
              <a:buNone/>
            </a:pPr>
            <a:r>
              <a:rPr lang="en-US" alt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2. </a:t>
            </a: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polkadot js 安装和UI界面</a:t>
            </a: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 panose="02000000000000000000"/>
              <a:buNone/>
            </a:pPr>
            <a:r>
              <a:rPr lang="en-US" alt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3. </a:t>
            </a: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polkadot js 的使用</a:t>
            </a: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 panose="02000000000000000000"/>
              <a:buNone/>
            </a:pPr>
            <a:r>
              <a:rPr lang="en-US" alt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4. </a:t>
            </a: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polkadot js 源代码导读</a:t>
            </a: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43"/>
          <p:cNvSpPr txBox="1"/>
          <p:nvPr/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polkadot js 介绍</a:t>
            </a:r>
            <a:endParaRPr sz="3000" b="0" i="0" u="none" strike="noStrike" cap="none">
              <a:solidFill>
                <a:srgbClr val="B4B5B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49" name="Google Shape;949;p43"/>
          <p:cNvSpPr txBox="1"/>
          <p:nvPr/>
        </p:nvSpPr>
        <p:spPr>
          <a:xfrm>
            <a:off x="311700" y="1125525"/>
            <a:ext cx="8520600" cy="3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1. </a:t>
            </a: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polkadot js api https://github.com/polkadot-js/api</a:t>
            </a: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2. polkadot js extension </a:t>
            </a: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https://polkadot.js.org/extension/</a:t>
            </a: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3. polkadot js app doc: </a:t>
            </a: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https://polkadot.js.org/docs/</a:t>
            </a: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4</a:t>
            </a: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 substrate.dev https://docs.substrate.io/</a:t>
            </a: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5. polkadot wiki https://wiki.polkadot.network/docs/getting-started</a:t>
            </a: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4"/>
          <p:cNvSpPr txBox="1"/>
          <p:nvPr/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polkadot js app 启动和UI界面</a:t>
            </a:r>
            <a:endParaRPr sz="3000" b="0" i="0" u="none" strike="noStrike" cap="none">
              <a:solidFill>
                <a:srgbClr val="B4B5B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55" name="Google Shape;955;p44"/>
          <p:cNvSpPr txBox="1"/>
          <p:nvPr/>
        </p:nvSpPr>
        <p:spPr>
          <a:xfrm>
            <a:off x="311700" y="1125525"/>
            <a:ext cx="8520600" cy="3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     </a:t>
            </a: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1. Settings</a:t>
            </a: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2. Accounts</a:t>
            </a: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3. Network</a:t>
            </a: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4. Developer</a:t>
            </a: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5. Governance</a:t>
            </a: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45"/>
          <p:cNvSpPr txBox="1"/>
          <p:nvPr/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polkadot js 的使用</a:t>
            </a:r>
            <a:endParaRPr sz="3000" b="0" i="0" u="none" strike="noStrike" cap="none">
              <a:solidFill>
                <a:srgbClr val="B4B5B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61" name="Google Shape;961;p45"/>
          <p:cNvSpPr txBox="1"/>
          <p:nvPr/>
        </p:nvSpPr>
        <p:spPr>
          <a:xfrm>
            <a:off x="311700" y="1125525"/>
            <a:ext cx="8520600" cy="2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1. 获取常量和变量</a:t>
            </a: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2. 订阅链上数据</a:t>
            </a: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3. 账号管理和交易</a:t>
            </a: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4. 订阅事件</a:t>
            </a: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46"/>
          <p:cNvSpPr txBox="1"/>
          <p:nvPr/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polkadot js app </a:t>
            </a: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代码导读</a:t>
            </a:r>
            <a:endParaRPr sz="3000" b="0" i="0" u="none" strike="noStrike" cap="none">
              <a:solidFill>
                <a:srgbClr val="B4B5B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67" name="Google Shape;967;p46"/>
          <p:cNvSpPr txBox="1"/>
          <p:nvPr/>
        </p:nvSpPr>
        <p:spPr>
          <a:xfrm>
            <a:off x="311700" y="1125525"/>
            <a:ext cx="8520600" cy="2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https://github.com/polkadot-js/apps</a:t>
            </a: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47"/>
          <p:cNvSpPr txBox="1"/>
          <p:nvPr/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后续</a:t>
            </a:r>
            <a:endParaRPr sz="3000" b="0" i="0" u="none" strike="noStrike" cap="none">
              <a:solidFill>
                <a:srgbClr val="B4B5B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73" name="Google Shape;973;p47"/>
          <p:cNvSpPr txBox="1"/>
          <p:nvPr/>
        </p:nvSpPr>
        <p:spPr>
          <a:xfrm>
            <a:off x="311700" y="1125525"/>
            <a:ext cx="8520600" cy="3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1. </a:t>
            </a: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阅读substrate源代码</a:t>
            </a: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2. </a:t>
            </a: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开发区块链业务逻辑和Dapp应用</a:t>
            </a: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3. </a:t>
            </a: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参加开源社区活动 substrate saturday，Hackathon</a:t>
            </a: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4. </a:t>
            </a: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Substrate区块链进阶课程</a:t>
            </a: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8"/>
          <p:cNvSpPr txBox="1"/>
          <p:nvPr/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B4B5B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79" name="Google Shape;979;p48"/>
          <p:cNvSpPr txBox="1"/>
          <p:nvPr/>
        </p:nvSpPr>
        <p:spPr>
          <a:xfrm>
            <a:off x="311700" y="1125525"/>
            <a:ext cx="8520600" cy="2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Thank you!</a:t>
            </a:r>
            <a:endParaRPr sz="96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ity Dark Theme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767</Words>
  <Application>WPS 演示</Application>
  <PresentationFormat/>
  <Paragraphs>78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Arial</vt:lpstr>
      <vt:lpstr>Roboto Medium</vt:lpstr>
      <vt:lpstr>Roboto Light</vt:lpstr>
      <vt:lpstr>Roboto</vt:lpstr>
      <vt:lpstr>宋体</vt:lpstr>
      <vt:lpstr>汉仪书宋二KW</vt:lpstr>
      <vt:lpstr>微软雅黑</vt:lpstr>
      <vt:lpstr>汉仪旗黑</vt:lpstr>
      <vt:lpstr>Arial Unicode MS</vt:lpstr>
      <vt:lpstr>Simple Light</vt:lpstr>
      <vt:lpstr>Parity Dark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周俊</cp:lastModifiedBy>
  <cp:revision>2</cp:revision>
  <dcterms:created xsi:type="dcterms:W3CDTF">2022-12-19T01:15:40Z</dcterms:created>
  <dcterms:modified xsi:type="dcterms:W3CDTF">2022-12-19T01:15:40Z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A31BA4211D821D2E1BBB9F6324615832</vt:lpwstr>
  </property>
  <property fmtid="{D5CDD505-2E9C-101B-9397-08002B2CF9AE}" pid="3" name="KSOProductBuildVer">
    <vt:lpwstr>2052-5.1.1.7662</vt:lpwstr>
  </property>
</Properties>
</file>