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B6327-C94F-6CE5-705F-B1570AC14E13}" v="382" dt="2025-04-14T01:33:17.666"/>
    <p1510:client id="{9BC56909-FC69-4038-87DB-91CD149BDCB2}" v="21" dt="2025-04-13T03:46:10.890"/>
    <p1510:client id="{BDA9B7D7-21E6-1AF3-3454-3A413EBEC3D7}" v="56" dt="2025-04-13T18:25:42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Kamper" userId="S::ak268412@my.stchas.edu::8d897baa-f7d5-40a3-a3f4-b8e1b27ef71f" providerId="AD" clId="Web-{398B6327-C94F-6CE5-705F-B1570AC14E13}"/>
    <pc:docChg chg="addSld delSld modSld">
      <pc:chgData name="Ashley Kamper" userId="S::ak268412@my.stchas.edu::8d897baa-f7d5-40a3-a3f4-b8e1b27ef71f" providerId="AD" clId="Web-{398B6327-C94F-6CE5-705F-B1570AC14E13}" dt="2025-04-14T01:32:51.103" v="374"/>
      <pc:docMkLst>
        <pc:docMk/>
      </pc:docMkLst>
      <pc:sldChg chg="modSp">
        <pc:chgData name="Ashley Kamper" userId="S::ak268412@my.stchas.edu::8d897baa-f7d5-40a3-a3f4-b8e1b27ef71f" providerId="AD" clId="Web-{398B6327-C94F-6CE5-705F-B1570AC14E13}" dt="2025-04-14T01:08:52.662" v="32" actId="20577"/>
        <pc:sldMkLst>
          <pc:docMk/>
          <pc:sldMk cId="2504625926" sldId="258"/>
        </pc:sldMkLst>
        <pc:spChg chg="mod">
          <ac:chgData name="Ashley Kamper" userId="S::ak268412@my.stchas.edu::8d897baa-f7d5-40a3-a3f4-b8e1b27ef71f" providerId="AD" clId="Web-{398B6327-C94F-6CE5-705F-B1570AC14E13}" dt="2025-04-14T01:08:52.662" v="32" actId="20577"/>
          <ac:spMkLst>
            <pc:docMk/>
            <pc:sldMk cId="2504625926" sldId="258"/>
            <ac:spMk id="3" creationId="{F2B25710-74E4-8142-6730-76488EE12499}"/>
          </ac:spMkLst>
        </pc:spChg>
      </pc:sldChg>
      <pc:sldChg chg="del">
        <pc:chgData name="Ashley Kamper" userId="S::ak268412@my.stchas.edu::8d897baa-f7d5-40a3-a3f4-b8e1b27ef71f" providerId="AD" clId="Web-{398B6327-C94F-6CE5-705F-B1570AC14E13}" dt="2025-04-14T00:59:53.894" v="4"/>
        <pc:sldMkLst>
          <pc:docMk/>
          <pc:sldMk cId="3469276515" sldId="263"/>
        </pc:sldMkLst>
      </pc:sldChg>
      <pc:sldChg chg="addSp delSp modSp">
        <pc:chgData name="Ashley Kamper" userId="S::ak268412@my.stchas.edu::8d897baa-f7d5-40a3-a3f4-b8e1b27ef71f" providerId="AD" clId="Web-{398B6327-C94F-6CE5-705F-B1570AC14E13}" dt="2025-04-14T00:59:50.660" v="3" actId="20577"/>
        <pc:sldMkLst>
          <pc:docMk/>
          <pc:sldMk cId="4175369599" sldId="264"/>
        </pc:sldMkLst>
        <pc:spChg chg="mod">
          <ac:chgData name="Ashley Kamper" userId="S::ak268412@my.stchas.edu::8d897baa-f7d5-40a3-a3f4-b8e1b27ef71f" providerId="AD" clId="Web-{398B6327-C94F-6CE5-705F-B1570AC14E13}" dt="2025-04-14T00:59:50.660" v="3" actId="20577"/>
          <ac:spMkLst>
            <pc:docMk/>
            <pc:sldMk cId="4175369599" sldId="264"/>
            <ac:spMk id="2" creationId="{D88F1C98-D620-660F-9006-584D81832F45}"/>
          </ac:spMkLst>
        </pc:spChg>
        <pc:spChg chg="del">
          <ac:chgData name="Ashley Kamper" userId="S::ak268412@my.stchas.edu::8d897baa-f7d5-40a3-a3f4-b8e1b27ef71f" providerId="AD" clId="Web-{398B6327-C94F-6CE5-705F-B1570AC14E13}" dt="2025-04-14T00:59:34.206" v="0"/>
          <ac:spMkLst>
            <pc:docMk/>
            <pc:sldMk cId="4175369599" sldId="264"/>
            <ac:spMk id="3" creationId="{E13F0D76-27E3-4A81-15CF-61C87ED85D63}"/>
          </ac:spMkLst>
        </pc:spChg>
        <pc:picChg chg="add mod ord">
          <ac:chgData name="Ashley Kamper" userId="S::ak268412@my.stchas.edu::8d897baa-f7d5-40a3-a3f4-b8e1b27ef71f" providerId="AD" clId="Web-{398B6327-C94F-6CE5-705F-B1570AC14E13}" dt="2025-04-14T00:59:34.206" v="0"/>
          <ac:picMkLst>
            <pc:docMk/>
            <pc:sldMk cId="4175369599" sldId="264"/>
            <ac:picMk id="4" creationId="{12B894D1-A7C7-CBC7-7F5D-7603B1A668C5}"/>
          </ac:picMkLst>
        </pc:picChg>
      </pc:sldChg>
      <pc:sldChg chg="addSp delSp modSp">
        <pc:chgData name="Ashley Kamper" userId="S::ak268412@my.stchas.edu::8d897baa-f7d5-40a3-a3f4-b8e1b27ef71f" providerId="AD" clId="Web-{398B6327-C94F-6CE5-705F-B1570AC14E13}" dt="2025-04-14T01:00:05.723" v="23" actId="20577"/>
        <pc:sldMkLst>
          <pc:docMk/>
          <pc:sldMk cId="3173928820" sldId="265"/>
        </pc:sldMkLst>
        <pc:spChg chg="mod">
          <ac:chgData name="Ashley Kamper" userId="S::ak268412@my.stchas.edu::8d897baa-f7d5-40a3-a3f4-b8e1b27ef71f" providerId="AD" clId="Web-{398B6327-C94F-6CE5-705F-B1570AC14E13}" dt="2025-04-14T01:00:05.723" v="23" actId="20577"/>
          <ac:spMkLst>
            <pc:docMk/>
            <pc:sldMk cId="3173928820" sldId="265"/>
            <ac:spMk id="2" creationId="{B3DA7552-CB03-7218-23EE-33B540928004}"/>
          </ac:spMkLst>
        </pc:spChg>
        <pc:spChg chg="del">
          <ac:chgData name="Ashley Kamper" userId="S::ak268412@my.stchas.edu::8d897baa-f7d5-40a3-a3f4-b8e1b27ef71f" providerId="AD" clId="Web-{398B6327-C94F-6CE5-705F-B1570AC14E13}" dt="2025-04-14T00:59:42.800" v="1"/>
          <ac:spMkLst>
            <pc:docMk/>
            <pc:sldMk cId="3173928820" sldId="265"/>
            <ac:spMk id="3" creationId="{C2CB18CA-8C13-7EEA-04D8-07FB5F32B045}"/>
          </ac:spMkLst>
        </pc:spChg>
        <pc:picChg chg="add mod ord">
          <ac:chgData name="Ashley Kamper" userId="S::ak268412@my.stchas.edu::8d897baa-f7d5-40a3-a3f4-b8e1b27ef71f" providerId="AD" clId="Web-{398B6327-C94F-6CE5-705F-B1570AC14E13}" dt="2025-04-14T00:59:42.800" v="1"/>
          <ac:picMkLst>
            <pc:docMk/>
            <pc:sldMk cId="3173928820" sldId="265"/>
            <ac:picMk id="4" creationId="{9C011615-D8D0-E203-6007-9E3C00F14F74}"/>
          </ac:picMkLst>
        </pc:picChg>
      </pc:sldChg>
      <pc:sldChg chg="addSp modSp new mod setBg">
        <pc:chgData name="Ashley Kamper" userId="S::ak268412@my.stchas.edu::8d897baa-f7d5-40a3-a3f4-b8e1b27ef71f" providerId="AD" clId="Web-{398B6327-C94F-6CE5-705F-B1570AC14E13}" dt="2025-04-14T01:32:51.103" v="374"/>
        <pc:sldMkLst>
          <pc:docMk/>
          <pc:sldMk cId="1951312642" sldId="266"/>
        </pc:sldMkLst>
        <pc:spChg chg="mod">
          <ac:chgData name="Ashley Kamper" userId="S::ak268412@my.stchas.edu::8d897baa-f7d5-40a3-a3f4-b8e1b27ef71f" providerId="AD" clId="Web-{398B6327-C94F-6CE5-705F-B1570AC14E13}" dt="2025-04-14T01:32:51.103" v="374"/>
          <ac:spMkLst>
            <pc:docMk/>
            <pc:sldMk cId="1951312642" sldId="266"/>
            <ac:spMk id="2" creationId="{0803F510-5F2B-2E81-5359-C5DDDB9874F6}"/>
          </ac:spMkLst>
        </pc:spChg>
        <pc:spChg chg="mod">
          <ac:chgData name="Ashley Kamper" userId="S::ak268412@my.stchas.edu::8d897baa-f7d5-40a3-a3f4-b8e1b27ef71f" providerId="AD" clId="Web-{398B6327-C94F-6CE5-705F-B1570AC14E13}" dt="2025-04-14T01:32:51.103" v="374"/>
          <ac:spMkLst>
            <pc:docMk/>
            <pc:sldMk cId="1951312642" sldId="266"/>
            <ac:spMk id="3" creationId="{2ED15C34-AAD3-E6EC-FA57-088A4C58B89E}"/>
          </ac:spMkLst>
        </pc:spChg>
        <pc:spChg chg="add">
          <ac:chgData name="Ashley Kamper" userId="S::ak268412@my.stchas.edu::8d897baa-f7d5-40a3-a3f4-b8e1b27ef71f" providerId="AD" clId="Web-{398B6327-C94F-6CE5-705F-B1570AC14E13}" dt="2025-04-14T01:32:51.103" v="374"/>
          <ac:spMkLst>
            <pc:docMk/>
            <pc:sldMk cId="1951312642" sldId="266"/>
            <ac:spMk id="9" creationId="{744CAA32-F237-419C-A2DD-43C28D920D3C}"/>
          </ac:spMkLst>
        </pc:spChg>
        <pc:picChg chg="add">
          <ac:chgData name="Ashley Kamper" userId="S::ak268412@my.stchas.edu::8d897baa-f7d5-40a3-a3f4-b8e1b27ef71f" providerId="AD" clId="Web-{398B6327-C94F-6CE5-705F-B1570AC14E13}" dt="2025-04-14T01:32:51.103" v="374"/>
          <ac:picMkLst>
            <pc:docMk/>
            <pc:sldMk cId="1951312642" sldId="266"/>
            <ac:picMk id="5" creationId="{38223975-E008-6354-0DE6-ED1745A743E4}"/>
          </ac:picMkLst>
        </pc:picChg>
        <pc:cxnChg chg="add">
          <ac:chgData name="Ashley Kamper" userId="S::ak268412@my.stchas.edu::8d897baa-f7d5-40a3-a3f4-b8e1b27ef71f" providerId="AD" clId="Web-{398B6327-C94F-6CE5-705F-B1570AC14E13}" dt="2025-04-14T01:32:51.103" v="374"/>
          <ac:cxnSpMkLst>
            <pc:docMk/>
            <pc:sldMk cId="1951312642" sldId="266"/>
            <ac:cxnSpMk id="11" creationId="{691422F5-4221-4812-AFD9-5479C6D60AD9}"/>
          </ac:cxnSpMkLst>
        </pc:cxnChg>
      </pc:sldChg>
    </pc:docChg>
  </pc:docChgLst>
  <pc:docChgLst>
    <pc:chgData name="Ashley Kamper" userId="8d897baa-f7d5-40a3-a3f4-b8e1b27ef71f" providerId="ADAL" clId="{9BC56909-FC69-4038-87DB-91CD149BDCB2}"/>
    <pc:docChg chg="undo custSel addSld delSld modSld addMainMaster delMainMaster">
      <pc:chgData name="Ashley Kamper" userId="8d897baa-f7d5-40a3-a3f4-b8e1b27ef71f" providerId="ADAL" clId="{9BC56909-FC69-4038-87DB-91CD149BDCB2}" dt="2025-04-13T03:47:31.207" v="2239" actId="680"/>
      <pc:docMkLst>
        <pc:docMk/>
      </pc:docMkLst>
      <pc:sldChg chg="addSp delSp modSp mod setBg modClrScheme addAnim modAnim setClrOvrMap delDesignElem chgLayout">
        <pc:chgData name="Ashley Kamper" userId="8d897baa-f7d5-40a3-a3f4-b8e1b27ef71f" providerId="ADAL" clId="{9BC56909-FC69-4038-87DB-91CD149BDCB2}" dt="2025-04-13T03:29:03.926" v="2076"/>
        <pc:sldMkLst>
          <pc:docMk/>
          <pc:sldMk cId="2319566318" sldId="256"/>
        </pc:sldMkLst>
        <pc:spChg chg="mod">
          <ac:chgData name="Ashley Kamper" userId="8d897baa-f7d5-40a3-a3f4-b8e1b27ef71f" providerId="ADAL" clId="{9BC56909-FC69-4038-87DB-91CD149BDCB2}" dt="2025-04-13T00:48:25.242" v="105" actId="26606"/>
          <ac:spMkLst>
            <pc:docMk/>
            <pc:sldMk cId="2319566318" sldId="256"/>
            <ac:spMk id="2" creationId="{37B86E73-E89B-7404-FA4A-7B4D6452BEE6}"/>
          </ac:spMkLst>
        </pc:spChg>
        <pc:spChg chg="mod">
          <ac:chgData name="Ashley Kamper" userId="8d897baa-f7d5-40a3-a3f4-b8e1b27ef71f" providerId="ADAL" clId="{9BC56909-FC69-4038-87DB-91CD149BDCB2}" dt="2025-04-13T00:48:25.242" v="105" actId="26606"/>
          <ac:spMkLst>
            <pc:docMk/>
            <pc:sldMk cId="2319566318" sldId="256"/>
            <ac:spMk id="3" creationId="{CE6BC2B2-C77C-573D-53DF-B75A83532993}"/>
          </ac:spMkLst>
        </pc:spChg>
        <pc:spChg chg="add del">
          <ac:chgData name="Ashley Kamper" userId="8d897baa-f7d5-40a3-a3f4-b8e1b27ef71f" providerId="ADAL" clId="{9BC56909-FC69-4038-87DB-91CD149BDCB2}" dt="2025-04-13T00:48:25.201" v="104" actId="26606"/>
          <ac:spMkLst>
            <pc:docMk/>
            <pc:sldMk cId="2319566318" sldId="256"/>
            <ac:spMk id="9" creationId="{A8384FB5-9ADC-4DDC-881B-597D56F5B15D}"/>
          </ac:spMkLst>
        </pc:spChg>
        <pc:spChg chg="add del">
          <ac:chgData name="Ashley Kamper" userId="8d897baa-f7d5-40a3-a3f4-b8e1b27ef71f" providerId="ADAL" clId="{9BC56909-FC69-4038-87DB-91CD149BDCB2}" dt="2025-04-13T00:48:25.201" v="104" actId="26606"/>
          <ac:spMkLst>
            <pc:docMk/>
            <pc:sldMk cId="2319566318" sldId="256"/>
            <ac:spMk id="11" creationId="{0AF57B88-1D4C-41FA-A761-EC1DD10C35CB}"/>
          </ac:spMkLst>
        </pc:spChg>
        <pc:spChg chg="add del">
          <ac:chgData name="Ashley Kamper" userId="8d897baa-f7d5-40a3-a3f4-b8e1b27ef71f" providerId="ADAL" clId="{9BC56909-FC69-4038-87DB-91CD149BDCB2}" dt="2025-04-13T00:48:25.201" v="104" actId="26606"/>
          <ac:spMkLst>
            <pc:docMk/>
            <pc:sldMk cId="2319566318" sldId="256"/>
            <ac:spMk id="13" creationId="{D2548F45-5164-4ABB-8212-7F293FDED8D4}"/>
          </ac:spMkLst>
        </pc:spChg>
        <pc:spChg chg="add del">
          <ac:chgData name="Ashley Kamper" userId="8d897baa-f7d5-40a3-a3f4-b8e1b27ef71f" providerId="ADAL" clId="{9BC56909-FC69-4038-87DB-91CD149BDCB2}" dt="2025-04-13T00:48:25.201" v="104" actId="26606"/>
          <ac:spMkLst>
            <pc:docMk/>
            <pc:sldMk cId="2319566318" sldId="256"/>
            <ac:spMk id="15" creationId="{5E81CCFB-7BEF-4186-86FB-D09450B4D02D}"/>
          </ac:spMkLst>
        </pc:spChg>
        <pc:spChg chg="add del">
          <ac:chgData name="Ashley Kamper" userId="8d897baa-f7d5-40a3-a3f4-b8e1b27ef71f" providerId="ADAL" clId="{9BC56909-FC69-4038-87DB-91CD149BDCB2}" dt="2025-04-13T03:29:03.926" v="2076"/>
          <ac:spMkLst>
            <pc:docMk/>
            <pc:sldMk cId="2319566318" sldId="256"/>
            <ac:spMk id="17" creationId="{D983080A-6551-4451-BD82-99B048897B29}"/>
          </ac:spMkLst>
        </pc:spChg>
        <pc:picChg chg="add del">
          <ac:chgData name="Ashley Kamper" userId="8d897baa-f7d5-40a3-a3f4-b8e1b27ef71f" providerId="ADAL" clId="{9BC56909-FC69-4038-87DB-91CD149BDCB2}" dt="2025-04-13T00:48:25.201" v="104" actId="26606"/>
          <ac:picMkLst>
            <pc:docMk/>
            <pc:sldMk cId="2319566318" sldId="256"/>
            <ac:picMk id="4" creationId="{3405D426-B18A-64FE-995B-DC2A46717A80}"/>
          </ac:picMkLst>
        </pc:picChg>
        <pc:picChg chg="add mod">
          <ac:chgData name="Ashley Kamper" userId="8d897baa-f7d5-40a3-a3f4-b8e1b27ef71f" providerId="ADAL" clId="{9BC56909-FC69-4038-87DB-91CD149BDCB2}" dt="2025-04-13T00:49:59.313" v="109" actId="27614"/>
          <ac:picMkLst>
            <pc:docMk/>
            <pc:sldMk cId="2319566318" sldId="256"/>
            <ac:picMk id="18" creationId="{898707E4-E59A-1E1F-F9C1-1C2CF19B892D}"/>
          </ac:picMkLst>
        </pc:picChg>
        <pc:cxnChg chg="add del">
          <ac:chgData name="Ashley Kamper" userId="8d897baa-f7d5-40a3-a3f4-b8e1b27ef71f" providerId="ADAL" clId="{9BC56909-FC69-4038-87DB-91CD149BDCB2}" dt="2025-04-13T03:29:03.926" v="2076"/>
          <ac:cxnSpMkLst>
            <pc:docMk/>
            <pc:sldMk cId="2319566318" sldId="256"/>
            <ac:cxnSpMk id="19" creationId="{8A5C8BF2-C035-4BFF-8802-A39723834415}"/>
          </ac:cxnSpMkLst>
        </pc:cxnChg>
      </pc:sldChg>
      <pc:sldChg chg="addSp delSp modSp new mod setBg delDesignElem">
        <pc:chgData name="Ashley Kamper" userId="8d897baa-f7d5-40a3-a3f4-b8e1b27ef71f" providerId="ADAL" clId="{9BC56909-FC69-4038-87DB-91CD149BDCB2}" dt="2025-04-13T03:29:03.926" v="2076"/>
        <pc:sldMkLst>
          <pc:docMk/>
          <pc:sldMk cId="2935867286" sldId="257"/>
        </pc:sldMkLst>
        <pc:spChg chg="del mod">
          <ac:chgData name="Ashley Kamper" userId="8d897baa-f7d5-40a3-a3f4-b8e1b27ef71f" providerId="ADAL" clId="{9BC56909-FC69-4038-87DB-91CD149BDCB2}" dt="2025-04-13T03:19:22.402" v="1999" actId="478"/>
          <ac:spMkLst>
            <pc:docMk/>
            <pc:sldMk cId="2935867286" sldId="257"/>
            <ac:spMk id="2" creationId="{2288D909-82BA-4A27-BAF8-3223B7C1929C}"/>
          </ac:spMkLst>
        </pc:spChg>
        <pc:spChg chg="del">
          <ac:chgData name="Ashley Kamper" userId="8d897baa-f7d5-40a3-a3f4-b8e1b27ef71f" providerId="ADAL" clId="{9BC56909-FC69-4038-87DB-91CD149BDCB2}" dt="2025-04-13T00:55:12.531" v="113" actId="931"/>
          <ac:spMkLst>
            <pc:docMk/>
            <pc:sldMk cId="2935867286" sldId="257"/>
            <ac:spMk id="3" creationId="{E68549C6-EE53-B353-2ABB-57EB001C44FA}"/>
          </ac:spMkLst>
        </pc:spChg>
        <pc:spChg chg="add mod">
          <ac:chgData name="Ashley Kamper" userId="8d897baa-f7d5-40a3-a3f4-b8e1b27ef71f" providerId="ADAL" clId="{9BC56909-FC69-4038-87DB-91CD149BDCB2}" dt="2025-04-13T03:27:51.901" v="2063" actId="1076"/>
          <ac:spMkLst>
            <pc:docMk/>
            <pc:sldMk cId="2935867286" sldId="257"/>
            <ac:spMk id="9" creationId="{0D2D9523-4776-AD9A-7F45-7757554F8CF3}"/>
          </ac:spMkLst>
        </pc:spChg>
        <pc:spChg chg="add del">
          <ac:chgData name="Ashley Kamper" userId="8d897baa-f7d5-40a3-a3f4-b8e1b27ef71f" providerId="ADAL" clId="{9BC56909-FC69-4038-87DB-91CD149BDCB2}" dt="2025-04-13T03:29:03.926" v="2076"/>
          <ac:spMkLst>
            <pc:docMk/>
            <pc:sldMk cId="2935867286" sldId="257"/>
            <ac:spMk id="12" creationId="{744CAA32-F237-419C-A2DD-43C28D920D3C}"/>
          </ac:spMkLst>
        </pc:spChg>
        <pc:picChg chg="add mod">
          <ac:chgData name="Ashley Kamper" userId="8d897baa-f7d5-40a3-a3f4-b8e1b27ef71f" providerId="ADAL" clId="{9BC56909-FC69-4038-87DB-91CD149BDCB2}" dt="2025-04-13T00:55:17.282" v="116" actId="26606"/>
          <ac:picMkLst>
            <pc:docMk/>
            <pc:sldMk cId="2935867286" sldId="257"/>
            <ac:picMk id="5" creationId="{066FCED4-38E0-0D43-04BB-937D155BAE89}"/>
          </ac:picMkLst>
        </pc:picChg>
        <pc:cxnChg chg="add del">
          <ac:chgData name="Ashley Kamper" userId="8d897baa-f7d5-40a3-a3f4-b8e1b27ef71f" providerId="ADAL" clId="{9BC56909-FC69-4038-87DB-91CD149BDCB2}" dt="2025-04-13T03:29:03.926" v="2076"/>
          <ac:cxnSpMkLst>
            <pc:docMk/>
            <pc:sldMk cId="2935867286" sldId="257"/>
            <ac:cxnSpMk id="14" creationId="{02C7985C-B0C3-CC50-E86A-B5EBA40E01DF}"/>
          </ac:cxnSpMkLst>
        </pc:cxnChg>
      </pc:sldChg>
      <pc:sldChg chg="new del">
        <pc:chgData name="Ashley Kamper" userId="8d897baa-f7d5-40a3-a3f4-b8e1b27ef71f" providerId="ADAL" clId="{9BC56909-FC69-4038-87DB-91CD149BDCB2}" dt="2025-04-13T00:51:43.810" v="111" actId="2696"/>
        <pc:sldMkLst>
          <pc:docMk/>
          <pc:sldMk cId="3356851031" sldId="257"/>
        </pc:sldMkLst>
      </pc:sldChg>
      <pc:sldChg chg="new del">
        <pc:chgData name="Ashley Kamper" userId="8d897baa-f7d5-40a3-a3f4-b8e1b27ef71f" providerId="ADAL" clId="{9BC56909-FC69-4038-87DB-91CD149BDCB2}" dt="2025-04-13T02:11:19.441" v="306" actId="2696"/>
        <pc:sldMkLst>
          <pc:docMk/>
          <pc:sldMk cId="255765679" sldId="258"/>
        </pc:sldMkLst>
      </pc:sldChg>
      <pc:sldChg chg="new del">
        <pc:chgData name="Ashley Kamper" userId="8d897baa-f7d5-40a3-a3f4-b8e1b27ef71f" providerId="ADAL" clId="{9BC56909-FC69-4038-87DB-91CD149BDCB2}" dt="2025-04-13T02:13:25.620" v="355" actId="2696"/>
        <pc:sldMkLst>
          <pc:docMk/>
          <pc:sldMk cId="355182228" sldId="258"/>
        </pc:sldMkLst>
      </pc:sldChg>
      <pc:sldChg chg="new del">
        <pc:chgData name="Ashley Kamper" userId="8d897baa-f7d5-40a3-a3f4-b8e1b27ef71f" providerId="ADAL" clId="{9BC56909-FC69-4038-87DB-91CD149BDCB2}" dt="2025-04-13T02:11:28.219" v="308" actId="2696"/>
        <pc:sldMkLst>
          <pc:docMk/>
          <pc:sldMk cId="2068054907" sldId="258"/>
        </pc:sldMkLst>
      </pc:sldChg>
      <pc:sldChg chg="addSp delSp modSp new del mod setBg setClrOvrMap">
        <pc:chgData name="Ashley Kamper" userId="8d897baa-f7d5-40a3-a3f4-b8e1b27ef71f" providerId="ADAL" clId="{9BC56909-FC69-4038-87DB-91CD149BDCB2}" dt="2025-04-13T02:12:51.743" v="341" actId="2696"/>
        <pc:sldMkLst>
          <pc:docMk/>
          <pc:sldMk cId="2277466638" sldId="258"/>
        </pc:sldMkLst>
        <pc:spChg chg="mod">
          <ac:chgData name="Ashley Kamper" userId="8d897baa-f7d5-40a3-a3f4-b8e1b27ef71f" providerId="ADAL" clId="{9BC56909-FC69-4038-87DB-91CD149BDCB2}" dt="2025-04-13T02:12:14.610" v="339" actId="26606"/>
          <ac:spMkLst>
            <pc:docMk/>
            <pc:sldMk cId="2277466638" sldId="258"/>
            <ac:spMk id="2" creationId="{9F761ABB-E065-916F-7AAD-87D97168A693}"/>
          </ac:spMkLst>
        </pc:spChg>
        <pc:spChg chg="add del">
          <ac:chgData name="Ashley Kamper" userId="8d897baa-f7d5-40a3-a3f4-b8e1b27ef71f" providerId="ADAL" clId="{9BC56909-FC69-4038-87DB-91CD149BDCB2}" dt="2025-04-13T02:12:04.464" v="336" actId="26606"/>
          <ac:spMkLst>
            <pc:docMk/>
            <pc:sldMk cId="2277466638" sldId="258"/>
            <ac:spMk id="3" creationId="{8B0DFAAA-0A22-5A60-3535-ED0F4CD12CE2}"/>
          </ac:spMkLst>
        </pc:spChg>
        <pc:spChg chg="add del">
          <ac:chgData name="Ashley Kamper" userId="8d897baa-f7d5-40a3-a3f4-b8e1b27ef71f" providerId="ADAL" clId="{9BC56909-FC69-4038-87DB-91CD149BDCB2}" dt="2025-04-13T02:12:04.448" v="335" actId="26606"/>
          <ac:spMkLst>
            <pc:docMk/>
            <pc:sldMk cId="2277466638" sldId="258"/>
            <ac:spMk id="11" creationId="{19F9BF86-FE94-4517-B97D-026C7515E589}"/>
          </ac:spMkLst>
        </pc:spChg>
        <pc:spChg chg="add del">
          <ac:chgData name="Ashley Kamper" userId="8d897baa-f7d5-40a3-a3f4-b8e1b27ef71f" providerId="ADAL" clId="{9BC56909-FC69-4038-87DB-91CD149BDCB2}" dt="2025-04-13T02:12:04.448" v="335" actId="26606"/>
          <ac:spMkLst>
            <pc:docMk/>
            <pc:sldMk cId="2277466638" sldId="258"/>
            <ac:spMk id="13" creationId="{05DEC45B-BA77-21C0-3869-05DE7C92376D}"/>
          </ac:spMkLst>
        </pc:spChg>
        <pc:spChg chg="add del">
          <ac:chgData name="Ashley Kamper" userId="8d897baa-f7d5-40a3-a3f4-b8e1b27ef71f" providerId="ADAL" clId="{9BC56909-FC69-4038-87DB-91CD149BDCB2}" dt="2025-04-13T02:12:14.610" v="339" actId="26606"/>
          <ac:spMkLst>
            <pc:docMk/>
            <pc:sldMk cId="2277466638" sldId="258"/>
            <ac:spMk id="18" creationId="{19F9BF86-FE94-4517-B97D-026C7515E589}"/>
          </ac:spMkLst>
        </pc:spChg>
        <pc:spChg chg="add del">
          <ac:chgData name="Ashley Kamper" userId="8d897baa-f7d5-40a3-a3f4-b8e1b27ef71f" providerId="ADAL" clId="{9BC56909-FC69-4038-87DB-91CD149BDCB2}" dt="2025-04-13T02:12:14.610" v="339" actId="26606"/>
          <ac:spMkLst>
            <pc:docMk/>
            <pc:sldMk cId="2277466638" sldId="258"/>
            <ac:spMk id="20" creationId="{38390362-5868-4DF6-BD74-91C728840437}"/>
          </ac:spMkLst>
        </pc:spChg>
        <pc:spChg chg="add">
          <ac:chgData name="Ashley Kamper" userId="8d897baa-f7d5-40a3-a3f4-b8e1b27ef71f" providerId="ADAL" clId="{9BC56909-FC69-4038-87DB-91CD149BDCB2}" dt="2025-04-13T02:12:14.610" v="339" actId="26606"/>
          <ac:spMkLst>
            <pc:docMk/>
            <pc:sldMk cId="2277466638" sldId="258"/>
            <ac:spMk id="28" creationId="{19F9BF86-FE94-4517-B97D-026C7515E589}"/>
          </ac:spMkLst>
        </pc:spChg>
        <pc:spChg chg="add">
          <ac:chgData name="Ashley Kamper" userId="8d897baa-f7d5-40a3-a3f4-b8e1b27ef71f" providerId="ADAL" clId="{9BC56909-FC69-4038-87DB-91CD149BDCB2}" dt="2025-04-13T02:12:14.610" v="339" actId="26606"/>
          <ac:spMkLst>
            <pc:docMk/>
            <pc:sldMk cId="2277466638" sldId="258"/>
            <ac:spMk id="30" creationId="{05DEC45B-BA77-21C0-3869-05DE7C92376D}"/>
          </ac:spMkLst>
        </pc:spChg>
        <pc:picChg chg="add del">
          <ac:chgData name="Ashley Kamper" userId="8d897baa-f7d5-40a3-a3f4-b8e1b27ef71f" providerId="ADAL" clId="{9BC56909-FC69-4038-87DB-91CD149BDCB2}" dt="2025-04-13T02:12:04.448" v="335" actId="26606"/>
          <ac:picMkLst>
            <pc:docMk/>
            <pc:sldMk cId="2277466638" sldId="258"/>
            <ac:picMk id="5" creationId="{2D4A4FBF-F685-C901-5C0E-CDE5DA46B3F1}"/>
          </ac:picMkLst>
        </pc:picChg>
        <pc:picChg chg="add mod">
          <ac:chgData name="Ashley Kamper" userId="8d897baa-f7d5-40a3-a3f4-b8e1b27ef71f" providerId="ADAL" clId="{9BC56909-FC69-4038-87DB-91CD149BDCB2}" dt="2025-04-13T02:12:45.292" v="340" actId="1076"/>
          <ac:picMkLst>
            <pc:docMk/>
            <pc:sldMk cId="2277466638" sldId="258"/>
            <ac:picMk id="19" creationId="{1C412BE8-F96B-AB2E-5346-F5EF6B817B68}"/>
          </ac:picMkLst>
        </pc:picChg>
        <pc:cxnChg chg="add del">
          <ac:chgData name="Ashley Kamper" userId="8d897baa-f7d5-40a3-a3f4-b8e1b27ef71f" providerId="ADAL" clId="{9BC56909-FC69-4038-87DB-91CD149BDCB2}" dt="2025-04-13T02:12:04.448" v="335" actId="26606"/>
          <ac:cxnSpMkLst>
            <pc:docMk/>
            <pc:sldMk cId="2277466638" sldId="258"/>
            <ac:cxnSpMk id="9" creationId="{118E06E4-607B-144B-382B-AD3D06B1EE8C}"/>
          </ac:cxnSpMkLst>
        </pc:cxnChg>
        <pc:cxnChg chg="add del">
          <ac:chgData name="Ashley Kamper" userId="8d897baa-f7d5-40a3-a3f4-b8e1b27ef71f" providerId="ADAL" clId="{9BC56909-FC69-4038-87DB-91CD149BDCB2}" dt="2025-04-13T02:12:04.448" v="335" actId="26606"/>
          <ac:cxnSpMkLst>
            <pc:docMk/>
            <pc:sldMk cId="2277466638" sldId="258"/>
            <ac:cxnSpMk id="15" creationId="{7A0A4642-D29D-0121-4C05-5A5559BC5F39}"/>
          </ac:cxnSpMkLst>
        </pc:cxnChg>
        <pc:cxnChg chg="add del">
          <ac:chgData name="Ashley Kamper" userId="8d897baa-f7d5-40a3-a3f4-b8e1b27ef71f" providerId="ADAL" clId="{9BC56909-FC69-4038-87DB-91CD149BDCB2}" dt="2025-04-13T02:12:14.610" v="339" actId="26606"/>
          <ac:cxnSpMkLst>
            <pc:docMk/>
            <pc:sldMk cId="2277466638" sldId="258"/>
            <ac:cxnSpMk id="17" creationId="{118E06E4-607B-144B-382B-AD3D06B1EE8C}"/>
          </ac:cxnSpMkLst>
        </pc:cxnChg>
        <pc:cxnChg chg="add del">
          <ac:chgData name="Ashley Kamper" userId="8d897baa-f7d5-40a3-a3f4-b8e1b27ef71f" providerId="ADAL" clId="{9BC56909-FC69-4038-87DB-91CD149BDCB2}" dt="2025-04-13T02:12:14.610" v="339" actId="26606"/>
          <ac:cxnSpMkLst>
            <pc:docMk/>
            <pc:sldMk cId="2277466638" sldId="258"/>
            <ac:cxnSpMk id="21" creationId="{8A5C8BF2-C035-4BFF-8802-A39723834415}"/>
          </ac:cxnSpMkLst>
        </pc:cxnChg>
        <pc:cxnChg chg="add">
          <ac:chgData name="Ashley Kamper" userId="8d897baa-f7d5-40a3-a3f4-b8e1b27ef71f" providerId="ADAL" clId="{9BC56909-FC69-4038-87DB-91CD149BDCB2}" dt="2025-04-13T02:12:14.610" v="339" actId="26606"/>
          <ac:cxnSpMkLst>
            <pc:docMk/>
            <pc:sldMk cId="2277466638" sldId="258"/>
            <ac:cxnSpMk id="26" creationId="{118E06E4-607B-144B-382B-AD3D06B1EE8C}"/>
          </ac:cxnSpMkLst>
        </pc:cxnChg>
        <pc:cxnChg chg="add">
          <ac:chgData name="Ashley Kamper" userId="8d897baa-f7d5-40a3-a3f4-b8e1b27ef71f" providerId="ADAL" clId="{9BC56909-FC69-4038-87DB-91CD149BDCB2}" dt="2025-04-13T02:12:14.610" v="339" actId="26606"/>
          <ac:cxnSpMkLst>
            <pc:docMk/>
            <pc:sldMk cId="2277466638" sldId="258"/>
            <ac:cxnSpMk id="32" creationId="{7A0A4642-D29D-0121-4C05-5A5559BC5F39}"/>
          </ac:cxnSpMkLst>
        </pc:cxnChg>
      </pc:sldChg>
      <pc:sldChg chg="addSp delSp modSp new mod setBg delDesignElem">
        <pc:chgData name="Ashley Kamper" userId="8d897baa-f7d5-40a3-a3f4-b8e1b27ef71f" providerId="ADAL" clId="{9BC56909-FC69-4038-87DB-91CD149BDCB2}" dt="2025-04-13T03:29:03.926" v="2076"/>
        <pc:sldMkLst>
          <pc:docMk/>
          <pc:sldMk cId="2504625926" sldId="258"/>
        </pc:sldMkLst>
        <pc:spChg chg="mod">
          <ac:chgData name="Ashley Kamper" userId="8d897baa-f7d5-40a3-a3f4-b8e1b27ef71f" providerId="ADAL" clId="{9BC56909-FC69-4038-87DB-91CD149BDCB2}" dt="2025-04-13T02:15:57.301" v="485" actId="26606"/>
          <ac:spMkLst>
            <pc:docMk/>
            <pc:sldMk cId="2504625926" sldId="258"/>
            <ac:spMk id="2" creationId="{0753F2BE-5F49-00C3-8438-95B96E6E2C81}"/>
          </ac:spMkLst>
        </pc:spChg>
        <pc:spChg chg="mod">
          <ac:chgData name="Ashley Kamper" userId="8d897baa-f7d5-40a3-a3f4-b8e1b27ef71f" providerId="ADAL" clId="{9BC56909-FC69-4038-87DB-91CD149BDCB2}" dt="2025-04-13T03:19:02.877" v="1996" actId="2711"/>
          <ac:spMkLst>
            <pc:docMk/>
            <pc:sldMk cId="2504625926" sldId="258"/>
            <ac:spMk id="3" creationId="{F2B25710-74E4-8142-6730-76488EE12499}"/>
          </ac:spMkLst>
        </pc:spChg>
        <pc:spChg chg="add del">
          <ac:chgData name="Ashley Kamper" userId="8d897baa-f7d5-40a3-a3f4-b8e1b27ef71f" providerId="ADAL" clId="{9BC56909-FC69-4038-87DB-91CD149BDCB2}" dt="2025-04-13T03:29:03.926" v="2076"/>
          <ac:spMkLst>
            <pc:docMk/>
            <pc:sldMk cId="2504625926" sldId="258"/>
            <ac:spMk id="9" creationId="{744CAA32-F237-419C-A2DD-43C28D920D3C}"/>
          </ac:spMkLst>
        </pc:spChg>
        <pc:picChg chg="add">
          <ac:chgData name="Ashley Kamper" userId="8d897baa-f7d5-40a3-a3f4-b8e1b27ef71f" providerId="ADAL" clId="{9BC56909-FC69-4038-87DB-91CD149BDCB2}" dt="2025-04-13T02:15:57.301" v="485" actId="26606"/>
          <ac:picMkLst>
            <pc:docMk/>
            <pc:sldMk cId="2504625926" sldId="258"/>
            <ac:picMk id="5" creationId="{E8784E14-10B7-6BD0-D6C4-C01642F7853C}"/>
          </ac:picMkLst>
        </pc:picChg>
        <pc:cxnChg chg="add del">
          <ac:chgData name="Ashley Kamper" userId="8d897baa-f7d5-40a3-a3f4-b8e1b27ef71f" providerId="ADAL" clId="{9BC56909-FC69-4038-87DB-91CD149BDCB2}" dt="2025-04-13T03:29:03.926" v="2076"/>
          <ac:cxnSpMkLst>
            <pc:docMk/>
            <pc:sldMk cId="2504625926" sldId="258"/>
            <ac:cxnSpMk id="11" creationId="{691422F5-4221-4812-AFD9-5479C6D60AD9}"/>
          </ac:cxnSpMkLst>
        </pc:cxnChg>
      </pc:sldChg>
      <pc:sldChg chg="modSp new del mod">
        <pc:chgData name="Ashley Kamper" userId="8d897baa-f7d5-40a3-a3f4-b8e1b27ef71f" providerId="ADAL" clId="{9BC56909-FC69-4038-87DB-91CD149BDCB2}" dt="2025-04-13T02:13:11.743" v="353" actId="2696"/>
        <pc:sldMkLst>
          <pc:docMk/>
          <pc:sldMk cId="3129519011" sldId="258"/>
        </pc:sldMkLst>
        <pc:spChg chg="mod">
          <ac:chgData name="Ashley Kamper" userId="8d897baa-f7d5-40a3-a3f4-b8e1b27ef71f" providerId="ADAL" clId="{9BC56909-FC69-4038-87DB-91CD149BDCB2}" dt="2025-04-13T02:13:02.113" v="352" actId="20577"/>
          <ac:spMkLst>
            <pc:docMk/>
            <pc:sldMk cId="3129519011" sldId="258"/>
            <ac:spMk id="2" creationId="{19724AAF-4F58-2332-A0F3-6F4E3E91BE33}"/>
          </ac:spMkLst>
        </pc:spChg>
      </pc:sldChg>
      <pc:sldChg chg="new del">
        <pc:chgData name="Ashley Kamper" userId="8d897baa-f7d5-40a3-a3f4-b8e1b27ef71f" providerId="ADAL" clId="{9BC56909-FC69-4038-87DB-91CD149BDCB2}" dt="2025-04-13T02:11:32.956" v="310" actId="2696"/>
        <pc:sldMkLst>
          <pc:docMk/>
          <pc:sldMk cId="3378883378" sldId="258"/>
        </pc:sldMkLst>
      </pc:sldChg>
      <pc:sldChg chg="addSp delSp modSp new mod setBg delDesignElem">
        <pc:chgData name="Ashley Kamper" userId="8d897baa-f7d5-40a3-a3f4-b8e1b27ef71f" providerId="ADAL" clId="{9BC56909-FC69-4038-87DB-91CD149BDCB2}" dt="2025-04-13T03:29:03.926" v="2076"/>
        <pc:sldMkLst>
          <pc:docMk/>
          <pc:sldMk cId="2990135494" sldId="259"/>
        </pc:sldMkLst>
        <pc:spChg chg="mod ord">
          <ac:chgData name="Ashley Kamper" userId="8d897baa-f7d5-40a3-a3f4-b8e1b27ef71f" providerId="ADAL" clId="{9BC56909-FC69-4038-87DB-91CD149BDCB2}" dt="2025-04-13T03:18:49.401" v="1995" actId="2711"/>
          <ac:spMkLst>
            <pc:docMk/>
            <pc:sldMk cId="2990135494" sldId="259"/>
            <ac:spMk id="2" creationId="{8A7AF2F5-1B92-6B56-BCFA-161681E2A5AA}"/>
          </ac:spMkLst>
        </pc:spChg>
        <pc:spChg chg="mod">
          <ac:chgData name="Ashley Kamper" userId="8d897baa-f7d5-40a3-a3f4-b8e1b27ef71f" providerId="ADAL" clId="{9BC56909-FC69-4038-87DB-91CD149BDCB2}" dt="2025-04-13T03:29:03.926" v="2076"/>
          <ac:spMkLst>
            <pc:docMk/>
            <pc:sldMk cId="2990135494" sldId="259"/>
            <ac:spMk id="3" creationId="{ECE254DC-CA83-217B-6CCD-358E144FD324}"/>
          </ac:spMkLst>
        </pc:spChg>
        <pc:spChg chg="add del">
          <ac:chgData name="Ashley Kamper" userId="8d897baa-f7d5-40a3-a3f4-b8e1b27ef71f" providerId="ADAL" clId="{9BC56909-FC69-4038-87DB-91CD149BDCB2}" dt="2025-04-13T03:10:39.642" v="1714" actId="26606"/>
          <ac:spMkLst>
            <pc:docMk/>
            <pc:sldMk cId="2990135494" sldId="259"/>
            <ac:spMk id="9" creationId="{744CAA32-F237-419C-A2DD-43C28D920D3C}"/>
          </ac:spMkLst>
        </pc:spChg>
        <pc:spChg chg="add del">
          <ac:chgData name="Ashley Kamper" userId="8d897baa-f7d5-40a3-a3f4-b8e1b27ef71f" providerId="ADAL" clId="{9BC56909-FC69-4038-87DB-91CD149BDCB2}" dt="2025-04-13T03:10:36.772" v="1711" actId="26606"/>
          <ac:spMkLst>
            <pc:docMk/>
            <pc:sldMk cId="2990135494" sldId="259"/>
            <ac:spMk id="16" creationId="{89BBA96D-760C-44C0-B94F-3FDC8357B2C8}"/>
          </ac:spMkLst>
        </pc:spChg>
        <pc:spChg chg="add del">
          <ac:chgData name="Ashley Kamper" userId="8d897baa-f7d5-40a3-a3f4-b8e1b27ef71f" providerId="ADAL" clId="{9BC56909-FC69-4038-87DB-91CD149BDCB2}" dt="2025-04-13T03:10:36.772" v="1711" actId="26606"/>
          <ac:spMkLst>
            <pc:docMk/>
            <pc:sldMk cId="2990135494" sldId="259"/>
            <ac:spMk id="18" creationId="{EAA5F1BF-F733-47EA-A79A-01F3AD5A7988}"/>
          </ac:spMkLst>
        </pc:spChg>
        <pc:spChg chg="add del">
          <ac:chgData name="Ashley Kamper" userId="8d897baa-f7d5-40a3-a3f4-b8e1b27ef71f" providerId="ADAL" clId="{9BC56909-FC69-4038-87DB-91CD149BDCB2}" dt="2025-04-13T03:10:39.628" v="1713" actId="26606"/>
          <ac:spMkLst>
            <pc:docMk/>
            <pc:sldMk cId="2990135494" sldId="259"/>
            <ac:spMk id="22" creationId="{406BD704-01C2-4341-B99A-116CC7EC56EF}"/>
          </ac:spMkLst>
        </pc:spChg>
        <pc:spChg chg="add del">
          <ac:chgData name="Ashley Kamper" userId="8d897baa-f7d5-40a3-a3f4-b8e1b27ef71f" providerId="ADAL" clId="{9BC56909-FC69-4038-87DB-91CD149BDCB2}" dt="2025-04-13T03:10:39.628" v="1713" actId="26606"/>
          <ac:spMkLst>
            <pc:docMk/>
            <pc:sldMk cId="2990135494" sldId="259"/>
            <ac:spMk id="23" creationId="{0225C01B-A296-4FAA-AA46-794F27DF6934}"/>
          </ac:spMkLst>
        </pc:spChg>
        <pc:spChg chg="add del">
          <ac:chgData name="Ashley Kamper" userId="8d897baa-f7d5-40a3-a3f4-b8e1b27ef71f" providerId="ADAL" clId="{9BC56909-FC69-4038-87DB-91CD149BDCB2}" dt="2025-04-13T03:29:03.926" v="2076"/>
          <ac:spMkLst>
            <pc:docMk/>
            <pc:sldMk cId="2990135494" sldId="259"/>
            <ac:spMk id="26" creationId="{89BBA96D-760C-44C0-B94F-3FDC8357B2C8}"/>
          </ac:spMkLst>
        </pc:spChg>
        <pc:spChg chg="add del">
          <ac:chgData name="Ashley Kamper" userId="8d897baa-f7d5-40a3-a3f4-b8e1b27ef71f" providerId="ADAL" clId="{9BC56909-FC69-4038-87DB-91CD149BDCB2}" dt="2025-04-13T03:29:03.926" v="2076"/>
          <ac:spMkLst>
            <pc:docMk/>
            <pc:sldMk cId="2990135494" sldId="259"/>
            <ac:spMk id="27" creationId="{EAA5F1BF-F733-47EA-A79A-01F3AD5A7988}"/>
          </ac:spMkLst>
        </pc:spChg>
        <pc:picChg chg="add mod">
          <ac:chgData name="Ashley Kamper" userId="8d897baa-f7d5-40a3-a3f4-b8e1b27ef71f" providerId="ADAL" clId="{9BC56909-FC69-4038-87DB-91CD149BDCB2}" dt="2025-04-13T03:10:39.642" v="1714" actId="26606"/>
          <ac:picMkLst>
            <pc:docMk/>
            <pc:sldMk cId="2990135494" sldId="259"/>
            <ac:picMk id="5" creationId="{0B0E55FB-2ACD-D806-62B1-56C6AF878B58}"/>
          </ac:picMkLst>
        </pc:picChg>
        <pc:cxnChg chg="add del">
          <ac:chgData name="Ashley Kamper" userId="8d897baa-f7d5-40a3-a3f4-b8e1b27ef71f" providerId="ADAL" clId="{9BC56909-FC69-4038-87DB-91CD149BDCB2}" dt="2025-04-13T03:10:39.642" v="1714" actId="26606"/>
          <ac:cxnSpMkLst>
            <pc:docMk/>
            <pc:sldMk cId="2990135494" sldId="259"/>
            <ac:cxnSpMk id="11" creationId="{691422F5-4221-4812-AFD9-5479C6D60AD9}"/>
          </ac:cxnSpMkLst>
        </pc:cxnChg>
        <pc:cxnChg chg="add del">
          <ac:chgData name="Ashley Kamper" userId="8d897baa-f7d5-40a3-a3f4-b8e1b27ef71f" providerId="ADAL" clId="{9BC56909-FC69-4038-87DB-91CD149BDCB2}" dt="2025-04-13T03:10:36.772" v="1711" actId="26606"/>
          <ac:cxnSpMkLst>
            <pc:docMk/>
            <pc:sldMk cId="2990135494" sldId="259"/>
            <ac:cxnSpMk id="20" creationId="{652938D1-813E-4650-AAB9-E09257454FF2}"/>
          </ac:cxnSpMkLst>
        </pc:cxnChg>
        <pc:cxnChg chg="add del">
          <ac:chgData name="Ashley Kamper" userId="8d897baa-f7d5-40a3-a3f4-b8e1b27ef71f" providerId="ADAL" clId="{9BC56909-FC69-4038-87DB-91CD149BDCB2}" dt="2025-04-13T03:10:39.628" v="1713" actId="26606"/>
          <ac:cxnSpMkLst>
            <pc:docMk/>
            <pc:sldMk cId="2990135494" sldId="259"/>
            <ac:cxnSpMk id="24" creationId="{62713E66-598D-4B8A-9D2A-67C7AF46EF11}"/>
          </ac:cxnSpMkLst>
        </pc:cxnChg>
        <pc:cxnChg chg="add del">
          <ac:chgData name="Ashley Kamper" userId="8d897baa-f7d5-40a3-a3f4-b8e1b27ef71f" providerId="ADAL" clId="{9BC56909-FC69-4038-87DB-91CD149BDCB2}" dt="2025-04-13T03:29:03.926" v="2076"/>
          <ac:cxnSpMkLst>
            <pc:docMk/>
            <pc:sldMk cId="2990135494" sldId="259"/>
            <ac:cxnSpMk id="28" creationId="{652938D1-813E-4650-AAB9-E09257454FF2}"/>
          </ac:cxnSpMkLst>
        </pc:cxnChg>
      </pc:sldChg>
      <pc:sldChg chg="modSp new del mod">
        <pc:chgData name="Ashley Kamper" userId="8d897baa-f7d5-40a3-a3f4-b8e1b27ef71f" providerId="ADAL" clId="{9BC56909-FC69-4038-87DB-91CD149BDCB2}" dt="2025-04-13T02:53:28.438" v="490" actId="2696"/>
        <pc:sldMkLst>
          <pc:docMk/>
          <pc:sldMk cId="3489142926" sldId="259"/>
        </pc:sldMkLst>
        <pc:spChg chg="mod">
          <ac:chgData name="Ashley Kamper" userId="8d897baa-f7d5-40a3-a3f4-b8e1b27ef71f" providerId="ADAL" clId="{9BC56909-FC69-4038-87DB-91CD149BDCB2}" dt="2025-04-13T02:53:23.662" v="489" actId="20577"/>
          <ac:spMkLst>
            <pc:docMk/>
            <pc:sldMk cId="3489142926" sldId="259"/>
            <ac:spMk id="2" creationId="{EDB4920E-E6C9-08A7-ECA7-2F52355286DA}"/>
          </ac:spMkLst>
        </pc:spChg>
      </pc:sldChg>
      <pc:sldChg chg="addSp delSp modSp new mod setBg delDesignElem">
        <pc:chgData name="Ashley Kamper" userId="8d897baa-f7d5-40a3-a3f4-b8e1b27ef71f" providerId="ADAL" clId="{9BC56909-FC69-4038-87DB-91CD149BDCB2}" dt="2025-04-13T03:29:03.926" v="2076"/>
        <pc:sldMkLst>
          <pc:docMk/>
          <pc:sldMk cId="3733572631" sldId="260"/>
        </pc:sldMkLst>
        <pc:spChg chg="mod">
          <ac:chgData name="Ashley Kamper" userId="8d897baa-f7d5-40a3-a3f4-b8e1b27ef71f" providerId="ADAL" clId="{9BC56909-FC69-4038-87DB-91CD149BDCB2}" dt="2025-04-13T03:17:59.886" v="1989" actId="403"/>
          <ac:spMkLst>
            <pc:docMk/>
            <pc:sldMk cId="3733572631" sldId="260"/>
            <ac:spMk id="2" creationId="{950DB596-1C4B-8609-B696-DD265C133F94}"/>
          </ac:spMkLst>
        </pc:spChg>
        <pc:spChg chg="del">
          <ac:chgData name="Ashley Kamper" userId="8d897baa-f7d5-40a3-a3f4-b8e1b27ef71f" providerId="ADAL" clId="{9BC56909-FC69-4038-87DB-91CD149BDCB2}" dt="2025-04-13T03:12:26.273" v="1723" actId="931"/>
          <ac:spMkLst>
            <pc:docMk/>
            <pc:sldMk cId="3733572631" sldId="260"/>
            <ac:spMk id="3" creationId="{76543999-9345-9AF0-95F3-9862E2A39AE0}"/>
          </ac:spMkLst>
        </pc:spChg>
        <pc:spChg chg="add mod">
          <ac:chgData name="Ashley Kamper" userId="8d897baa-f7d5-40a3-a3f4-b8e1b27ef71f" providerId="ADAL" clId="{9BC56909-FC69-4038-87DB-91CD149BDCB2}" dt="2025-04-13T03:18:16.870" v="1992" actId="2711"/>
          <ac:spMkLst>
            <pc:docMk/>
            <pc:sldMk cId="3733572631" sldId="260"/>
            <ac:spMk id="6" creationId="{1EB61281-4683-64C9-4FB2-39CDEDBAA16A}"/>
          </ac:spMkLst>
        </pc:spChg>
        <pc:spChg chg="add del">
          <ac:chgData name="Ashley Kamper" userId="8d897baa-f7d5-40a3-a3f4-b8e1b27ef71f" providerId="ADAL" clId="{9BC56909-FC69-4038-87DB-91CD149BDCB2}" dt="2025-04-13T03:29:03.926" v="2076"/>
          <ac:spMkLst>
            <pc:docMk/>
            <pc:sldMk cId="3733572631" sldId="260"/>
            <ac:spMk id="11" creationId="{744CAA32-F237-419C-A2DD-43C28D920D3C}"/>
          </ac:spMkLst>
        </pc:spChg>
        <pc:picChg chg="add mod">
          <ac:chgData name="Ashley Kamper" userId="8d897baa-f7d5-40a3-a3f4-b8e1b27ef71f" providerId="ADAL" clId="{9BC56909-FC69-4038-87DB-91CD149BDCB2}" dt="2025-04-13T03:17:47.496" v="1986" actId="26606"/>
          <ac:picMkLst>
            <pc:docMk/>
            <pc:sldMk cId="3733572631" sldId="260"/>
            <ac:picMk id="5" creationId="{D1E5B259-B2C8-B6BB-429C-5DEFEBA1FF5D}"/>
          </ac:picMkLst>
        </pc:picChg>
        <pc:cxnChg chg="add del">
          <ac:chgData name="Ashley Kamper" userId="8d897baa-f7d5-40a3-a3f4-b8e1b27ef71f" providerId="ADAL" clId="{9BC56909-FC69-4038-87DB-91CD149BDCB2}" dt="2025-04-13T03:29:03.926" v="2076"/>
          <ac:cxnSpMkLst>
            <pc:docMk/>
            <pc:sldMk cId="3733572631" sldId="260"/>
            <ac:cxnSpMk id="13" creationId="{691422F5-4221-4812-AFD9-5479C6D60AD9}"/>
          </ac:cxnSpMkLst>
        </pc:cxnChg>
      </pc:sldChg>
      <pc:sldChg chg="addSp delSp modSp new mod setBg">
        <pc:chgData name="Ashley Kamper" userId="8d897baa-f7d5-40a3-a3f4-b8e1b27ef71f" providerId="ADAL" clId="{9BC56909-FC69-4038-87DB-91CD149BDCB2}" dt="2025-04-13T03:32:40.214" v="2089" actId="113"/>
        <pc:sldMkLst>
          <pc:docMk/>
          <pc:sldMk cId="1158454812" sldId="261"/>
        </pc:sldMkLst>
        <pc:spChg chg="mod ord">
          <ac:chgData name="Ashley Kamper" userId="8d897baa-f7d5-40a3-a3f4-b8e1b27ef71f" providerId="ADAL" clId="{9BC56909-FC69-4038-87DB-91CD149BDCB2}" dt="2025-04-13T03:32:40.214" v="2089" actId="113"/>
          <ac:spMkLst>
            <pc:docMk/>
            <pc:sldMk cId="1158454812" sldId="261"/>
            <ac:spMk id="2" creationId="{A6A2A060-2187-F55A-169A-A4B0059D3758}"/>
          </ac:spMkLst>
        </pc:spChg>
        <pc:spChg chg="del">
          <ac:chgData name="Ashley Kamper" userId="8d897baa-f7d5-40a3-a3f4-b8e1b27ef71f" providerId="ADAL" clId="{9BC56909-FC69-4038-87DB-91CD149BDCB2}" dt="2025-04-13T03:24:58.733" v="2001" actId="931"/>
          <ac:spMkLst>
            <pc:docMk/>
            <pc:sldMk cId="1158454812" sldId="261"/>
            <ac:spMk id="3" creationId="{E838F6F0-7879-AA5B-03E8-0077B7E1105A}"/>
          </ac:spMkLst>
        </pc:spChg>
        <pc:spChg chg="add del">
          <ac:chgData name="Ashley Kamper" userId="8d897baa-f7d5-40a3-a3f4-b8e1b27ef71f" providerId="ADAL" clId="{9BC56909-FC69-4038-87DB-91CD149BDCB2}" dt="2025-04-13T03:28:42.285" v="2067" actId="26606"/>
          <ac:spMkLst>
            <pc:docMk/>
            <pc:sldMk cId="1158454812" sldId="261"/>
            <ac:spMk id="9" creationId="{3985C27D-4087-AFDC-2E0E-B57DFC6C51DB}"/>
          </ac:spMkLst>
        </pc:spChg>
        <pc:spChg chg="add del">
          <ac:chgData name="Ashley Kamper" userId="8d897baa-f7d5-40a3-a3f4-b8e1b27ef71f" providerId="ADAL" clId="{9BC56909-FC69-4038-87DB-91CD149BDCB2}" dt="2025-04-13T03:28:42.285" v="2067" actId="26606"/>
          <ac:spMkLst>
            <pc:docMk/>
            <pc:sldMk cId="1158454812" sldId="261"/>
            <ac:spMk id="12" creationId="{744CAA32-F237-419C-A2DD-43C28D920D3C}"/>
          </ac:spMkLst>
        </pc:spChg>
        <pc:spChg chg="add del">
          <ac:chgData name="Ashley Kamper" userId="8d897baa-f7d5-40a3-a3f4-b8e1b27ef71f" providerId="ADAL" clId="{9BC56909-FC69-4038-87DB-91CD149BDCB2}" dt="2025-04-13T03:28:42.285" v="2067" actId="26606"/>
          <ac:spMkLst>
            <pc:docMk/>
            <pc:sldMk cId="1158454812" sldId="261"/>
            <ac:spMk id="14" creationId="{F7017262-EEEC-4F5E-917D-A55E68A1194C}"/>
          </ac:spMkLst>
        </pc:spChg>
        <pc:picChg chg="add mod">
          <ac:chgData name="Ashley Kamper" userId="8d897baa-f7d5-40a3-a3f4-b8e1b27ef71f" providerId="ADAL" clId="{9BC56909-FC69-4038-87DB-91CD149BDCB2}" dt="2025-04-13T03:28:42.285" v="2067" actId="26606"/>
          <ac:picMkLst>
            <pc:docMk/>
            <pc:sldMk cId="1158454812" sldId="261"/>
            <ac:picMk id="5" creationId="{51F0F309-CE39-7F89-65CF-02963E10440D}"/>
          </ac:picMkLst>
        </pc:picChg>
        <pc:cxnChg chg="add del">
          <ac:chgData name="Ashley Kamper" userId="8d897baa-f7d5-40a3-a3f4-b8e1b27ef71f" providerId="ADAL" clId="{9BC56909-FC69-4038-87DB-91CD149BDCB2}" dt="2025-04-13T03:28:42.285" v="2067" actId="26606"/>
          <ac:cxnSpMkLst>
            <pc:docMk/>
            <pc:sldMk cId="1158454812" sldId="261"/>
            <ac:cxnSpMk id="16" creationId="{9A3EDAAA-869E-4AA2-A7CE-BF2C025963E8}"/>
          </ac:cxnSpMkLst>
        </pc:cxnChg>
      </pc:sldChg>
      <pc:sldChg chg="addSp delSp modSp new del mod setBg">
        <pc:chgData name="Ashley Kamper" userId="8d897baa-f7d5-40a3-a3f4-b8e1b27ef71f" providerId="ADAL" clId="{9BC56909-FC69-4038-87DB-91CD149BDCB2}" dt="2025-04-13T03:45:19.819" v="2138" actId="2696"/>
        <pc:sldMkLst>
          <pc:docMk/>
          <pc:sldMk cId="157989369" sldId="262"/>
        </pc:sldMkLst>
        <pc:spChg chg="mod">
          <ac:chgData name="Ashley Kamper" userId="8d897baa-f7d5-40a3-a3f4-b8e1b27ef71f" providerId="ADAL" clId="{9BC56909-FC69-4038-87DB-91CD149BDCB2}" dt="2025-04-13T03:44:42.931" v="2135" actId="20577"/>
          <ac:spMkLst>
            <pc:docMk/>
            <pc:sldMk cId="157989369" sldId="262"/>
            <ac:spMk id="2" creationId="{A9DEDBC2-A062-04B1-BB1A-F1370A7788DD}"/>
          </ac:spMkLst>
        </pc:spChg>
        <pc:spChg chg="del">
          <ac:chgData name="Ashley Kamper" userId="8d897baa-f7d5-40a3-a3f4-b8e1b27ef71f" providerId="ADAL" clId="{9BC56909-FC69-4038-87DB-91CD149BDCB2}" dt="2025-04-13T03:44:02.780" v="2091" actId="931"/>
          <ac:spMkLst>
            <pc:docMk/>
            <pc:sldMk cId="157989369" sldId="262"/>
            <ac:spMk id="3" creationId="{980F0BB1-9848-B399-E7DB-D9FB61A98ED0}"/>
          </ac:spMkLst>
        </pc:spChg>
        <pc:spChg chg="add del">
          <ac:chgData name="Ashley Kamper" userId="8d897baa-f7d5-40a3-a3f4-b8e1b27ef71f" providerId="ADAL" clId="{9BC56909-FC69-4038-87DB-91CD149BDCB2}" dt="2025-04-13T03:44:13.851" v="2095" actId="26606"/>
          <ac:spMkLst>
            <pc:docMk/>
            <pc:sldMk cId="157989369" sldId="262"/>
            <ac:spMk id="9" creationId="{961FAD5C-5E66-4C69-D26F-14D48EC5A3CA}"/>
          </ac:spMkLst>
        </pc:spChg>
        <pc:spChg chg="add del">
          <ac:chgData name="Ashley Kamper" userId="8d897baa-f7d5-40a3-a3f4-b8e1b27ef71f" providerId="ADAL" clId="{9BC56909-FC69-4038-87DB-91CD149BDCB2}" dt="2025-04-13T03:44:13.851" v="2095" actId="26606"/>
          <ac:spMkLst>
            <pc:docMk/>
            <pc:sldMk cId="157989369" sldId="262"/>
            <ac:spMk id="12" creationId="{744CAA32-F237-419C-A2DD-43C28D920D3C}"/>
          </ac:spMkLst>
        </pc:spChg>
        <pc:spChg chg="add del">
          <ac:chgData name="Ashley Kamper" userId="8d897baa-f7d5-40a3-a3f4-b8e1b27ef71f" providerId="ADAL" clId="{9BC56909-FC69-4038-87DB-91CD149BDCB2}" dt="2025-04-13T03:44:19.930" v="2097" actId="26606"/>
          <ac:spMkLst>
            <pc:docMk/>
            <pc:sldMk cId="157989369" sldId="262"/>
            <ac:spMk id="16" creationId="{DBDA151C-5770-45E4-AAFF-59E7F403866D}"/>
          </ac:spMkLst>
        </pc:spChg>
        <pc:spChg chg="add del">
          <ac:chgData name="Ashley Kamper" userId="8d897baa-f7d5-40a3-a3f4-b8e1b27ef71f" providerId="ADAL" clId="{9BC56909-FC69-4038-87DB-91CD149BDCB2}" dt="2025-04-13T03:44:19.930" v="2097" actId="26606"/>
          <ac:spMkLst>
            <pc:docMk/>
            <pc:sldMk cId="157989369" sldId="262"/>
            <ac:spMk id="17" creationId="{807697EA-A87C-D6C0-BA62-4BEE9F7CFFAE}"/>
          </ac:spMkLst>
        </pc:spChg>
        <pc:spChg chg="add">
          <ac:chgData name="Ashley Kamper" userId="8d897baa-f7d5-40a3-a3f4-b8e1b27ef71f" providerId="ADAL" clId="{9BC56909-FC69-4038-87DB-91CD149BDCB2}" dt="2025-04-13T03:44:19.930" v="2098" actId="26606"/>
          <ac:spMkLst>
            <pc:docMk/>
            <pc:sldMk cId="157989369" sldId="262"/>
            <ac:spMk id="20" creationId="{744CAA32-F237-419C-A2DD-43C28D920D3C}"/>
          </ac:spMkLst>
        </pc:spChg>
        <pc:spChg chg="add mod">
          <ac:chgData name="Ashley Kamper" userId="8d897baa-f7d5-40a3-a3f4-b8e1b27ef71f" providerId="ADAL" clId="{9BC56909-FC69-4038-87DB-91CD149BDCB2}" dt="2025-04-13T03:44:55.936" v="2137" actId="27636"/>
          <ac:spMkLst>
            <pc:docMk/>
            <pc:sldMk cId="157989369" sldId="262"/>
            <ac:spMk id="22" creationId="{692E805B-EFEE-E92C-DAE3-8F2C2EED0C18}"/>
          </ac:spMkLst>
        </pc:spChg>
        <pc:picChg chg="add mod">
          <ac:chgData name="Ashley Kamper" userId="8d897baa-f7d5-40a3-a3f4-b8e1b27ef71f" providerId="ADAL" clId="{9BC56909-FC69-4038-87DB-91CD149BDCB2}" dt="2025-04-13T03:44:19.930" v="2098" actId="26606"/>
          <ac:picMkLst>
            <pc:docMk/>
            <pc:sldMk cId="157989369" sldId="262"/>
            <ac:picMk id="5" creationId="{7FD2A239-69D1-EF98-72DE-B46D33B354CC}"/>
          </ac:picMkLst>
        </pc:picChg>
        <pc:cxnChg chg="add del">
          <ac:chgData name="Ashley Kamper" userId="8d897baa-f7d5-40a3-a3f4-b8e1b27ef71f" providerId="ADAL" clId="{9BC56909-FC69-4038-87DB-91CD149BDCB2}" dt="2025-04-13T03:44:13.851" v="2095" actId="26606"/>
          <ac:cxnSpMkLst>
            <pc:docMk/>
            <pc:sldMk cId="157989369" sldId="262"/>
            <ac:cxnSpMk id="14" creationId="{691422F5-4221-4812-AFD9-5479C6D60AD9}"/>
          </ac:cxnSpMkLst>
        </pc:cxnChg>
        <pc:cxnChg chg="add del">
          <ac:chgData name="Ashley Kamper" userId="8d897baa-f7d5-40a3-a3f4-b8e1b27ef71f" providerId="ADAL" clId="{9BC56909-FC69-4038-87DB-91CD149BDCB2}" dt="2025-04-13T03:44:19.930" v="2097" actId="26606"/>
          <ac:cxnSpMkLst>
            <pc:docMk/>
            <pc:sldMk cId="157989369" sldId="262"/>
            <ac:cxnSpMk id="18" creationId="{2EA0F4A6-3CC9-C9E2-BA02-58FA29F7DD8E}"/>
          </ac:cxnSpMkLst>
        </pc:cxnChg>
        <pc:cxnChg chg="add">
          <ac:chgData name="Ashley Kamper" userId="8d897baa-f7d5-40a3-a3f4-b8e1b27ef71f" providerId="ADAL" clId="{9BC56909-FC69-4038-87DB-91CD149BDCB2}" dt="2025-04-13T03:44:19.930" v="2098" actId="26606"/>
          <ac:cxnSpMkLst>
            <pc:docMk/>
            <pc:sldMk cId="157989369" sldId="262"/>
            <ac:cxnSpMk id="21" creationId="{02C7985C-B0C3-CC50-E86A-B5EBA40E01DF}"/>
          </ac:cxnSpMkLst>
        </pc:cxnChg>
      </pc:sldChg>
      <pc:sldChg chg="addSp delSp modSp new mod setBg">
        <pc:chgData name="Ashley Kamper" userId="8d897baa-f7d5-40a3-a3f4-b8e1b27ef71f" providerId="ADAL" clId="{9BC56909-FC69-4038-87DB-91CD149BDCB2}" dt="2025-04-13T03:47:16.156" v="2238" actId="404"/>
        <pc:sldMkLst>
          <pc:docMk/>
          <pc:sldMk cId="1415159893" sldId="262"/>
        </pc:sldMkLst>
        <pc:spChg chg="mod">
          <ac:chgData name="Ashley Kamper" userId="8d897baa-f7d5-40a3-a3f4-b8e1b27ef71f" providerId="ADAL" clId="{9BC56909-FC69-4038-87DB-91CD149BDCB2}" dt="2025-04-13T03:47:16.156" v="2238" actId="404"/>
          <ac:spMkLst>
            <pc:docMk/>
            <pc:sldMk cId="1415159893" sldId="262"/>
            <ac:spMk id="2" creationId="{A43F29D4-44B3-DF9F-32AA-25A4E24B4E80}"/>
          </ac:spMkLst>
        </pc:spChg>
        <pc:spChg chg="del">
          <ac:chgData name="Ashley Kamper" userId="8d897baa-f7d5-40a3-a3f4-b8e1b27ef71f" providerId="ADAL" clId="{9BC56909-FC69-4038-87DB-91CD149BDCB2}" dt="2025-04-13T03:45:29.683" v="2140" actId="931"/>
          <ac:spMkLst>
            <pc:docMk/>
            <pc:sldMk cId="1415159893" sldId="262"/>
            <ac:spMk id="3" creationId="{C2DABC60-BB4A-B8BA-22E4-2132D9A51570}"/>
          </ac:spMkLst>
        </pc:spChg>
        <pc:spChg chg="add del">
          <ac:chgData name="Ashley Kamper" userId="8d897baa-f7d5-40a3-a3f4-b8e1b27ef71f" providerId="ADAL" clId="{9BC56909-FC69-4038-87DB-91CD149BDCB2}" dt="2025-04-13T03:46:10.890" v="2144" actId="931"/>
          <ac:spMkLst>
            <pc:docMk/>
            <pc:sldMk cId="1415159893" sldId="262"/>
            <ac:spMk id="9" creationId="{CA946CD1-BDA9-BC2F-BA5F-CE77CDA50185}"/>
          </ac:spMkLst>
        </pc:spChg>
        <pc:spChg chg="add del">
          <ac:chgData name="Ashley Kamper" userId="8d897baa-f7d5-40a3-a3f4-b8e1b27ef71f" providerId="ADAL" clId="{9BC56909-FC69-4038-87DB-91CD149BDCB2}" dt="2025-04-13T03:46:14.667" v="2147" actId="26606"/>
          <ac:spMkLst>
            <pc:docMk/>
            <pc:sldMk cId="1415159893" sldId="262"/>
            <ac:spMk id="12" creationId="{DBDA151C-5770-45E4-AAFF-59E7F403866D}"/>
          </ac:spMkLst>
        </pc:spChg>
        <pc:spChg chg="add">
          <ac:chgData name="Ashley Kamper" userId="8d897baa-f7d5-40a3-a3f4-b8e1b27ef71f" providerId="ADAL" clId="{9BC56909-FC69-4038-87DB-91CD149BDCB2}" dt="2025-04-13T03:46:14.667" v="2147" actId="26606"/>
          <ac:spMkLst>
            <pc:docMk/>
            <pc:sldMk cId="1415159893" sldId="262"/>
            <ac:spMk id="21" creationId="{19F9BF86-FE94-4517-B97D-026C7515E589}"/>
          </ac:spMkLst>
        </pc:spChg>
        <pc:picChg chg="add mod">
          <ac:chgData name="Ashley Kamper" userId="8d897baa-f7d5-40a3-a3f4-b8e1b27ef71f" providerId="ADAL" clId="{9BC56909-FC69-4038-87DB-91CD149BDCB2}" dt="2025-04-13T03:46:14.667" v="2147" actId="26606"/>
          <ac:picMkLst>
            <pc:docMk/>
            <pc:sldMk cId="1415159893" sldId="262"/>
            <ac:picMk id="5" creationId="{FB3ACE58-003F-60C8-CFB0-7614D386A80E}"/>
          </ac:picMkLst>
        </pc:picChg>
        <pc:picChg chg="add mod">
          <ac:chgData name="Ashley Kamper" userId="8d897baa-f7d5-40a3-a3f4-b8e1b27ef71f" providerId="ADAL" clId="{9BC56909-FC69-4038-87DB-91CD149BDCB2}" dt="2025-04-13T03:46:14.667" v="2147" actId="26606"/>
          <ac:picMkLst>
            <pc:docMk/>
            <pc:sldMk cId="1415159893" sldId="262"/>
            <ac:picMk id="7" creationId="{A707DCE9-D668-1E98-89DA-50E31EB43DC5}"/>
          </ac:picMkLst>
        </pc:picChg>
        <pc:cxnChg chg="add del">
          <ac:chgData name="Ashley Kamper" userId="8d897baa-f7d5-40a3-a3f4-b8e1b27ef71f" providerId="ADAL" clId="{9BC56909-FC69-4038-87DB-91CD149BDCB2}" dt="2025-04-13T03:46:14.667" v="2147" actId="26606"/>
          <ac:cxnSpMkLst>
            <pc:docMk/>
            <pc:sldMk cId="1415159893" sldId="262"/>
            <ac:cxnSpMk id="14" creationId="{2EA0F4A6-3CC9-C9E2-BA02-58FA29F7DD8E}"/>
          </ac:cxnSpMkLst>
        </pc:cxnChg>
        <pc:cxnChg chg="add">
          <ac:chgData name="Ashley Kamper" userId="8d897baa-f7d5-40a3-a3f4-b8e1b27ef71f" providerId="ADAL" clId="{9BC56909-FC69-4038-87DB-91CD149BDCB2}" dt="2025-04-13T03:46:14.667" v="2147" actId="26606"/>
          <ac:cxnSpMkLst>
            <pc:docMk/>
            <pc:sldMk cId="1415159893" sldId="262"/>
            <ac:cxnSpMk id="19" creationId="{118E06E4-607B-144B-382B-AD3D06B1EE8C}"/>
          </ac:cxnSpMkLst>
        </pc:cxnChg>
        <pc:cxnChg chg="add">
          <ac:chgData name="Ashley Kamper" userId="8d897baa-f7d5-40a3-a3f4-b8e1b27ef71f" providerId="ADAL" clId="{9BC56909-FC69-4038-87DB-91CD149BDCB2}" dt="2025-04-13T03:46:14.667" v="2147" actId="26606"/>
          <ac:cxnSpMkLst>
            <pc:docMk/>
            <pc:sldMk cId="1415159893" sldId="262"/>
            <ac:cxnSpMk id="23" creationId="{6CE0D2A5-C167-FB61-F32A-674B344F2D1F}"/>
          </ac:cxnSpMkLst>
        </pc:cxnChg>
      </pc:sldChg>
      <pc:sldChg chg="new">
        <pc:chgData name="Ashley Kamper" userId="8d897baa-f7d5-40a3-a3f4-b8e1b27ef71f" providerId="ADAL" clId="{9BC56909-FC69-4038-87DB-91CD149BDCB2}" dt="2025-04-13T03:47:31.207" v="2239" actId="680"/>
        <pc:sldMkLst>
          <pc:docMk/>
          <pc:sldMk cId="3469276515" sldId="263"/>
        </pc:sldMkLst>
      </pc:sldChg>
      <pc:sldMasterChg chg="add del addSldLayout delSldLayout">
        <pc:chgData name="Ashley Kamper" userId="8d897baa-f7d5-40a3-a3f4-b8e1b27ef71f" providerId="ADAL" clId="{9BC56909-FC69-4038-87DB-91CD149BDCB2}" dt="2025-04-13T00:48:25.242" v="105" actId="26606"/>
        <pc:sldMasterMkLst>
          <pc:docMk/>
          <pc:sldMasterMk cId="1105040109" sldId="2147483648"/>
        </pc:sldMasterMkLst>
        <pc:sldLayoutChg chg="add del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1105040109" sldId="2147483648"/>
            <pc:sldLayoutMk cId="813033354" sldId="2147483649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1105040109" sldId="2147483648"/>
            <pc:sldLayoutMk cId="2221354789" sldId="2147483650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1105040109" sldId="2147483648"/>
            <pc:sldLayoutMk cId="1118257650" sldId="2147483651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1105040109" sldId="2147483648"/>
            <pc:sldLayoutMk cId="4050350661" sldId="2147483652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1105040109" sldId="2147483648"/>
            <pc:sldLayoutMk cId="1015083181" sldId="2147483653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1105040109" sldId="2147483648"/>
            <pc:sldLayoutMk cId="3184890371" sldId="2147483654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1105040109" sldId="2147483648"/>
            <pc:sldLayoutMk cId="2740213922" sldId="2147483655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1105040109" sldId="2147483648"/>
            <pc:sldLayoutMk cId="3632299515" sldId="2147483656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1105040109" sldId="2147483648"/>
            <pc:sldLayoutMk cId="4189798049" sldId="2147483657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1105040109" sldId="2147483648"/>
            <pc:sldLayoutMk cId="2673409355" sldId="2147483658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1105040109" sldId="2147483648"/>
            <pc:sldLayoutMk cId="3143609972" sldId="2147483659"/>
          </pc:sldLayoutMkLst>
        </pc:sldLayoutChg>
      </pc:sldMasterChg>
      <pc:sldMasterChg chg="add replId addSldLayout">
        <pc:chgData name="Ashley Kamper" userId="8d897baa-f7d5-40a3-a3f4-b8e1b27ef71f" providerId="ADAL" clId="{9BC56909-FC69-4038-87DB-91CD149BDCB2}" dt="2025-04-13T00:48:25.242" v="105" actId="26606"/>
        <pc:sldMasterMkLst>
          <pc:docMk/>
          <pc:sldMasterMk cId="2849940869" sldId="2147483660"/>
        </pc:sldMasterMkLst>
        <pc:sldLayoutChg chg="add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2849940869" sldId="2147483660"/>
            <pc:sldLayoutMk cId="4122260377" sldId="2147483661"/>
          </pc:sldLayoutMkLst>
        </pc:sldLayoutChg>
        <pc:sldLayoutChg chg="add replId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2849940869" sldId="2147483660"/>
            <pc:sldLayoutMk cId="3215955041" sldId="2147483662"/>
          </pc:sldLayoutMkLst>
        </pc:sldLayoutChg>
        <pc:sldLayoutChg chg="add replId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2849940869" sldId="2147483660"/>
            <pc:sldLayoutMk cId="3570172241" sldId="2147483663"/>
          </pc:sldLayoutMkLst>
        </pc:sldLayoutChg>
        <pc:sldLayoutChg chg="add replId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2849940869" sldId="2147483660"/>
            <pc:sldLayoutMk cId="4258216675" sldId="2147483664"/>
          </pc:sldLayoutMkLst>
        </pc:sldLayoutChg>
        <pc:sldLayoutChg chg="add replId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2849940869" sldId="2147483660"/>
            <pc:sldLayoutMk cId="2203204720" sldId="2147483665"/>
          </pc:sldLayoutMkLst>
        </pc:sldLayoutChg>
        <pc:sldLayoutChg chg="add replId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2849940869" sldId="2147483660"/>
            <pc:sldLayoutMk cId="1397408979" sldId="2147483666"/>
          </pc:sldLayoutMkLst>
        </pc:sldLayoutChg>
        <pc:sldLayoutChg chg="add replId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2849940869" sldId="2147483660"/>
            <pc:sldLayoutMk cId="1409597966" sldId="2147483667"/>
          </pc:sldLayoutMkLst>
        </pc:sldLayoutChg>
        <pc:sldLayoutChg chg="add replId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2849940869" sldId="2147483660"/>
            <pc:sldLayoutMk cId="162310773" sldId="2147483668"/>
          </pc:sldLayoutMkLst>
        </pc:sldLayoutChg>
        <pc:sldLayoutChg chg="add replId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2849940869" sldId="2147483660"/>
            <pc:sldLayoutMk cId="4114133562" sldId="2147483669"/>
          </pc:sldLayoutMkLst>
        </pc:sldLayoutChg>
        <pc:sldLayoutChg chg="add replId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2849940869" sldId="2147483660"/>
            <pc:sldLayoutMk cId="519267805" sldId="2147483670"/>
          </pc:sldLayoutMkLst>
        </pc:sldLayoutChg>
        <pc:sldLayoutChg chg="add replId">
          <pc:chgData name="Ashley Kamper" userId="8d897baa-f7d5-40a3-a3f4-b8e1b27ef71f" providerId="ADAL" clId="{9BC56909-FC69-4038-87DB-91CD149BDCB2}" dt="2025-04-13T00:48:25.242" v="105" actId="26606"/>
          <pc:sldLayoutMkLst>
            <pc:docMk/>
            <pc:sldMasterMk cId="2849940869" sldId="2147483660"/>
            <pc:sldLayoutMk cId="2142410505" sldId="2147483671"/>
          </pc:sldLayoutMkLst>
        </pc:sldLayoutChg>
      </pc:sldMasterChg>
      <pc:sldMasterChg chg="add del addSldLayout delSldLayout">
        <pc:chgData name="Ashley Kamper" userId="8d897baa-f7d5-40a3-a3f4-b8e1b27ef71f" providerId="ADAL" clId="{9BC56909-FC69-4038-87DB-91CD149BDCB2}" dt="2025-04-13T00:48:25.201" v="104" actId="26606"/>
        <pc:sldMasterMkLst>
          <pc:docMk/>
          <pc:sldMasterMk cId="642160387" sldId="2147483725"/>
        </pc:sldMasterMkLst>
        <pc:sldLayoutChg chg="add del">
          <pc:chgData name="Ashley Kamper" userId="8d897baa-f7d5-40a3-a3f4-b8e1b27ef71f" providerId="ADAL" clId="{9BC56909-FC69-4038-87DB-91CD149BDCB2}" dt="2025-04-13T00:48:25.201" v="104" actId="26606"/>
          <pc:sldLayoutMkLst>
            <pc:docMk/>
            <pc:sldMasterMk cId="642160387" sldId="2147483725"/>
            <pc:sldLayoutMk cId="4140258301" sldId="2147483714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01" v="104" actId="26606"/>
          <pc:sldLayoutMkLst>
            <pc:docMk/>
            <pc:sldMasterMk cId="642160387" sldId="2147483725"/>
            <pc:sldLayoutMk cId="3717007212" sldId="2147483715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01" v="104" actId="26606"/>
          <pc:sldLayoutMkLst>
            <pc:docMk/>
            <pc:sldMasterMk cId="642160387" sldId="2147483725"/>
            <pc:sldLayoutMk cId="2644525734" sldId="2147483716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01" v="104" actId="26606"/>
          <pc:sldLayoutMkLst>
            <pc:docMk/>
            <pc:sldMasterMk cId="642160387" sldId="2147483725"/>
            <pc:sldLayoutMk cId="3670450051" sldId="2147483717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01" v="104" actId="26606"/>
          <pc:sldLayoutMkLst>
            <pc:docMk/>
            <pc:sldMasterMk cId="642160387" sldId="2147483725"/>
            <pc:sldLayoutMk cId="2561000826" sldId="2147483718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01" v="104" actId="26606"/>
          <pc:sldLayoutMkLst>
            <pc:docMk/>
            <pc:sldMasterMk cId="642160387" sldId="2147483725"/>
            <pc:sldLayoutMk cId="766236550" sldId="2147483719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01" v="104" actId="26606"/>
          <pc:sldLayoutMkLst>
            <pc:docMk/>
            <pc:sldMasterMk cId="642160387" sldId="2147483725"/>
            <pc:sldLayoutMk cId="1806838529" sldId="2147483720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01" v="104" actId="26606"/>
          <pc:sldLayoutMkLst>
            <pc:docMk/>
            <pc:sldMasterMk cId="642160387" sldId="2147483725"/>
            <pc:sldLayoutMk cId="2272236111" sldId="2147483721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01" v="104" actId="26606"/>
          <pc:sldLayoutMkLst>
            <pc:docMk/>
            <pc:sldMasterMk cId="642160387" sldId="2147483725"/>
            <pc:sldLayoutMk cId="203166839" sldId="2147483722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01" v="104" actId="26606"/>
          <pc:sldLayoutMkLst>
            <pc:docMk/>
            <pc:sldMasterMk cId="642160387" sldId="2147483725"/>
            <pc:sldLayoutMk cId="3391213330" sldId="2147483723"/>
          </pc:sldLayoutMkLst>
        </pc:sldLayoutChg>
        <pc:sldLayoutChg chg="add del">
          <pc:chgData name="Ashley Kamper" userId="8d897baa-f7d5-40a3-a3f4-b8e1b27ef71f" providerId="ADAL" clId="{9BC56909-FC69-4038-87DB-91CD149BDCB2}" dt="2025-04-13T00:48:25.201" v="104" actId="26606"/>
          <pc:sldLayoutMkLst>
            <pc:docMk/>
            <pc:sldMasterMk cId="642160387" sldId="2147483725"/>
            <pc:sldLayoutMk cId="261452094" sldId="2147483724"/>
          </pc:sldLayoutMkLst>
        </pc:sldLayoutChg>
      </pc:sldMasterChg>
    </pc:docChg>
  </pc:docChgLst>
  <pc:docChgLst>
    <pc:chgData name="Ashley Kamper" userId="S::ak268412@my.stchas.edu::8d897baa-f7d5-40a3-a3f4-b8e1b27ef71f" providerId="AD" clId="Web-{BDA9B7D7-21E6-1AF3-3454-3A413EBEC3D7}"/>
    <pc:docChg chg="addSld modSld">
      <pc:chgData name="Ashley Kamper" userId="S::ak268412@my.stchas.edu::8d897baa-f7d5-40a3-a3f4-b8e1b27ef71f" providerId="AD" clId="Web-{BDA9B7D7-21E6-1AF3-3454-3A413EBEC3D7}" dt="2025-04-13T18:25:37.462" v="52" actId="20577"/>
      <pc:docMkLst>
        <pc:docMk/>
      </pc:docMkLst>
      <pc:sldChg chg="modSp">
        <pc:chgData name="Ashley Kamper" userId="S::ak268412@my.stchas.edu::8d897baa-f7d5-40a3-a3f4-b8e1b27ef71f" providerId="AD" clId="Web-{BDA9B7D7-21E6-1AF3-3454-3A413EBEC3D7}" dt="2025-04-13T18:25:12.429" v="44" actId="20577"/>
        <pc:sldMkLst>
          <pc:docMk/>
          <pc:sldMk cId="3469276515" sldId="263"/>
        </pc:sldMkLst>
        <pc:spChg chg="mod">
          <ac:chgData name="Ashley Kamper" userId="S::ak268412@my.stchas.edu::8d897baa-f7d5-40a3-a3f4-b8e1b27ef71f" providerId="AD" clId="Web-{BDA9B7D7-21E6-1AF3-3454-3A413EBEC3D7}" dt="2025-04-13T18:25:12.429" v="44" actId="20577"/>
          <ac:spMkLst>
            <pc:docMk/>
            <pc:sldMk cId="3469276515" sldId="263"/>
            <ac:spMk id="2" creationId="{5D26C471-7DAE-1893-2C61-4CF45F0FEF0E}"/>
          </ac:spMkLst>
        </pc:spChg>
      </pc:sldChg>
      <pc:sldChg chg="modSp new">
        <pc:chgData name="Ashley Kamper" userId="S::ak268412@my.stchas.edu::8d897baa-f7d5-40a3-a3f4-b8e1b27ef71f" providerId="AD" clId="Web-{BDA9B7D7-21E6-1AF3-3454-3A413EBEC3D7}" dt="2025-04-13T18:25:00.976" v="32" actId="20577"/>
        <pc:sldMkLst>
          <pc:docMk/>
          <pc:sldMk cId="4175369599" sldId="264"/>
        </pc:sldMkLst>
        <pc:spChg chg="mod">
          <ac:chgData name="Ashley Kamper" userId="S::ak268412@my.stchas.edu::8d897baa-f7d5-40a3-a3f4-b8e1b27ef71f" providerId="AD" clId="Web-{BDA9B7D7-21E6-1AF3-3454-3A413EBEC3D7}" dt="2025-04-13T18:25:00.976" v="32" actId="20577"/>
          <ac:spMkLst>
            <pc:docMk/>
            <pc:sldMk cId="4175369599" sldId="264"/>
            <ac:spMk id="2" creationId="{D88F1C98-D620-660F-9006-584D81832F45}"/>
          </ac:spMkLst>
        </pc:spChg>
      </pc:sldChg>
      <pc:sldChg chg="modSp new">
        <pc:chgData name="Ashley Kamper" userId="S::ak268412@my.stchas.edu::8d897baa-f7d5-40a3-a3f4-b8e1b27ef71f" providerId="AD" clId="Web-{BDA9B7D7-21E6-1AF3-3454-3A413EBEC3D7}" dt="2025-04-13T18:25:37.462" v="52" actId="20577"/>
        <pc:sldMkLst>
          <pc:docMk/>
          <pc:sldMk cId="3173928820" sldId="265"/>
        </pc:sldMkLst>
        <pc:spChg chg="mod">
          <ac:chgData name="Ashley Kamper" userId="S::ak268412@my.stchas.edu::8d897baa-f7d5-40a3-a3f4-b8e1b27ef71f" providerId="AD" clId="Web-{BDA9B7D7-21E6-1AF3-3454-3A413EBEC3D7}" dt="2025-04-13T18:25:37.462" v="52" actId="20577"/>
          <ac:spMkLst>
            <pc:docMk/>
            <pc:sldMk cId="3173928820" sldId="265"/>
            <ac:spMk id="2" creationId="{B3DA7552-CB03-7218-23EE-33B5409280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1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5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3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9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7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4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lose-up of a screen&#10;&#10;AI-generated content may be incorrect.">
            <a:extLst>
              <a:ext uri="{FF2B5EF4-FFF2-40B4-BE49-F238E27FC236}">
                <a16:creationId xmlns:a16="http://schemas.microsoft.com/office/drawing/2014/main" id="{898707E4-E59A-1E1F-F9C1-1C2CF19B89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1409" b="4321"/>
          <a:stretch/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B86E73-E89B-7404-FA4A-7B4D6452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909456"/>
            <a:ext cx="7393922" cy="306646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PlanAI Phase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BC2B2-C77C-573D-53DF-B75A83532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956113"/>
            <a:ext cx="7393922" cy="132988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 1</a:t>
            </a:r>
          </a:p>
          <a:p>
            <a:r>
              <a:rPr lang="en-US" dirty="0">
                <a:solidFill>
                  <a:srgbClr val="FFFFFF"/>
                </a:solidFill>
              </a:rPr>
              <a:t>System Design and Analysis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6272784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566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3F510-5F2B-2E81-5359-C5DDDB98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Updates and Live Demonstration</a:t>
            </a:r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38223975-E008-6354-0DE6-ED1745A7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781" r="16710" b="-2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5C34-AAD3-E6EC-FA57-088A4C58B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Dark and light theme options added</a:t>
            </a:r>
          </a:p>
          <a:p>
            <a:r>
              <a:rPr lang="en-US" dirty="0"/>
              <a:t>Successful login and logout</a:t>
            </a:r>
          </a:p>
          <a:p>
            <a:r>
              <a:rPr lang="en-US" dirty="0"/>
              <a:t>Frontend and backend connected</a:t>
            </a:r>
          </a:p>
          <a:p>
            <a:r>
              <a:rPr lang="en-US"/>
              <a:t>Will continue working on UI and backend 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1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with a clock and glasses&#10;&#10;AI-generated content may be incorrect.">
            <a:extLst>
              <a:ext uri="{FF2B5EF4-FFF2-40B4-BE49-F238E27FC236}">
                <a16:creationId xmlns:a16="http://schemas.microsoft.com/office/drawing/2014/main" id="{066FCED4-38E0-0D43-04BB-937D155BA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0" b="450"/>
          <a:stretch/>
        </p:blipFill>
        <p:spPr>
          <a:xfrm>
            <a:off x="20" y="535709"/>
            <a:ext cx="8229580" cy="5820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2D9523-4776-AD9A-7F45-7757554F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128" y="1245996"/>
            <a:ext cx="2811880" cy="37760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With </a:t>
            </a:r>
            <a:r>
              <a:rPr lang="en-US" sz="3200" dirty="0" err="1">
                <a:latin typeface="+mj-lt"/>
                <a:cs typeface="Times New Roman" panose="02020603050405020304" pitchFamily="18" charset="0"/>
              </a:rPr>
              <a:t>PlanAI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 organizing your schedule has never been easier. </a:t>
            </a:r>
          </a:p>
        </p:txBody>
      </p:sp>
    </p:spTree>
    <p:extLst>
      <p:ext uri="{BB962C8B-B14F-4D97-AF65-F5344CB8AC3E}">
        <p14:creationId xmlns:p14="http://schemas.microsoft.com/office/powerpoint/2010/main" val="293586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3F2BE-5F49-00C3-8438-95B96E6E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Technology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8784E14-10B7-6BD0-D6C4-C01642F7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72" r="46245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5710-74E4-8142-6730-76488EE1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Times New Roman"/>
              </a:rPr>
              <a:t>VS Code</a:t>
            </a:r>
          </a:p>
          <a:p>
            <a:r>
              <a:rPr lang="en-US" sz="2400" dirty="0">
                <a:cs typeface="Times New Roman"/>
              </a:rPr>
              <a:t>PHP</a:t>
            </a:r>
          </a:p>
          <a:p>
            <a:r>
              <a:rPr lang="en-US" sz="2400" dirty="0">
                <a:cs typeface="Times New Roman"/>
              </a:rPr>
              <a:t>HTML</a:t>
            </a:r>
          </a:p>
          <a:p>
            <a:r>
              <a:rPr lang="en-US" sz="2400" err="1">
                <a:cs typeface="Times New Roman"/>
              </a:rPr>
              <a:t>Dbeaver</a:t>
            </a:r>
            <a:endParaRPr lang="en-US" sz="2400">
              <a:cs typeface="Times New Roman"/>
            </a:endParaRPr>
          </a:p>
          <a:p>
            <a:r>
              <a:rPr lang="en-US" sz="2400" dirty="0">
                <a:cs typeface="Times New Roman"/>
              </a:rPr>
              <a:t>Google login/logout </a:t>
            </a:r>
            <a:r>
              <a:rPr lang="en-US" sz="2400" err="1">
                <a:cs typeface="Times New Roman"/>
              </a:rPr>
              <a:t>api</a:t>
            </a:r>
            <a:endParaRPr lang="en-US" sz="2400">
              <a:cs typeface="Times New Roman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2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B0E55FB-2ACD-D806-62B1-56C6AF87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AF2F5-1B92-6B56-BCFA-161681E2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63" y="1584797"/>
            <a:ext cx="3305701" cy="3584187"/>
          </a:xfrm>
        </p:spPr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254DC-CA83-217B-6CCD-358E144F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314" y="1641371"/>
            <a:ext cx="5214006" cy="353286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900" dirty="0">
                <a:cs typeface="Times New Roman" panose="02020603050405020304" pitchFamily="18" charset="0"/>
              </a:rPr>
              <a:t>Initial web page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cs typeface="Times New Roman" panose="02020603050405020304" pitchFamily="18" charset="0"/>
              </a:rPr>
              <a:t>Login/new account screen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cs typeface="Times New Roman" panose="02020603050405020304" pitchFamily="18" charset="0"/>
              </a:rPr>
              <a:t>Credentials are verified and redirected to account homepage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cs typeface="Times New Roman" panose="02020603050405020304" pitchFamily="18" charset="0"/>
              </a:rPr>
              <a:t>Tasks are created, edited, deleted and completed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cs typeface="Times New Roman" panose="02020603050405020304" pitchFamily="18" charset="0"/>
              </a:rPr>
              <a:t>User information is stored in the database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cs typeface="Times New Roman" panose="02020603050405020304" pitchFamily="18" charset="0"/>
              </a:rPr>
              <a:t>Adjustable light and dark theme options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cs typeface="Times New Roman" panose="02020603050405020304" pitchFamily="18" charset="0"/>
              </a:rPr>
              <a:t>User logs out to end the session</a:t>
            </a:r>
          </a:p>
          <a:p>
            <a:pPr>
              <a:lnSpc>
                <a:spcPct val="110000"/>
              </a:lnSpc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3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DB596-1C4B-8609-B696-DD265C13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Web Page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E5B259-B2C8-B6BB-429C-5DEFEBA1F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8" r="32865" b="2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B61281-4683-64C9-4FB2-39CDEDBAA16A}"/>
              </a:ext>
            </a:extLst>
          </p:cNvPr>
          <p:cNvSpPr txBox="1"/>
          <p:nvPr/>
        </p:nvSpPr>
        <p:spPr>
          <a:xfrm>
            <a:off x="5496821" y="2633236"/>
            <a:ext cx="6034187" cy="366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first page you see when you visit our web application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7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A060-2187-F55A-169A-A4B0059D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Login/create new account screen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F0F309-CE39-7F89-65CF-02963E104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0" y="2606357"/>
            <a:ext cx="7046518" cy="3565525"/>
          </a:xfrm>
        </p:spPr>
      </p:pic>
    </p:spTree>
    <p:extLst>
      <p:ext uri="{BB962C8B-B14F-4D97-AF65-F5344CB8AC3E}">
        <p14:creationId xmlns:p14="http://schemas.microsoft.com/office/powerpoint/2010/main" val="11584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F29D4-44B3-DF9F-32AA-25A4E24B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70" y="1171145"/>
            <a:ext cx="10168106" cy="1361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dirty="0"/>
              <a:t>Account  Home Page</a:t>
            </a:r>
            <a:br>
              <a:rPr lang="en-US" sz="4800" dirty="0"/>
            </a:br>
            <a:r>
              <a:rPr lang="en-US" sz="2800" dirty="0"/>
              <a:t>(with dark or light option) </a:t>
            </a:r>
            <a:endParaRPr lang="en-US" sz="4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E0D2A5-C167-FB61-F32A-674B344F2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914400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3ACE58-003F-60C8-CFB0-7614D386A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70" y="2925819"/>
            <a:ext cx="4978176" cy="3260705"/>
          </a:xfrm>
          <a:prstGeom prst="rect">
            <a:avLst/>
          </a:prstGeom>
        </p:spPr>
      </p:pic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07DCE9-D668-1E98-89DA-50E31EB43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0" y="3037827"/>
            <a:ext cx="4978176" cy="31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5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1C98-D620-660F-9006-584D8183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0 Dataflow Diagram</a:t>
            </a:r>
          </a:p>
        </p:txBody>
      </p:sp>
      <p:pic>
        <p:nvPicPr>
          <p:cNvPr id="4" name="Content Placeholder 3" descr="A diagram of a data flow&#10;&#10;AI-generated content may be incorrect.">
            <a:extLst>
              <a:ext uri="{FF2B5EF4-FFF2-40B4-BE49-F238E27FC236}">
                <a16:creationId xmlns:a16="http://schemas.microsoft.com/office/drawing/2014/main" id="{12B894D1-A7C7-CBC7-7F5D-7603B1A66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086" y="2633472"/>
            <a:ext cx="9792916" cy="3566160"/>
          </a:xfrm>
        </p:spPr>
      </p:pic>
    </p:spTree>
    <p:extLst>
      <p:ext uri="{BB962C8B-B14F-4D97-AF65-F5344CB8AC3E}">
        <p14:creationId xmlns:p14="http://schemas.microsoft.com/office/powerpoint/2010/main" val="417536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7552-CB03-7218-23EE-33B54092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Dataflow Diagram</a:t>
            </a:r>
          </a:p>
        </p:txBody>
      </p:sp>
      <p:pic>
        <p:nvPicPr>
          <p:cNvPr id="4" name="Content Placeholder 3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9C011615-D8D0-E203-6007-9E3C00F1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989" y="2633472"/>
            <a:ext cx="8883111" cy="3566160"/>
          </a:xfrm>
        </p:spPr>
      </p:pic>
    </p:spTree>
    <p:extLst>
      <p:ext uri="{BB962C8B-B14F-4D97-AF65-F5344CB8AC3E}">
        <p14:creationId xmlns:p14="http://schemas.microsoft.com/office/powerpoint/2010/main" val="317392882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181</TotalTime>
  <Words>116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DashVTI</vt:lpstr>
      <vt:lpstr>PlanAI Phase 3</vt:lpstr>
      <vt:lpstr>PowerPoint Presentation</vt:lpstr>
      <vt:lpstr>Technology</vt:lpstr>
      <vt:lpstr>Overview</vt:lpstr>
      <vt:lpstr>Initial Web Page</vt:lpstr>
      <vt:lpstr>Login/create new account screen</vt:lpstr>
      <vt:lpstr>Account  Home Page (with dark or light option) </vt:lpstr>
      <vt:lpstr>Level 0 Dataflow Diagram</vt:lpstr>
      <vt:lpstr>Level 1 Dataflow Diagram</vt:lpstr>
      <vt:lpstr>Updates and 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Ashley Kamper</dc:creator>
  <cp:lastModifiedBy>Ashley Kamper</cp:lastModifiedBy>
  <cp:revision>77</cp:revision>
  <dcterms:created xsi:type="dcterms:W3CDTF">2025-04-13T00:45:56Z</dcterms:created>
  <dcterms:modified xsi:type="dcterms:W3CDTF">2025-04-14T01:33:17Z</dcterms:modified>
</cp:coreProperties>
</file>