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D57326-83BA-0A3A-E9CD-D5AC0626A47A}" v="370" dt="2025-02-05T05:21:38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Johnson" userId="S::lj271187@my.stchas.edu::2b3a06e0-edc1-4102-89e4-f12a24e0d2b0" providerId="AD" clId="Web-{B2D57326-83BA-0A3A-E9CD-D5AC0626A47A}"/>
    <pc:docChg chg="addSld delSld modSld">
      <pc:chgData name="Lucas Johnson" userId="S::lj271187@my.stchas.edu::2b3a06e0-edc1-4102-89e4-f12a24e0d2b0" providerId="AD" clId="Web-{B2D57326-83BA-0A3A-E9CD-D5AC0626A47A}" dt="2025-02-05T05:21:39.120" v="372"/>
      <pc:docMkLst>
        <pc:docMk/>
      </pc:docMkLst>
      <pc:sldChg chg="del">
        <pc:chgData name="Lucas Johnson" userId="S::lj271187@my.stchas.edu::2b3a06e0-edc1-4102-89e4-f12a24e0d2b0" providerId="AD" clId="Web-{B2D57326-83BA-0A3A-E9CD-D5AC0626A47A}" dt="2025-02-05T05:03:46.776" v="1"/>
        <pc:sldMkLst>
          <pc:docMk/>
          <pc:sldMk cId="109857222" sldId="256"/>
        </pc:sldMkLst>
      </pc:sldChg>
      <pc:sldChg chg="addSp delSp modSp new mod setBg">
        <pc:chgData name="Lucas Johnson" userId="S::lj271187@my.stchas.edu::2b3a06e0-edc1-4102-89e4-f12a24e0d2b0" providerId="AD" clId="Web-{B2D57326-83BA-0A3A-E9CD-D5AC0626A47A}" dt="2025-02-05T05:21:39.120" v="372"/>
        <pc:sldMkLst>
          <pc:docMk/>
          <pc:sldMk cId="2901797465" sldId="257"/>
        </pc:sldMkLst>
        <pc:spChg chg="mod">
          <ac:chgData name="Lucas Johnson" userId="S::lj271187@my.stchas.edu::2b3a06e0-edc1-4102-89e4-f12a24e0d2b0" providerId="AD" clId="Web-{B2D57326-83BA-0A3A-E9CD-D5AC0626A47A}" dt="2025-02-05T05:21:39.120" v="372"/>
          <ac:spMkLst>
            <pc:docMk/>
            <pc:sldMk cId="2901797465" sldId="257"/>
            <ac:spMk id="2" creationId="{D045DF5D-2079-D144-8CFF-B979E8B04F87}"/>
          </ac:spMkLst>
        </pc:spChg>
        <pc:spChg chg="del mod">
          <ac:chgData name="Lucas Johnson" userId="S::lj271187@my.stchas.edu::2b3a06e0-edc1-4102-89e4-f12a24e0d2b0" providerId="AD" clId="Web-{B2D57326-83BA-0A3A-E9CD-D5AC0626A47A}" dt="2025-02-05T05:21:39.120" v="372"/>
          <ac:spMkLst>
            <pc:docMk/>
            <pc:sldMk cId="2901797465" sldId="257"/>
            <ac:spMk id="3" creationId="{2696CDE5-A5FD-A273-D9D4-5246200531CC}"/>
          </ac:spMkLst>
        </pc:spChg>
        <pc:spChg chg="add">
          <ac:chgData name="Lucas Johnson" userId="S::lj271187@my.stchas.edu::2b3a06e0-edc1-4102-89e4-f12a24e0d2b0" providerId="AD" clId="Web-{B2D57326-83BA-0A3A-E9CD-D5AC0626A47A}" dt="2025-02-05T05:21:39.120" v="372"/>
          <ac:spMkLst>
            <pc:docMk/>
            <pc:sldMk cId="2901797465" sldId="257"/>
            <ac:spMk id="9" creationId="{53B021B3-DE93-4AB7-8A18-CF5F1CED88B8}"/>
          </ac:spMkLst>
        </pc:spChg>
        <pc:spChg chg="add">
          <ac:chgData name="Lucas Johnson" userId="S::lj271187@my.stchas.edu::2b3a06e0-edc1-4102-89e4-f12a24e0d2b0" providerId="AD" clId="Web-{B2D57326-83BA-0A3A-E9CD-D5AC0626A47A}" dt="2025-02-05T05:21:39.120" v="372"/>
          <ac:spMkLst>
            <pc:docMk/>
            <pc:sldMk cId="2901797465" sldId="257"/>
            <ac:spMk id="11" creationId="{52D502E5-F6B4-4D58-B4AE-FC466FF15EE8}"/>
          </ac:spMkLst>
        </pc:spChg>
        <pc:spChg chg="add">
          <ac:chgData name="Lucas Johnson" userId="S::lj271187@my.stchas.edu::2b3a06e0-edc1-4102-89e4-f12a24e0d2b0" providerId="AD" clId="Web-{B2D57326-83BA-0A3A-E9CD-D5AC0626A47A}" dt="2025-02-05T05:21:39.120" v="372"/>
          <ac:spMkLst>
            <pc:docMk/>
            <pc:sldMk cId="2901797465" sldId="257"/>
            <ac:spMk id="13" creationId="{9DECDBF4-02B6-4BB4-B65B-B8107AD6A9E8}"/>
          </ac:spMkLst>
        </pc:spChg>
        <pc:graphicFrameChg chg="add">
          <ac:chgData name="Lucas Johnson" userId="S::lj271187@my.stchas.edu::2b3a06e0-edc1-4102-89e4-f12a24e0d2b0" providerId="AD" clId="Web-{B2D57326-83BA-0A3A-E9CD-D5AC0626A47A}" dt="2025-02-05T05:21:39.120" v="372"/>
          <ac:graphicFrameMkLst>
            <pc:docMk/>
            <pc:sldMk cId="2901797465" sldId="257"/>
            <ac:graphicFrameMk id="5" creationId="{DDFD2D75-2467-3B34-424A-EDB23704A313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63F45D-FABF-4484-B5DD-BB5CDB9991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7D3F27B-5FA1-45CA-A9E3-BD8226EF0227}">
      <dgm:prSet/>
      <dgm:spPr/>
      <dgm:t>
        <a:bodyPr/>
        <a:lstStyle/>
        <a:p>
          <a:r>
            <a:rPr lang="en-US"/>
            <a:t>Add an AI assistant that gives the user suggestions on what to do based off their usual habits and routine</a:t>
          </a:r>
        </a:p>
      </dgm:t>
    </dgm:pt>
    <dgm:pt modelId="{4B753356-AB7B-44AB-8628-FB1298F4DAD5}" type="parTrans" cxnId="{3E3654F8-8EBA-4A3C-94EC-ACB1EA93FAC8}">
      <dgm:prSet/>
      <dgm:spPr/>
      <dgm:t>
        <a:bodyPr/>
        <a:lstStyle/>
        <a:p>
          <a:endParaRPr lang="en-US"/>
        </a:p>
      </dgm:t>
    </dgm:pt>
    <dgm:pt modelId="{CF112985-20DD-4A6C-B899-8E6B11CB4364}" type="sibTrans" cxnId="{3E3654F8-8EBA-4A3C-94EC-ACB1EA93FAC8}">
      <dgm:prSet/>
      <dgm:spPr/>
      <dgm:t>
        <a:bodyPr/>
        <a:lstStyle/>
        <a:p>
          <a:endParaRPr lang="en-US"/>
        </a:p>
      </dgm:t>
    </dgm:pt>
    <dgm:pt modelId="{1ED8D625-BE86-4D84-94AF-22600A995E68}">
      <dgm:prSet/>
      <dgm:spPr/>
      <dgm:t>
        <a:bodyPr/>
        <a:lstStyle/>
        <a:p>
          <a:r>
            <a:rPr lang="en-US"/>
            <a:t>Use Google Maps API to give locations of plans outside of home</a:t>
          </a:r>
        </a:p>
      </dgm:t>
    </dgm:pt>
    <dgm:pt modelId="{987DD490-801A-46E7-9FBD-8DB992E7EAA1}" type="parTrans" cxnId="{F5D5BDEA-0225-4D17-BA78-752537DDB463}">
      <dgm:prSet/>
      <dgm:spPr/>
      <dgm:t>
        <a:bodyPr/>
        <a:lstStyle/>
        <a:p>
          <a:endParaRPr lang="en-US"/>
        </a:p>
      </dgm:t>
    </dgm:pt>
    <dgm:pt modelId="{CD68242E-6F4C-41CD-AEC4-8C70754015C8}" type="sibTrans" cxnId="{F5D5BDEA-0225-4D17-BA78-752537DDB463}">
      <dgm:prSet/>
      <dgm:spPr/>
      <dgm:t>
        <a:bodyPr/>
        <a:lstStyle/>
        <a:p>
          <a:endParaRPr lang="en-US"/>
        </a:p>
      </dgm:t>
    </dgm:pt>
    <dgm:pt modelId="{CA406A1A-6395-4A40-9BEF-1B76D2BD5099}">
      <dgm:prSet/>
      <dgm:spPr/>
      <dgm:t>
        <a:bodyPr/>
        <a:lstStyle/>
        <a:p>
          <a:r>
            <a:rPr lang="en-US"/>
            <a:t>Have app advise user to not continue with out of home plans if there are poor weather conditions present like hurricanes or slick roads</a:t>
          </a:r>
        </a:p>
      </dgm:t>
    </dgm:pt>
    <dgm:pt modelId="{8A6EE566-0AEA-40E7-B615-664EA9CCFFA4}" type="parTrans" cxnId="{047D99D3-A888-49B8-AE16-B0D74361DA00}">
      <dgm:prSet/>
      <dgm:spPr/>
      <dgm:t>
        <a:bodyPr/>
        <a:lstStyle/>
        <a:p>
          <a:endParaRPr lang="en-US"/>
        </a:p>
      </dgm:t>
    </dgm:pt>
    <dgm:pt modelId="{A1E38421-1B28-43D0-BBB4-F084D42F6BF5}" type="sibTrans" cxnId="{047D99D3-A888-49B8-AE16-B0D74361DA00}">
      <dgm:prSet/>
      <dgm:spPr/>
      <dgm:t>
        <a:bodyPr/>
        <a:lstStyle/>
        <a:p>
          <a:endParaRPr lang="en-US"/>
        </a:p>
      </dgm:t>
    </dgm:pt>
    <dgm:pt modelId="{2D2E1D25-527E-4250-B6B3-B23FCBB3B5BA}">
      <dgm:prSet/>
      <dgm:spPr/>
      <dgm:t>
        <a:bodyPr/>
        <a:lstStyle/>
        <a:p>
          <a:r>
            <a:rPr lang="en-US"/>
            <a:t>Have app warn user that some plans that they think of may not be possible on federal holidays like President's Day or Memorial Day</a:t>
          </a:r>
        </a:p>
      </dgm:t>
    </dgm:pt>
    <dgm:pt modelId="{93489D08-2D56-4198-8A23-D2D0F956CEB3}" type="parTrans" cxnId="{4552F258-CDA6-448D-9056-D4E41E32B499}">
      <dgm:prSet/>
      <dgm:spPr/>
      <dgm:t>
        <a:bodyPr/>
        <a:lstStyle/>
        <a:p>
          <a:endParaRPr lang="en-US"/>
        </a:p>
      </dgm:t>
    </dgm:pt>
    <dgm:pt modelId="{3BC76C72-C78A-4AAE-A96A-449600BD8674}" type="sibTrans" cxnId="{4552F258-CDA6-448D-9056-D4E41E32B499}">
      <dgm:prSet/>
      <dgm:spPr/>
      <dgm:t>
        <a:bodyPr/>
        <a:lstStyle/>
        <a:p>
          <a:endParaRPr lang="en-US"/>
        </a:p>
      </dgm:t>
    </dgm:pt>
    <dgm:pt modelId="{8E051B5A-5415-40A6-963F-A9D51830B61A}">
      <dgm:prSet/>
      <dgm:spPr/>
      <dgm:t>
        <a:bodyPr/>
        <a:lstStyle/>
        <a:p>
          <a:r>
            <a:rPr lang="en-US"/>
            <a:t>Have user set priorities set on certain plans that are more important than others and give off more intense notifications when they are close, High priority plans like Studying for a test, and Low priority plans like getting fast food.</a:t>
          </a:r>
        </a:p>
      </dgm:t>
    </dgm:pt>
    <dgm:pt modelId="{8B98F2E4-BBD8-4DA4-B50B-4534F84BDB59}" type="parTrans" cxnId="{2C8D8755-0245-41B0-AAD1-7A1BB4FFE2D0}">
      <dgm:prSet/>
      <dgm:spPr/>
      <dgm:t>
        <a:bodyPr/>
        <a:lstStyle/>
        <a:p>
          <a:endParaRPr lang="en-US"/>
        </a:p>
      </dgm:t>
    </dgm:pt>
    <dgm:pt modelId="{39F955D1-58A5-4D43-837C-9214D5473031}" type="sibTrans" cxnId="{2C8D8755-0245-41B0-AAD1-7A1BB4FFE2D0}">
      <dgm:prSet/>
      <dgm:spPr/>
      <dgm:t>
        <a:bodyPr/>
        <a:lstStyle/>
        <a:p>
          <a:endParaRPr lang="en-US"/>
        </a:p>
      </dgm:t>
    </dgm:pt>
    <dgm:pt modelId="{AEFC6D9C-76C7-44B2-9AA9-06C407F52F37}" type="pres">
      <dgm:prSet presAssocID="{3563F45D-FABF-4484-B5DD-BB5CDB99915E}" presName="root" presStyleCnt="0">
        <dgm:presLayoutVars>
          <dgm:dir/>
          <dgm:resizeHandles val="exact"/>
        </dgm:presLayoutVars>
      </dgm:prSet>
      <dgm:spPr/>
    </dgm:pt>
    <dgm:pt modelId="{D012D069-EF6A-4A35-BA9C-58E8CC25F3C1}" type="pres">
      <dgm:prSet presAssocID="{E7D3F27B-5FA1-45CA-A9E3-BD8226EF0227}" presName="compNode" presStyleCnt="0"/>
      <dgm:spPr/>
    </dgm:pt>
    <dgm:pt modelId="{737480C4-E7D1-46FD-A003-2E9D84F262EA}" type="pres">
      <dgm:prSet presAssocID="{E7D3F27B-5FA1-45CA-A9E3-BD8226EF0227}" presName="bgRect" presStyleLbl="bgShp" presStyleIdx="0" presStyleCnt="5"/>
      <dgm:spPr/>
    </dgm:pt>
    <dgm:pt modelId="{F8CE4C06-6823-4BCF-9B66-12ED77C0BBEF}" type="pres">
      <dgm:prSet presAssocID="{E7D3F27B-5FA1-45CA-A9E3-BD8226EF02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EFEF9B3-0347-4156-9C4B-4D9E5043C343}" type="pres">
      <dgm:prSet presAssocID="{E7D3F27B-5FA1-45CA-A9E3-BD8226EF0227}" presName="spaceRect" presStyleCnt="0"/>
      <dgm:spPr/>
    </dgm:pt>
    <dgm:pt modelId="{56DA1258-1405-45BD-B1AF-72563AFDE1B5}" type="pres">
      <dgm:prSet presAssocID="{E7D3F27B-5FA1-45CA-A9E3-BD8226EF0227}" presName="parTx" presStyleLbl="revTx" presStyleIdx="0" presStyleCnt="5">
        <dgm:presLayoutVars>
          <dgm:chMax val="0"/>
          <dgm:chPref val="0"/>
        </dgm:presLayoutVars>
      </dgm:prSet>
      <dgm:spPr/>
    </dgm:pt>
    <dgm:pt modelId="{FA2DCDD8-2A9F-43C7-AB9F-D58D9DB2E65A}" type="pres">
      <dgm:prSet presAssocID="{CF112985-20DD-4A6C-B899-8E6B11CB4364}" presName="sibTrans" presStyleCnt="0"/>
      <dgm:spPr/>
    </dgm:pt>
    <dgm:pt modelId="{5D141CBE-BD48-4AC6-A5CE-679EF2FA1C54}" type="pres">
      <dgm:prSet presAssocID="{1ED8D625-BE86-4D84-94AF-22600A995E68}" presName="compNode" presStyleCnt="0"/>
      <dgm:spPr/>
    </dgm:pt>
    <dgm:pt modelId="{9E7C06D3-7793-4FD1-A0A8-AB9E82799717}" type="pres">
      <dgm:prSet presAssocID="{1ED8D625-BE86-4D84-94AF-22600A995E68}" presName="bgRect" presStyleLbl="bgShp" presStyleIdx="1" presStyleCnt="5"/>
      <dgm:spPr/>
    </dgm:pt>
    <dgm:pt modelId="{4072FBF7-AEB3-491C-A200-628FF40AE69A}" type="pres">
      <dgm:prSet presAssocID="{1ED8D625-BE86-4D84-94AF-22600A995E6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4D15A95-0922-4C1C-9BDF-F5DCFCBC6035}" type="pres">
      <dgm:prSet presAssocID="{1ED8D625-BE86-4D84-94AF-22600A995E68}" presName="spaceRect" presStyleCnt="0"/>
      <dgm:spPr/>
    </dgm:pt>
    <dgm:pt modelId="{25B78A1D-7B29-414F-93BF-88197B7A7822}" type="pres">
      <dgm:prSet presAssocID="{1ED8D625-BE86-4D84-94AF-22600A995E68}" presName="parTx" presStyleLbl="revTx" presStyleIdx="1" presStyleCnt="5">
        <dgm:presLayoutVars>
          <dgm:chMax val="0"/>
          <dgm:chPref val="0"/>
        </dgm:presLayoutVars>
      </dgm:prSet>
      <dgm:spPr/>
    </dgm:pt>
    <dgm:pt modelId="{9D3A28CC-F059-4935-9521-7859A7B07396}" type="pres">
      <dgm:prSet presAssocID="{CD68242E-6F4C-41CD-AEC4-8C70754015C8}" presName="sibTrans" presStyleCnt="0"/>
      <dgm:spPr/>
    </dgm:pt>
    <dgm:pt modelId="{56F450AC-5003-478A-965A-581D139B26B1}" type="pres">
      <dgm:prSet presAssocID="{CA406A1A-6395-4A40-9BEF-1B76D2BD5099}" presName="compNode" presStyleCnt="0"/>
      <dgm:spPr/>
    </dgm:pt>
    <dgm:pt modelId="{A21BC824-5EF7-48C7-A318-5DF24CA1B234}" type="pres">
      <dgm:prSet presAssocID="{CA406A1A-6395-4A40-9BEF-1B76D2BD5099}" presName="bgRect" presStyleLbl="bgShp" presStyleIdx="2" presStyleCnt="5"/>
      <dgm:spPr/>
    </dgm:pt>
    <dgm:pt modelId="{4D74B1BC-F05F-48E3-BE55-5E83F95D7039}" type="pres">
      <dgm:prSet presAssocID="{CA406A1A-6395-4A40-9BEF-1B76D2BD509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AD223D55-2D67-44D5-A29B-E9E84F8CD9C9}" type="pres">
      <dgm:prSet presAssocID="{CA406A1A-6395-4A40-9BEF-1B76D2BD5099}" presName="spaceRect" presStyleCnt="0"/>
      <dgm:spPr/>
    </dgm:pt>
    <dgm:pt modelId="{B0468BC2-20E7-4518-8910-4FA61A6C6697}" type="pres">
      <dgm:prSet presAssocID="{CA406A1A-6395-4A40-9BEF-1B76D2BD5099}" presName="parTx" presStyleLbl="revTx" presStyleIdx="2" presStyleCnt="5">
        <dgm:presLayoutVars>
          <dgm:chMax val="0"/>
          <dgm:chPref val="0"/>
        </dgm:presLayoutVars>
      </dgm:prSet>
      <dgm:spPr/>
    </dgm:pt>
    <dgm:pt modelId="{7C120368-FDD2-424F-A107-15C82DEC9338}" type="pres">
      <dgm:prSet presAssocID="{A1E38421-1B28-43D0-BBB4-F084D42F6BF5}" presName="sibTrans" presStyleCnt="0"/>
      <dgm:spPr/>
    </dgm:pt>
    <dgm:pt modelId="{3488118D-238D-4C1D-B416-6EF4702A479D}" type="pres">
      <dgm:prSet presAssocID="{2D2E1D25-527E-4250-B6B3-B23FCBB3B5BA}" presName="compNode" presStyleCnt="0"/>
      <dgm:spPr/>
    </dgm:pt>
    <dgm:pt modelId="{86B8112D-C115-4405-9316-B23153137E86}" type="pres">
      <dgm:prSet presAssocID="{2D2E1D25-527E-4250-B6B3-B23FCBB3B5BA}" presName="bgRect" presStyleLbl="bgShp" presStyleIdx="3" presStyleCnt="5"/>
      <dgm:spPr/>
    </dgm:pt>
    <dgm:pt modelId="{9C2B8A3C-4782-4091-9AAA-D57575954A58}" type="pres">
      <dgm:prSet presAssocID="{2D2E1D25-527E-4250-B6B3-B23FCBB3B5B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6E52116-70D1-4E1E-B9BA-3B3F734B0C7F}" type="pres">
      <dgm:prSet presAssocID="{2D2E1D25-527E-4250-B6B3-B23FCBB3B5BA}" presName="spaceRect" presStyleCnt="0"/>
      <dgm:spPr/>
    </dgm:pt>
    <dgm:pt modelId="{67D4CB11-8633-47CF-918F-B1C2CAA0A2E4}" type="pres">
      <dgm:prSet presAssocID="{2D2E1D25-527E-4250-B6B3-B23FCBB3B5BA}" presName="parTx" presStyleLbl="revTx" presStyleIdx="3" presStyleCnt="5">
        <dgm:presLayoutVars>
          <dgm:chMax val="0"/>
          <dgm:chPref val="0"/>
        </dgm:presLayoutVars>
      </dgm:prSet>
      <dgm:spPr/>
    </dgm:pt>
    <dgm:pt modelId="{BBA55FAB-6017-401F-B146-9083C621178D}" type="pres">
      <dgm:prSet presAssocID="{3BC76C72-C78A-4AAE-A96A-449600BD8674}" presName="sibTrans" presStyleCnt="0"/>
      <dgm:spPr/>
    </dgm:pt>
    <dgm:pt modelId="{E704EE2C-CE01-4412-8EC4-81F73CFD6556}" type="pres">
      <dgm:prSet presAssocID="{8E051B5A-5415-40A6-963F-A9D51830B61A}" presName="compNode" presStyleCnt="0"/>
      <dgm:spPr/>
    </dgm:pt>
    <dgm:pt modelId="{0663B0B3-BCD3-4427-8721-BC832CD159D4}" type="pres">
      <dgm:prSet presAssocID="{8E051B5A-5415-40A6-963F-A9D51830B61A}" presName="bgRect" presStyleLbl="bgShp" presStyleIdx="4" presStyleCnt="5"/>
      <dgm:spPr/>
    </dgm:pt>
    <dgm:pt modelId="{5ADC0DF8-5B14-4F66-A4E3-EDBAEB525BA9}" type="pres">
      <dgm:prSet presAssocID="{8E051B5A-5415-40A6-963F-A9D51830B61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1025E48-AA8F-4CA6-8567-7A6F6A12583F}" type="pres">
      <dgm:prSet presAssocID="{8E051B5A-5415-40A6-963F-A9D51830B61A}" presName="spaceRect" presStyleCnt="0"/>
      <dgm:spPr/>
    </dgm:pt>
    <dgm:pt modelId="{BC4CA9DB-EF5D-48CF-8FE7-9D7440B5701D}" type="pres">
      <dgm:prSet presAssocID="{8E051B5A-5415-40A6-963F-A9D51830B61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D18D91B-7D0B-4D18-9E20-AFC6D2B05E62}" type="presOf" srcId="{2D2E1D25-527E-4250-B6B3-B23FCBB3B5BA}" destId="{67D4CB11-8633-47CF-918F-B1C2CAA0A2E4}" srcOrd="0" destOrd="0" presId="urn:microsoft.com/office/officeart/2018/2/layout/IconVerticalSolidList"/>
    <dgm:cxn modelId="{C31B4331-6ECD-4855-9B5F-1A58D9056DC4}" type="presOf" srcId="{CA406A1A-6395-4A40-9BEF-1B76D2BD5099}" destId="{B0468BC2-20E7-4518-8910-4FA61A6C6697}" srcOrd="0" destOrd="0" presId="urn:microsoft.com/office/officeart/2018/2/layout/IconVerticalSolidList"/>
    <dgm:cxn modelId="{5D86F668-FDF8-49D6-BDCC-CA62A6C962AB}" type="presOf" srcId="{E7D3F27B-5FA1-45CA-A9E3-BD8226EF0227}" destId="{56DA1258-1405-45BD-B1AF-72563AFDE1B5}" srcOrd="0" destOrd="0" presId="urn:microsoft.com/office/officeart/2018/2/layout/IconVerticalSolidList"/>
    <dgm:cxn modelId="{2C8D8755-0245-41B0-AAD1-7A1BB4FFE2D0}" srcId="{3563F45D-FABF-4484-B5DD-BB5CDB99915E}" destId="{8E051B5A-5415-40A6-963F-A9D51830B61A}" srcOrd="4" destOrd="0" parTransId="{8B98F2E4-BBD8-4DA4-B50B-4534F84BDB59}" sibTransId="{39F955D1-58A5-4D43-837C-9214D5473031}"/>
    <dgm:cxn modelId="{4552F258-CDA6-448D-9056-D4E41E32B499}" srcId="{3563F45D-FABF-4484-B5DD-BB5CDB99915E}" destId="{2D2E1D25-527E-4250-B6B3-B23FCBB3B5BA}" srcOrd="3" destOrd="0" parTransId="{93489D08-2D56-4198-8A23-D2D0F956CEB3}" sibTransId="{3BC76C72-C78A-4AAE-A96A-449600BD8674}"/>
    <dgm:cxn modelId="{B36F5C85-58C7-46FF-8089-A04CA263F6EF}" type="presOf" srcId="{1ED8D625-BE86-4D84-94AF-22600A995E68}" destId="{25B78A1D-7B29-414F-93BF-88197B7A7822}" srcOrd="0" destOrd="0" presId="urn:microsoft.com/office/officeart/2018/2/layout/IconVerticalSolidList"/>
    <dgm:cxn modelId="{20AFC6C0-3CA3-4D25-B7FE-EE35697635CA}" type="presOf" srcId="{3563F45D-FABF-4484-B5DD-BB5CDB99915E}" destId="{AEFC6D9C-76C7-44B2-9AA9-06C407F52F37}" srcOrd="0" destOrd="0" presId="urn:microsoft.com/office/officeart/2018/2/layout/IconVerticalSolidList"/>
    <dgm:cxn modelId="{047D99D3-A888-49B8-AE16-B0D74361DA00}" srcId="{3563F45D-FABF-4484-B5DD-BB5CDB99915E}" destId="{CA406A1A-6395-4A40-9BEF-1B76D2BD5099}" srcOrd="2" destOrd="0" parTransId="{8A6EE566-0AEA-40E7-B615-664EA9CCFFA4}" sibTransId="{A1E38421-1B28-43D0-BBB4-F084D42F6BF5}"/>
    <dgm:cxn modelId="{F5D5BDEA-0225-4D17-BA78-752537DDB463}" srcId="{3563F45D-FABF-4484-B5DD-BB5CDB99915E}" destId="{1ED8D625-BE86-4D84-94AF-22600A995E68}" srcOrd="1" destOrd="0" parTransId="{987DD490-801A-46E7-9FBD-8DB992E7EAA1}" sibTransId="{CD68242E-6F4C-41CD-AEC4-8C70754015C8}"/>
    <dgm:cxn modelId="{364B50F1-D4D0-4541-AC02-BA7B107B9B72}" type="presOf" srcId="{8E051B5A-5415-40A6-963F-A9D51830B61A}" destId="{BC4CA9DB-EF5D-48CF-8FE7-9D7440B5701D}" srcOrd="0" destOrd="0" presId="urn:microsoft.com/office/officeart/2018/2/layout/IconVerticalSolidList"/>
    <dgm:cxn modelId="{3E3654F8-8EBA-4A3C-94EC-ACB1EA93FAC8}" srcId="{3563F45D-FABF-4484-B5DD-BB5CDB99915E}" destId="{E7D3F27B-5FA1-45CA-A9E3-BD8226EF0227}" srcOrd="0" destOrd="0" parTransId="{4B753356-AB7B-44AB-8628-FB1298F4DAD5}" sibTransId="{CF112985-20DD-4A6C-B899-8E6B11CB4364}"/>
    <dgm:cxn modelId="{AB0B7290-E836-4FEA-9648-DE01FC8071C2}" type="presParOf" srcId="{AEFC6D9C-76C7-44B2-9AA9-06C407F52F37}" destId="{D012D069-EF6A-4A35-BA9C-58E8CC25F3C1}" srcOrd="0" destOrd="0" presId="urn:microsoft.com/office/officeart/2018/2/layout/IconVerticalSolidList"/>
    <dgm:cxn modelId="{03A5CCE6-4F87-49DB-833A-B380B7187589}" type="presParOf" srcId="{D012D069-EF6A-4A35-BA9C-58E8CC25F3C1}" destId="{737480C4-E7D1-46FD-A003-2E9D84F262EA}" srcOrd="0" destOrd="0" presId="urn:microsoft.com/office/officeart/2018/2/layout/IconVerticalSolidList"/>
    <dgm:cxn modelId="{41AA1D97-E428-4DBE-BAAC-1347605E1282}" type="presParOf" srcId="{D012D069-EF6A-4A35-BA9C-58E8CC25F3C1}" destId="{F8CE4C06-6823-4BCF-9B66-12ED77C0BBEF}" srcOrd="1" destOrd="0" presId="urn:microsoft.com/office/officeart/2018/2/layout/IconVerticalSolidList"/>
    <dgm:cxn modelId="{D5FA5209-7A3D-486F-8128-BC869B042E7E}" type="presParOf" srcId="{D012D069-EF6A-4A35-BA9C-58E8CC25F3C1}" destId="{1EFEF9B3-0347-4156-9C4B-4D9E5043C343}" srcOrd="2" destOrd="0" presId="urn:microsoft.com/office/officeart/2018/2/layout/IconVerticalSolidList"/>
    <dgm:cxn modelId="{7D3CC419-4FB0-444E-8A24-595F6E8270B6}" type="presParOf" srcId="{D012D069-EF6A-4A35-BA9C-58E8CC25F3C1}" destId="{56DA1258-1405-45BD-B1AF-72563AFDE1B5}" srcOrd="3" destOrd="0" presId="urn:microsoft.com/office/officeart/2018/2/layout/IconVerticalSolidList"/>
    <dgm:cxn modelId="{D70401B0-81FE-4303-B9C3-49B0A18EC3E7}" type="presParOf" srcId="{AEFC6D9C-76C7-44B2-9AA9-06C407F52F37}" destId="{FA2DCDD8-2A9F-43C7-AB9F-D58D9DB2E65A}" srcOrd="1" destOrd="0" presId="urn:microsoft.com/office/officeart/2018/2/layout/IconVerticalSolidList"/>
    <dgm:cxn modelId="{68332945-EF44-43C5-A6D7-4A84FB681DFB}" type="presParOf" srcId="{AEFC6D9C-76C7-44B2-9AA9-06C407F52F37}" destId="{5D141CBE-BD48-4AC6-A5CE-679EF2FA1C54}" srcOrd="2" destOrd="0" presId="urn:microsoft.com/office/officeart/2018/2/layout/IconVerticalSolidList"/>
    <dgm:cxn modelId="{9506E3B3-0B70-460B-AD0E-035FCF5F47B2}" type="presParOf" srcId="{5D141CBE-BD48-4AC6-A5CE-679EF2FA1C54}" destId="{9E7C06D3-7793-4FD1-A0A8-AB9E82799717}" srcOrd="0" destOrd="0" presId="urn:microsoft.com/office/officeart/2018/2/layout/IconVerticalSolidList"/>
    <dgm:cxn modelId="{85E8D0E9-3D61-44FC-867F-3DAC4A8700F4}" type="presParOf" srcId="{5D141CBE-BD48-4AC6-A5CE-679EF2FA1C54}" destId="{4072FBF7-AEB3-491C-A200-628FF40AE69A}" srcOrd="1" destOrd="0" presId="urn:microsoft.com/office/officeart/2018/2/layout/IconVerticalSolidList"/>
    <dgm:cxn modelId="{2960AD7A-66C9-45BB-82AC-4AEDF32E359F}" type="presParOf" srcId="{5D141CBE-BD48-4AC6-A5CE-679EF2FA1C54}" destId="{64D15A95-0922-4C1C-9BDF-F5DCFCBC6035}" srcOrd="2" destOrd="0" presId="urn:microsoft.com/office/officeart/2018/2/layout/IconVerticalSolidList"/>
    <dgm:cxn modelId="{9AD4361C-8165-4847-9EB7-88CCA8B75E8F}" type="presParOf" srcId="{5D141CBE-BD48-4AC6-A5CE-679EF2FA1C54}" destId="{25B78A1D-7B29-414F-93BF-88197B7A7822}" srcOrd="3" destOrd="0" presId="urn:microsoft.com/office/officeart/2018/2/layout/IconVerticalSolidList"/>
    <dgm:cxn modelId="{43CBF27C-E435-4771-A7AD-AD8B414D64AA}" type="presParOf" srcId="{AEFC6D9C-76C7-44B2-9AA9-06C407F52F37}" destId="{9D3A28CC-F059-4935-9521-7859A7B07396}" srcOrd="3" destOrd="0" presId="urn:microsoft.com/office/officeart/2018/2/layout/IconVerticalSolidList"/>
    <dgm:cxn modelId="{24EFD8F6-757F-443A-A100-29FE868C5B98}" type="presParOf" srcId="{AEFC6D9C-76C7-44B2-9AA9-06C407F52F37}" destId="{56F450AC-5003-478A-965A-581D139B26B1}" srcOrd="4" destOrd="0" presId="urn:microsoft.com/office/officeart/2018/2/layout/IconVerticalSolidList"/>
    <dgm:cxn modelId="{3BAF8AFD-6FE0-44F3-BB4F-6E5A8635F01E}" type="presParOf" srcId="{56F450AC-5003-478A-965A-581D139B26B1}" destId="{A21BC824-5EF7-48C7-A318-5DF24CA1B234}" srcOrd="0" destOrd="0" presId="urn:microsoft.com/office/officeart/2018/2/layout/IconVerticalSolidList"/>
    <dgm:cxn modelId="{B79FE9C8-D391-4B11-9884-CEFC9CE3E524}" type="presParOf" srcId="{56F450AC-5003-478A-965A-581D139B26B1}" destId="{4D74B1BC-F05F-48E3-BE55-5E83F95D7039}" srcOrd="1" destOrd="0" presId="urn:microsoft.com/office/officeart/2018/2/layout/IconVerticalSolidList"/>
    <dgm:cxn modelId="{10FD8486-49FF-41D0-A6E9-CA9B53041430}" type="presParOf" srcId="{56F450AC-5003-478A-965A-581D139B26B1}" destId="{AD223D55-2D67-44D5-A29B-E9E84F8CD9C9}" srcOrd="2" destOrd="0" presId="urn:microsoft.com/office/officeart/2018/2/layout/IconVerticalSolidList"/>
    <dgm:cxn modelId="{7800FE5F-71DC-472F-9D83-247ADCE9B870}" type="presParOf" srcId="{56F450AC-5003-478A-965A-581D139B26B1}" destId="{B0468BC2-20E7-4518-8910-4FA61A6C6697}" srcOrd="3" destOrd="0" presId="urn:microsoft.com/office/officeart/2018/2/layout/IconVerticalSolidList"/>
    <dgm:cxn modelId="{92B0EF2E-B10B-4A62-855D-FD2AF9A69D27}" type="presParOf" srcId="{AEFC6D9C-76C7-44B2-9AA9-06C407F52F37}" destId="{7C120368-FDD2-424F-A107-15C82DEC9338}" srcOrd="5" destOrd="0" presId="urn:microsoft.com/office/officeart/2018/2/layout/IconVerticalSolidList"/>
    <dgm:cxn modelId="{2D31FDB4-0495-4887-99CF-1BF0E0DE9C4C}" type="presParOf" srcId="{AEFC6D9C-76C7-44B2-9AA9-06C407F52F37}" destId="{3488118D-238D-4C1D-B416-6EF4702A479D}" srcOrd="6" destOrd="0" presId="urn:microsoft.com/office/officeart/2018/2/layout/IconVerticalSolidList"/>
    <dgm:cxn modelId="{3009FAFB-5EDF-43A4-B1CA-F31E6E3B24CF}" type="presParOf" srcId="{3488118D-238D-4C1D-B416-6EF4702A479D}" destId="{86B8112D-C115-4405-9316-B23153137E86}" srcOrd="0" destOrd="0" presId="urn:microsoft.com/office/officeart/2018/2/layout/IconVerticalSolidList"/>
    <dgm:cxn modelId="{F4FCDB59-69A9-4571-AA52-F523930654FB}" type="presParOf" srcId="{3488118D-238D-4C1D-B416-6EF4702A479D}" destId="{9C2B8A3C-4782-4091-9AAA-D57575954A58}" srcOrd="1" destOrd="0" presId="urn:microsoft.com/office/officeart/2018/2/layout/IconVerticalSolidList"/>
    <dgm:cxn modelId="{9839C08E-B1AA-48D3-9BD2-A035417F26C3}" type="presParOf" srcId="{3488118D-238D-4C1D-B416-6EF4702A479D}" destId="{36E52116-70D1-4E1E-B9BA-3B3F734B0C7F}" srcOrd="2" destOrd="0" presId="urn:microsoft.com/office/officeart/2018/2/layout/IconVerticalSolidList"/>
    <dgm:cxn modelId="{7FD2E05A-D62A-487F-B2D9-0FD7364E2028}" type="presParOf" srcId="{3488118D-238D-4C1D-B416-6EF4702A479D}" destId="{67D4CB11-8633-47CF-918F-B1C2CAA0A2E4}" srcOrd="3" destOrd="0" presId="urn:microsoft.com/office/officeart/2018/2/layout/IconVerticalSolidList"/>
    <dgm:cxn modelId="{1B66B129-0807-44D7-A36C-535FD9A206B6}" type="presParOf" srcId="{AEFC6D9C-76C7-44B2-9AA9-06C407F52F37}" destId="{BBA55FAB-6017-401F-B146-9083C621178D}" srcOrd="7" destOrd="0" presId="urn:microsoft.com/office/officeart/2018/2/layout/IconVerticalSolidList"/>
    <dgm:cxn modelId="{B6E8C30A-81C0-4FB8-9D83-1676C56D2F2B}" type="presParOf" srcId="{AEFC6D9C-76C7-44B2-9AA9-06C407F52F37}" destId="{E704EE2C-CE01-4412-8EC4-81F73CFD6556}" srcOrd="8" destOrd="0" presId="urn:microsoft.com/office/officeart/2018/2/layout/IconVerticalSolidList"/>
    <dgm:cxn modelId="{C5BC9569-B36A-4B45-B01F-D9A425526843}" type="presParOf" srcId="{E704EE2C-CE01-4412-8EC4-81F73CFD6556}" destId="{0663B0B3-BCD3-4427-8721-BC832CD159D4}" srcOrd="0" destOrd="0" presId="urn:microsoft.com/office/officeart/2018/2/layout/IconVerticalSolidList"/>
    <dgm:cxn modelId="{1D8EE9A9-2AB4-4990-B6D1-91607A5E89EB}" type="presParOf" srcId="{E704EE2C-CE01-4412-8EC4-81F73CFD6556}" destId="{5ADC0DF8-5B14-4F66-A4E3-EDBAEB525BA9}" srcOrd="1" destOrd="0" presId="urn:microsoft.com/office/officeart/2018/2/layout/IconVerticalSolidList"/>
    <dgm:cxn modelId="{21D0D9F9-CEDF-4ED2-AA8A-94FA725D3B5F}" type="presParOf" srcId="{E704EE2C-CE01-4412-8EC4-81F73CFD6556}" destId="{21025E48-AA8F-4CA6-8567-7A6F6A12583F}" srcOrd="2" destOrd="0" presId="urn:microsoft.com/office/officeart/2018/2/layout/IconVerticalSolidList"/>
    <dgm:cxn modelId="{5A163D72-02B3-438C-926F-A69948C5C39E}" type="presParOf" srcId="{E704EE2C-CE01-4412-8EC4-81F73CFD6556}" destId="{BC4CA9DB-EF5D-48CF-8FE7-9D7440B570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480C4-E7D1-46FD-A003-2E9D84F262EA}">
      <dsp:nvSpPr>
        <dsp:cNvPr id="0" name=""/>
        <dsp:cNvSpPr/>
      </dsp:nvSpPr>
      <dsp:spPr>
        <a:xfrm>
          <a:off x="0" y="3404"/>
          <a:ext cx="105156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E4C06-6823-4BCF-9B66-12ED77C0BBEF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A1258-1405-45BD-B1AF-72563AFDE1B5}">
      <dsp:nvSpPr>
        <dsp:cNvPr id="0" name=""/>
        <dsp:cNvSpPr/>
      </dsp:nvSpPr>
      <dsp:spPr>
        <a:xfrm>
          <a:off x="837512" y="3404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an AI assistant that gives the user suggestions on what to do based off their usual habits and routine</a:t>
          </a:r>
        </a:p>
      </dsp:txBody>
      <dsp:txXfrm>
        <a:off x="837512" y="3404"/>
        <a:ext cx="9678087" cy="725119"/>
      </dsp:txXfrm>
    </dsp:sp>
    <dsp:sp modelId="{9E7C06D3-7793-4FD1-A0A8-AB9E82799717}">
      <dsp:nvSpPr>
        <dsp:cNvPr id="0" name=""/>
        <dsp:cNvSpPr/>
      </dsp:nvSpPr>
      <dsp:spPr>
        <a:xfrm>
          <a:off x="0" y="909803"/>
          <a:ext cx="105156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2FBF7-AEB3-491C-A200-628FF40AE69A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78A1D-7B29-414F-93BF-88197B7A7822}">
      <dsp:nvSpPr>
        <dsp:cNvPr id="0" name=""/>
        <dsp:cNvSpPr/>
      </dsp:nvSpPr>
      <dsp:spPr>
        <a:xfrm>
          <a:off x="837512" y="909803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Google Maps API to give locations of plans outside of home</a:t>
          </a:r>
        </a:p>
      </dsp:txBody>
      <dsp:txXfrm>
        <a:off x="837512" y="909803"/>
        <a:ext cx="9678087" cy="725119"/>
      </dsp:txXfrm>
    </dsp:sp>
    <dsp:sp modelId="{A21BC824-5EF7-48C7-A318-5DF24CA1B234}">
      <dsp:nvSpPr>
        <dsp:cNvPr id="0" name=""/>
        <dsp:cNvSpPr/>
      </dsp:nvSpPr>
      <dsp:spPr>
        <a:xfrm>
          <a:off x="0" y="1816202"/>
          <a:ext cx="105156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4B1BC-F05F-48E3-BE55-5E83F95D7039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68BC2-20E7-4518-8910-4FA61A6C6697}">
      <dsp:nvSpPr>
        <dsp:cNvPr id="0" name=""/>
        <dsp:cNvSpPr/>
      </dsp:nvSpPr>
      <dsp:spPr>
        <a:xfrm>
          <a:off x="837512" y="1816202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Have app advise user to not continue with out of home plans if there are poor weather conditions present like hurricanes or slick roads</a:t>
          </a:r>
        </a:p>
      </dsp:txBody>
      <dsp:txXfrm>
        <a:off x="837512" y="1816202"/>
        <a:ext cx="9678087" cy="725119"/>
      </dsp:txXfrm>
    </dsp:sp>
    <dsp:sp modelId="{86B8112D-C115-4405-9316-B23153137E86}">
      <dsp:nvSpPr>
        <dsp:cNvPr id="0" name=""/>
        <dsp:cNvSpPr/>
      </dsp:nvSpPr>
      <dsp:spPr>
        <a:xfrm>
          <a:off x="0" y="2722601"/>
          <a:ext cx="105156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B8A3C-4782-4091-9AAA-D57575954A58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4CB11-8633-47CF-918F-B1C2CAA0A2E4}">
      <dsp:nvSpPr>
        <dsp:cNvPr id="0" name=""/>
        <dsp:cNvSpPr/>
      </dsp:nvSpPr>
      <dsp:spPr>
        <a:xfrm>
          <a:off x="837512" y="2722601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Have app warn user that some plans that they think of may not be possible on federal holidays like President's Day or Memorial Day</a:t>
          </a:r>
        </a:p>
      </dsp:txBody>
      <dsp:txXfrm>
        <a:off x="837512" y="2722601"/>
        <a:ext cx="9678087" cy="725119"/>
      </dsp:txXfrm>
    </dsp:sp>
    <dsp:sp modelId="{0663B0B3-BCD3-4427-8721-BC832CD159D4}">
      <dsp:nvSpPr>
        <dsp:cNvPr id="0" name=""/>
        <dsp:cNvSpPr/>
      </dsp:nvSpPr>
      <dsp:spPr>
        <a:xfrm>
          <a:off x="0" y="3629000"/>
          <a:ext cx="105156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C0DF8-5B14-4F66-A4E3-EDBAEB525BA9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CA9DB-EF5D-48CF-8FE7-9D7440B5701D}">
      <dsp:nvSpPr>
        <dsp:cNvPr id="0" name=""/>
        <dsp:cNvSpPr/>
      </dsp:nvSpPr>
      <dsp:spPr>
        <a:xfrm>
          <a:off x="837512" y="3629000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Have user set priorities set on certain plans that are more important than others and give off more intense notifications when they are close, High priority plans like Studying for a test, and Low priority plans like getting fast food.</a:t>
          </a:r>
        </a:p>
      </dsp:txBody>
      <dsp:txXfrm>
        <a:off x="837512" y="3629000"/>
        <a:ext cx="9678087" cy="725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5DF5D-2079-D144-8CFF-B979E8B0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CPT-200-H41 To Do List Ideas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D2D75-2467-3B34-424A-EDB23704A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02945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79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CPT-200-H41 To Do List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80</cp:revision>
  <dcterms:created xsi:type="dcterms:W3CDTF">2025-02-05T05:03:25Z</dcterms:created>
  <dcterms:modified xsi:type="dcterms:W3CDTF">2025-02-05T05:21:39Z</dcterms:modified>
</cp:coreProperties>
</file>