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61" r:id="rId3"/>
  </p:sldMasterIdLst>
  <p:sldIdLst>
    <p:sldId id="256" r:id="rId4"/>
    <p:sldId id="264" r:id="rId5"/>
    <p:sldId id="257" r:id="rId6"/>
    <p:sldId id="265" r:id="rId7"/>
    <p:sldId id="266" r:id="rId8"/>
    <p:sldId id="260"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0CDD55-2764-4107-A7C6-4683CE1B060C}">
          <p14:sldIdLst>
            <p14:sldId id="256"/>
            <p14:sldId id="264"/>
            <p14:sldId id="257"/>
            <p14:sldId id="265"/>
            <p14:sldId id="266"/>
            <p14:sldId id="26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55B2B-21D8-49F3-BA0D-265053287212}" v="72" dt="2025-05-12T19:17:16.803"/>
    <p1510:client id="{825C9A1E-7F9C-84F7-CD5D-67FDE23BE92C}" v="11" dt="2025-05-12T19:58:0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ley Kamper" userId="8d897baa-f7d5-40a3-a3f4-b8e1b27ef71f" providerId="ADAL" clId="{04A55B2B-21D8-49F3-BA0D-265053287212}"/>
    <pc:docChg chg="undo custSel addSld delSld modSld sldOrd addMainMaster delMainMaster addSection delSection modSection">
      <pc:chgData name="Ashley Kamper" userId="8d897baa-f7d5-40a3-a3f4-b8e1b27ef71f" providerId="ADAL" clId="{04A55B2B-21D8-49F3-BA0D-265053287212}" dt="2025-05-12T19:20:51.654" v="3814" actId="2696"/>
      <pc:docMkLst>
        <pc:docMk/>
      </pc:docMkLst>
      <pc:sldChg chg="addSp delSp modSp mod setBg modClrScheme addAnim delAnim modAnim setClrOvrMap chgLayout">
        <pc:chgData name="Ashley Kamper" userId="8d897baa-f7d5-40a3-a3f4-b8e1b27ef71f" providerId="ADAL" clId="{04A55B2B-21D8-49F3-BA0D-265053287212}" dt="2025-05-12T12:54:42.885" v="1894"/>
        <pc:sldMkLst>
          <pc:docMk/>
          <pc:sldMk cId="483408708" sldId="256"/>
        </pc:sldMkLst>
        <pc:spChg chg="mod">
          <ac:chgData name="Ashley Kamper" userId="8d897baa-f7d5-40a3-a3f4-b8e1b27ef71f" providerId="ADAL" clId="{04A55B2B-21D8-49F3-BA0D-265053287212}" dt="2025-05-09T20:00:55.639" v="1585" actId="20577"/>
          <ac:spMkLst>
            <pc:docMk/>
            <pc:sldMk cId="483408708" sldId="256"/>
            <ac:spMk id="2" creationId="{4DFB675E-AD9C-029B-CD93-D91FCCC92ED2}"/>
          </ac:spMkLst>
        </pc:spChg>
        <pc:spChg chg="mod">
          <ac:chgData name="Ashley Kamper" userId="8d897baa-f7d5-40a3-a3f4-b8e1b27ef71f" providerId="ADAL" clId="{04A55B2B-21D8-49F3-BA0D-265053287212}" dt="2025-05-08T21:17:19.164" v="175" actId="403"/>
          <ac:spMkLst>
            <pc:docMk/>
            <pc:sldMk cId="483408708" sldId="256"/>
            <ac:spMk id="3" creationId="{3CB949D4-5BC6-B92D-9447-3E9B4B58626D}"/>
          </ac:spMkLst>
        </pc:spChg>
        <pc:spChg chg="add">
          <ac:chgData name="Ashley Kamper" userId="8d897baa-f7d5-40a3-a3f4-b8e1b27ef71f" providerId="ADAL" clId="{04A55B2B-21D8-49F3-BA0D-265053287212}" dt="2025-05-08T21:16:41.040" v="171" actId="26606"/>
          <ac:spMkLst>
            <pc:docMk/>
            <pc:sldMk cId="483408708" sldId="256"/>
            <ac:spMk id="8" creationId="{7A875D55-4A80-43E9-38F6-27E3664939B0}"/>
          </ac:spMkLst>
        </pc:spChg>
        <pc:picChg chg="add">
          <ac:chgData name="Ashley Kamper" userId="8d897baa-f7d5-40a3-a3f4-b8e1b27ef71f" providerId="ADAL" clId="{04A55B2B-21D8-49F3-BA0D-265053287212}" dt="2025-05-08T21:16:41.040" v="171" actId="26606"/>
          <ac:picMkLst>
            <pc:docMk/>
            <pc:sldMk cId="483408708" sldId="256"/>
            <ac:picMk id="10" creationId="{BE435227-9EF7-88CE-AA06-F2639783EBFE}"/>
          </ac:picMkLst>
        </pc:picChg>
      </pc:sldChg>
      <pc:sldChg chg="modSp new mod">
        <pc:chgData name="Ashley Kamper" userId="8d897baa-f7d5-40a3-a3f4-b8e1b27ef71f" providerId="ADAL" clId="{04A55B2B-21D8-49F3-BA0D-265053287212}" dt="2025-05-12T12:46:16.983" v="1875" actId="20577"/>
        <pc:sldMkLst>
          <pc:docMk/>
          <pc:sldMk cId="2026959971" sldId="257"/>
        </pc:sldMkLst>
        <pc:spChg chg="mod">
          <ac:chgData name="Ashley Kamper" userId="8d897baa-f7d5-40a3-a3f4-b8e1b27ef71f" providerId="ADAL" clId="{04A55B2B-21D8-49F3-BA0D-265053287212}" dt="2025-05-09T20:01:11.888" v="1601" actId="20577"/>
          <ac:spMkLst>
            <pc:docMk/>
            <pc:sldMk cId="2026959971" sldId="257"/>
            <ac:spMk id="2" creationId="{31775173-332E-FACC-3341-18082ECD29E1}"/>
          </ac:spMkLst>
        </pc:spChg>
        <pc:spChg chg="mod">
          <ac:chgData name="Ashley Kamper" userId="8d897baa-f7d5-40a3-a3f4-b8e1b27ef71f" providerId="ADAL" clId="{04A55B2B-21D8-49F3-BA0D-265053287212}" dt="2025-05-12T12:46:16.983" v="1875" actId="20577"/>
          <ac:spMkLst>
            <pc:docMk/>
            <pc:sldMk cId="2026959971" sldId="257"/>
            <ac:spMk id="3" creationId="{C5D46A8B-DD7F-2635-C758-EC3A72EB5013}"/>
          </ac:spMkLst>
        </pc:spChg>
      </pc:sldChg>
      <pc:sldChg chg="modSp new del mod">
        <pc:chgData name="Ashley Kamper" userId="8d897baa-f7d5-40a3-a3f4-b8e1b27ef71f" providerId="ADAL" clId="{04A55B2B-21D8-49F3-BA0D-265053287212}" dt="2025-05-09T20:08:20.718" v="1675" actId="2696"/>
        <pc:sldMkLst>
          <pc:docMk/>
          <pc:sldMk cId="1170682909" sldId="258"/>
        </pc:sldMkLst>
      </pc:sldChg>
      <pc:sldChg chg="add del">
        <pc:chgData name="Ashley Kamper" userId="8d897baa-f7d5-40a3-a3f4-b8e1b27ef71f" providerId="ADAL" clId="{04A55B2B-21D8-49F3-BA0D-265053287212}" dt="2025-05-09T20:18:40.598" v="1849" actId="2696"/>
        <pc:sldMkLst>
          <pc:docMk/>
          <pc:sldMk cId="3173928820" sldId="259"/>
        </pc:sldMkLst>
      </pc:sldChg>
      <pc:sldChg chg="addSp delSp modSp new mod ord setBg">
        <pc:chgData name="Ashley Kamper" userId="8d897baa-f7d5-40a3-a3f4-b8e1b27ef71f" providerId="ADAL" clId="{04A55B2B-21D8-49F3-BA0D-265053287212}" dt="2025-05-12T19:12:50.791" v="3260"/>
        <pc:sldMkLst>
          <pc:docMk/>
          <pc:sldMk cId="3486060699" sldId="260"/>
        </pc:sldMkLst>
        <pc:spChg chg="mod">
          <ac:chgData name="Ashley Kamper" userId="8d897baa-f7d5-40a3-a3f4-b8e1b27ef71f" providerId="ADAL" clId="{04A55B2B-21D8-49F3-BA0D-265053287212}" dt="2025-05-09T20:13:49.944" v="1836" actId="26606"/>
          <ac:spMkLst>
            <pc:docMk/>
            <pc:sldMk cId="3486060699" sldId="260"/>
            <ac:spMk id="2" creationId="{372C35B3-4C29-8FE1-5525-DF426FE526DB}"/>
          </ac:spMkLst>
        </pc:spChg>
        <pc:spChg chg="mod ord">
          <ac:chgData name="Ashley Kamper" userId="8d897baa-f7d5-40a3-a3f4-b8e1b27ef71f" providerId="ADAL" clId="{04A55B2B-21D8-49F3-BA0D-265053287212}" dt="2025-05-09T20:13:49.944" v="1836" actId="26606"/>
          <ac:spMkLst>
            <pc:docMk/>
            <pc:sldMk cId="3486060699" sldId="260"/>
            <ac:spMk id="3" creationId="{4D7DB1D3-F81E-105C-8E88-0BF7908CBB26}"/>
          </ac:spMkLst>
        </pc:spChg>
        <pc:spChg chg="add">
          <ac:chgData name="Ashley Kamper" userId="8d897baa-f7d5-40a3-a3f4-b8e1b27ef71f" providerId="ADAL" clId="{04A55B2B-21D8-49F3-BA0D-265053287212}" dt="2025-05-09T20:13:49.944" v="1836" actId="26606"/>
          <ac:spMkLst>
            <pc:docMk/>
            <pc:sldMk cId="3486060699" sldId="260"/>
            <ac:spMk id="13" creationId="{BA2AFC67-0973-EC0D-F14E-710D701B20BD}"/>
          </ac:spMkLst>
        </pc:spChg>
        <pc:picChg chg="add mod ord">
          <ac:chgData name="Ashley Kamper" userId="8d897baa-f7d5-40a3-a3f4-b8e1b27ef71f" providerId="ADAL" clId="{04A55B2B-21D8-49F3-BA0D-265053287212}" dt="2025-05-09T20:13:49.944" v="1836" actId="26606"/>
          <ac:picMkLst>
            <pc:docMk/>
            <pc:sldMk cId="3486060699" sldId="260"/>
            <ac:picMk id="6" creationId="{F87A78B5-2721-E2CE-0448-6E9045D275D3}"/>
          </ac:picMkLst>
        </pc:picChg>
      </pc:sldChg>
      <pc:sldChg chg="new del ord">
        <pc:chgData name="Ashley Kamper" userId="8d897baa-f7d5-40a3-a3f4-b8e1b27ef71f" providerId="ADAL" clId="{04A55B2B-21D8-49F3-BA0D-265053287212}" dt="2025-05-12T12:56:23.159" v="1902" actId="2696"/>
        <pc:sldMkLst>
          <pc:docMk/>
          <pc:sldMk cId="1025166220" sldId="261"/>
        </pc:sldMkLst>
      </pc:sldChg>
      <pc:sldChg chg="modSp add mod ord">
        <pc:chgData name="Ashley Kamper" userId="8d897baa-f7d5-40a3-a3f4-b8e1b27ef71f" providerId="ADAL" clId="{04A55B2B-21D8-49F3-BA0D-265053287212}" dt="2025-05-09T20:15:39.889" v="1843" actId="2711"/>
        <pc:sldMkLst>
          <pc:docMk/>
          <pc:sldMk cId="2935867286" sldId="262"/>
        </pc:sldMkLst>
        <pc:spChg chg="mod">
          <ac:chgData name="Ashley Kamper" userId="8d897baa-f7d5-40a3-a3f4-b8e1b27ef71f" providerId="ADAL" clId="{04A55B2B-21D8-49F3-BA0D-265053287212}" dt="2025-05-09T20:15:39.889" v="1843" actId="2711"/>
          <ac:spMkLst>
            <pc:docMk/>
            <pc:sldMk cId="2935867286" sldId="262"/>
            <ac:spMk id="9" creationId="{0D2D9523-4776-AD9A-7F45-7757554F8CF3}"/>
          </ac:spMkLst>
        </pc:spChg>
      </pc:sldChg>
      <pc:sldChg chg="add del">
        <pc:chgData name="Ashley Kamper" userId="8d897baa-f7d5-40a3-a3f4-b8e1b27ef71f" providerId="ADAL" clId="{04A55B2B-21D8-49F3-BA0D-265053287212}" dt="2025-05-12T12:45:38.293" v="1850" actId="2696"/>
        <pc:sldMkLst>
          <pc:docMk/>
          <pc:sldMk cId="2571413553" sldId="263"/>
        </pc:sldMkLst>
      </pc:sldChg>
      <pc:sldChg chg="add ord">
        <pc:chgData name="Ashley Kamper" userId="8d897baa-f7d5-40a3-a3f4-b8e1b27ef71f" providerId="ADAL" clId="{04A55B2B-21D8-49F3-BA0D-265053287212}" dt="2025-05-12T12:47:10.505" v="1879"/>
        <pc:sldMkLst>
          <pc:docMk/>
          <pc:sldMk cId="3173928820" sldId="263"/>
        </pc:sldMkLst>
      </pc:sldChg>
      <pc:sldChg chg="add del">
        <pc:chgData name="Ashley Kamper" userId="8d897baa-f7d5-40a3-a3f4-b8e1b27ef71f" providerId="ADAL" clId="{04A55B2B-21D8-49F3-BA0D-265053287212}" dt="2025-05-12T12:47:56.242" v="1882" actId="2696"/>
        <pc:sldMkLst>
          <pc:docMk/>
          <pc:sldMk cId="1278050078" sldId="264"/>
        </pc:sldMkLst>
      </pc:sldChg>
      <pc:sldChg chg="add ord">
        <pc:chgData name="Ashley Kamper" userId="8d897baa-f7d5-40a3-a3f4-b8e1b27ef71f" providerId="ADAL" clId="{04A55B2B-21D8-49F3-BA0D-265053287212}" dt="2025-05-12T12:52:26.332" v="1890"/>
        <pc:sldMkLst>
          <pc:docMk/>
          <pc:sldMk cId="1394802125" sldId="264"/>
        </pc:sldMkLst>
      </pc:sldChg>
      <pc:sldChg chg="add del">
        <pc:chgData name="Ashley Kamper" userId="8d897baa-f7d5-40a3-a3f4-b8e1b27ef71f" providerId="ADAL" clId="{04A55B2B-21D8-49F3-BA0D-265053287212}" dt="2025-05-12T12:45:40.977" v="1851" actId="2696"/>
        <pc:sldMkLst>
          <pc:docMk/>
          <pc:sldMk cId="3552759581" sldId="264"/>
        </pc:sldMkLst>
      </pc:sldChg>
      <pc:sldChg chg="modSp new del mod">
        <pc:chgData name="Ashley Kamper" userId="8d897baa-f7d5-40a3-a3f4-b8e1b27ef71f" providerId="ADAL" clId="{04A55B2B-21D8-49F3-BA0D-265053287212}" dt="2025-05-12T19:01:01.404" v="2211" actId="2696"/>
        <pc:sldMkLst>
          <pc:docMk/>
          <pc:sldMk cId="518113963" sldId="265"/>
        </pc:sldMkLst>
        <pc:spChg chg="mod">
          <ac:chgData name="Ashley Kamper" userId="8d897baa-f7d5-40a3-a3f4-b8e1b27ef71f" providerId="ADAL" clId="{04A55B2B-21D8-49F3-BA0D-265053287212}" dt="2025-05-12T19:00:56.389" v="2210" actId="20577"/>
          <ac:spMkLst>
            <pc:docMk/>
            <pc:sldMk cId="518113963" sldId="265"/>
            <ac:spMk id="2" creationId="{629CC8F8-2FE8-04BB-5B16-5C8C0782669A}"/>
          </ac:spMkLst>
        </pc:spChg>
      </pc:sldChg>
      <pc:sldChg chg="add del">
        <pc:chgData name="Ashley Kamper" userId="8d897baa-f7d5-40a3-a3f4-b8e1b27ef71f" providerId="ADAL" clId="{04A55B2B-21D8-49F3-BA0D-265053287212}" dt="2025-05-12T12:56:23.159" v="1902" actId="2696"/>
        <pc:sldMkLst>
          <pc:docMk/>
          <pc:sldMk cId="589164332" sldId="265"/>
        </pc:sldMkLst>
      </pc:sldChg>
      <pc:sldChg chg="modSp new del mod">
        <pc:chgData name="Ashley Kamper" userId="8d897baa-f7d5-40a3-a3f4-b8e1b27ef71f" providerId="ADAL" clId="{04A55B2B-21D8-49F3-BA0D-265053287212}" dt="2025-05-12T19:00:45.615" v="2192" actId="2696"/>
        <pc:sldMkLst>
          <pc:docMk/>
          <pc:sldMk cId="2116960014" sldId="265"/>
        </pc:sldMkLst>
        <pc:spChg chg="mod">
          <ac:chgData name="Ashley Kamper" userId="8d897baa-f7d5-40a3-a3f4-b8e1b27ef71f" providerId="ADAL" clId="{04A55B2B-21D8-49F3-BA0D-265053287212}" dt="2025-05-12T19:00:42.531" v="2191" actId="20577"/>
          <ac:spMkLst>
            <pc:docMk/>
            <pc:sldMk cId="2116960014" sldId="265"/>
            <ac:spMk id="2" creationId="{32BE0A9B-F79F-E51B-888B-AF4879F81B65}"/>
          </ac:spMkLst>
        </pc:spChg>
        <pc:spChg chg="mod">
          <ac:chgData name="Ashley Kamper" userId="8d897baa-f7d5-40a3-a3f4-b8e1b27ef71f" providerId="ADAL" clId="{04A55B2B-21D8-49F3-BA0D-265053287212}" dt="2025-05-12T19:00:02.517" v="2157" actId="20577"/>
          <ac:spMkLst>
            <pc:docMk/>
            <pc:sldMk cId="2116960014" sldId="265"/>
            <ac:spMk id="3" creationId="{8EDA3762-9465-1A53-D2BF-D7511A1EACF8}"/>
          </ac:spMkLst>
        </pc:spChg>
      </pc:sldChg>
      <pc:sldChg chg="addSp delSp modSp new mod">
        <pc:chgData name="Ashley Kamper" userId="8d897baa-f7d5-40a3-a3f4-b8e1b27ef71f" providerId="ADAL" clId="{04A55B2B-21D8-49F3-BA0D-265053287212}" dt="2025-05-12T19:04:43.149" v="2593" actId="403"/>
        <pc:sldMkLst>
          <pc:docMk/>
          <pc:sldMk cId="2236239306" sldId="265"/>
        </pc:sldMkLst>
        <pc:spChg chg="mod">
          <ac:chgData name="Ashley Kamper" userId="8d897baa-f7d5-40a3-a3f4-b8e1b27ef71f" providerId="ADAL" clId="{04A55B2B-21D8-49F3-BA0D-265053287212}" dt="2025-05-12T19:04:43.149" v="2593" actId="403"/>
          <ac:spMkLst>
            <pc:docMk/>
            <pc:sldMk cId="2236239306" sldId="265"/>
            <ac:spMk id="2" creationId="{7074B620-D2F9-9B7B-50E0-1A2CAD008ED0}"/>
          </ac:spMkLst>
        </pc:spChg>
        <pc:spChg chg="del">
          <ac:chgData name="Ashley Kamper" userId="8d897baa-f7d5-40a3-a3f4-b8e1b27ef71f" providerId="ADAL" clId="{04A55B2B-21D8-49F3-BA0D-265053287212}" dt="2025-05-12T19:01:36.133" v="2230" actId="931"/>
          <ac:spMkLst>
            <pc:docMk/>
            <pc:sldMk cId="2236239306" sldId="265"/>
            <ac:spMk id="3" creationId="{9ECC7581-5268-002D-475F-2EE4C99AD0AE}"/>
          </ac:spMkLst>
        </pc:spChg>
        <pc:spChg chg="del mod">
          <ac:chgData name="Ashley Kamper" userId="8d897baa-f7d5-40a3-a3f4-b8e1b27ef71f" providerId="ADAL" clId="{04A55B2B-21D8-49F3-BA0D-265053287212}" dt="2025-05-12T19:04:11.510" v="2557" actId="26606"/>
          <ac:spMkLst>
            <pc:docMk/>
            <pc:sldMk cId="2236239306" sldId="265"/>
            <ac:spMk id="4" creationId="{A94F1541-7A9B-0B13-0A80-09C9C01E82E7}"/>
          </ac:spMkLst>
        </pc:spChg>
        <pc:graphicFrameChg chg="add">
          <ac:chgData name="Ashley Kamper" userId="8d897baa-f7d5-40a3-a3f4-b8e1b27ef71f" providerId="ADAL" clId="{04A55B2B-21D8-49F3-BA0D-265053287212}" dt="2025-05-12T19:04:11.510" v="2557" actId="26606"/>
          <ac:graphicFrameMkLst>
            <pc:docMk/>
            <pc:sldMk cId="2236239306" sldId="265"/>
            <ac:graphicFrameMk id="8" creationId="{2A16C5BB-C69D-FAAC-784A-CDEB64BF30A6}"/>
          </ac:graphicFrameMkLst>
        </pc:graphicFrameChg>
        <pc:picChg chg="add mod">
          <ac:chgData name="Ashley Kamper" userId="8d897baa-f7d5-40a3-a3f4-b8e1b27ef71f" providerId="ADAL" clId="{04A55B2B-21D8-49F3-BA0D-265053287212}" dt="2025-05-12T19:01:37.729" v="2232" actId="962"/>
          <ac:picMkLst>
            <pc:docMk/>
            <pc:sldMk cId="2236239306" sldId="265"/>
            <ac:picMk id="6" creationId="{F7EB6716-801E-6B3C-B1B4-492F2AFAF0FA}"/>
          </ac:picMkLst>
        </pc:picChg>
      </pc:sldChg>
      <pc:sldChg chg="add del">
        <pc:chgData name="Ashley Kamper" userId="8d897baa-f7d5-40a3-a3f4-b8e1b27ef71f" providerId="ADAL" clId="{04A55B2B-21D8-49F3-BA0D-265053287212}" dt="2025-05-12T12:56:23.159" v="1902" actId="2696"/>
        <pc:sldMkLst>
          <pc:docMk/>
          <pc:sldMk cId="1530247031" sldId="266"/>
        </pc:sldMkLst>
      </pc:sldChg>
      <pc:sldChg chg="addSp delSp modSp new mod">
        <pc:chgData name="Ashley Kamper" userId="8d897baa-f7d5-40a3-a3f4-b8e1b27ef71f" providerId="ADAL" clId="{04A55B2B-21D8-49F3-BA0D-265053287212}" dt="2025-05-12T19:12:20.296" v="3257" actId="20577"/>
        <pc:sldMkLst>
          <pc:docMk/>
          <pc:sldMk cId="2668336944" sldId="266"/>
        </pc:sldMkLst>
        <pc:spChg chg="mod">
          <ac:chgData name="Ashley Kamper" userId="8d897baa-f7d5-40a3-a3f4-b8e1b27ef71f" providerId="ADAL" clId="{04A55B2B-21D8-49F3-BA0D-265053287212}" dt="2025-05-12T19:04:36.892" v="2591" actId="403"/>
          <ac:spMkLst>
            <pc:docMk/>
            <pc:sldMk cId="2668336944" sldId="266"/>
            <ac:spMk id="2" creationId="{45A9A4CF-C552-3153-6725-7F2F6A15503C}"/>
          </ac:spMkLst>
        </pc:spChg>
        <pc:spChg chg="del">
          <ac:chgData name="Ashley Kamper" userId="8d897baa-f7d5-40a3-a3f4-b8e1b27ef71f" providerId="ADAL" clId="{04A55B2B-21D8-49F3-BA0D-265053287212}" dt="2025-05-12T19:05:04.157" v="2594" actId="931"/>
          <ac:spMkLst>
            <pc:docMk/>
            <pc:sldMk cId="2668336944" sldId="266"/>
            <ac:spMk id="3" creationId="{090FF99C-803C-B66D-E6FE-1845B65847C4}"/>
          </ac:spMkLst>
        </pc:spChg>
        <pc:spChg chg="del">
          <ac:chgData name="Ashley Kamper" userId="8d897baa-f7d5-40a3-a3f4-b8e1b27ef71f" providerId="ADAL" clId="{04A55B2B-21D8-49F3-BA0D-265053287212}" dt="2025-05-12T19:05:32.661" v="2602" actId="931"/>
          <ac:spMkLst>
            <pc:docMk/>
            <pc:sldMk cId="2668336944" sldId="266"/>
            <ac:spMk id="4" creationId="{E1192709-24F8-F4DA-B00A-36C9841C9FFA}"/>
          </ac:spMkLst>
        </pc:spChg>
        <pc:spChg chg="add mod">
          <ac:chgData name="Ashley Kamper" userId="8d897baa-f7d5-40a3-a3f4-b8e1b27ef71f" providerId="ADAL" clId="{04A55B2B-21D8-49F3-BA0D-265053287212}" dt="2025-05-12T19:12:20.296" v="3257" actId="20577"/>
          <ac:spMkLst>
            <pc:docMk/>
            <pc:sldMk cId="2668336944" sldId="266"/>
            <ac:spMk id="9" creationId="{7B969556-8953-5FC5-1B46-EFE5DB0E514D}"/>
          </ac:spMkLst>
        </pc:spChg>
        <pc:picChg chg="add mod">
          <ac:chgData name="Ashley Kamper" userId="8d897baa-f7d5-40a3-a3f4-b8e1b27ef71f" providerId="ADAL" clId="{04A55B2B-21D8-49F3-BA0D-265053287212}" dt="2025-05-12T19:05:21.567" v="2601" actId="14100"/>
          <ac:picMkLst>
            <pc:docMk/>
            <pc:sldMk cId="2668336944" sldId="266"/>
            <ac:picMk id="6" creationId="{2AFACF32-C226-0C53-4BE7-5F98045DA45E}"/>
          </ac:picMkLst>
        </pc:picChg>
        <pc:picChg chg="add mod">
          <ac:chgData name="Ashley Kamper" userId="8d897baa-f7d5-40a3-a3f4-b8e1b27ef71f" providerId="ADAL" clId="{04A55B2B-21D8-49F3-BA0D-265053287212}" dt="2025-05-12T19:05:41.549" v="2607" actId="14100"/>
          <ac:picMkLst>
            <pc:docMk/>
            <pc:sldMk cId="2668336944" sldId="266"/>
            <ac:picMk id="8" creationId="{7191100E-0EE4-A3CD-37A0-BA78A1EB7A62}"/>
          </ac:picMkLst>
        </pc:picChg>
      </pc:sldChg>
      <pc:sldChg chg="modSp new mod setBg">
        <pc:chgData name="Ashley Kamper" userId="8d897baa-f7d5-40a3-a3f4-b8e1b27ef71f" providerId="ADAL" clId="{04A55B2B-21D8-49F3-BA0D-265053287212}" dt="2025-05-12T19:17:47.144" v="3447" actId="403"/>
        <pc:sldMkLst>
          <pc:docMk/>
          <pc:sldMk cId="649782632" sldId="267"/>
        </pc:sldMkLst>
        <pc:spChg chg="mod">
          <ac:chgData name="Ashley Kamper" userId="8d897baa-f7d5-40a3-a3f4-b8e1b27ef71f" providerId="ADAL" clId="{04A55B2B-21D8-49F3-BA0D-265053287212}" dt="2025-05-12T19:17:47.144" v="3447" actId="403"/>
          <ac:spMkLst>
            <pc:docMk/>
            <pc:sldMk cId="649782632" sldId="267"/>
            <ac:spMk id="2" creationId="{AC7A48A5-7E6B-D093-65E3-68146C7EC308}"/>
          </ac:spMkLst>
        </pc:spChg>
        <pc:spChg chg="mod">
          <ac:chgData name="Ashley Kamper" userId="8d897baa-f7d5-40a3-a3f4-b8e1b27ef71f" providerId="ADAL" clId="{04A55B2B-21D8-49F3-BA0D-265053287212}" dt="2025-05-12T19:17:36.338" v="3445" actId="207"/>
          <ac:spMkLst>
            <pc:docMk/>
            <pc:sldMk cId="649782632" sldId="267"/>
            <ac:spMk id="3" creationId="{643CC6E4-92F8-B51E-CD0D-59FCDB9FE7F5}"/>
          </ac:spMkLst>
        </pc:spChg>
      </pc:sldChg>
      <pc:sldChg chg="modSp new del mod">
        <pc:chgData name="Ashley Kamper" userId="8d897baa-f7d5-40a3-a3f4-b8e1b27ef71f" providerId="ADAL" clId="{04A55B2B-21D8-49F3-BA0D-265053287212}" dt="2025-05-12T19:20:51.654" v="3814" actId="2696"/>
        <pc:sldMkLst>
          <pc:docMk/>
          <pc:sldMk cId="2142492477" sldId="268"/>
        </pc:sldMkLst>
        <pc:spChg chg="mod">
          <ac:chgData name="Ashley Kamper" userId="8d897baa-f7d5-40a3-a3f4-b8e1b27ef71f" providerId="ADAL" clId="{04A55B2B-21D8-49F3-BA0D-265053287212}" dt="2025-05-12T19:18:39.738" v="3458" actId="403"/>
          <ac:spMkLst>
            <pc:docMk/>
            <pc:sldMk cId="2142492477" sldId="268"/>
            <ac:spMk id="2" creationId="{178A0FDC-0578-DFDA-06AE-8121CEF4A9BB}"/>
          </ac:spMkLst>
        </pc:spChg>
        <pc:spChg chg="mod">
          <ac:chgData name="Ashley Kamper" userId="8d897baa-f7d5-40a3-a3f4-b8e1b27ef71f" providerId="ADAL" clId="{04A55B2B-21D8-49F3-BA0D-265053287212}" dt="2025-05-12T19:20:33.377" v="3813" actId="5793"/>
          <ac:spMkLst>
            <pc:docMk/>
            <pc:sldMk cId="2142492477" sldId="268"/>
            <ac:spMk id="3" creationId="{7389E86E-EBDF-6961-6182-02ECB8790993}"/>
          </ac:spMkLst>
        </pc:spChg>
      </pc:sldChg>
      <pc:sldMasterChg chg="add del addSldLayout delSldLayout">
        <pc:chgData name="Ashley Kamper" userId="8d897baa-f7d5-40a3-a3f4-b8e1b27ef71f" providerId="ADAL" clId="{04A55B2B-21D8-49F3-BA0D-265053287212}" dt="2025-05-12T12:47:56.242" v="1882" actId="2696"/>
        <pc:sldMasterMkLst>
          <pc:docMk/>
          <pc:sldMasterMk cId="1633490287" sldId="2147483648"/>
        </pc:sldMasterMkLst>
        <pc:sldLayoutChg chg="add del">
          <pc:chgData name="Ashley Kamper" userId="8d897baa-f7d5-40a3-a3f4-b8e1b27ef71f" providerId="ADAL" clId="{04A55B2B-21D8-49F3-BA0D-265053287212}" dt="2025-05-12T12:47:56.242" v="1882" actId="2696"/>
          <pc:sldLayoutMkLst>
            <pc:docMk/>
            <pc:sldMasterMk cId="1633490287" sldId="2147483648"/>
            <pc:sldLayoutMk cId="2425641902" sldId="2147483650"/>
          </pc:sldLayoutMkLst>
        </pc:sldLayoutChg>
      </pc:sldMasterChg>
      <pc:sldMasterChg chg="add del addSldLayout delSldLayout">
        <pc:chgData name="Ashley Kamper" userId="8d897baa-f7d5-40a3-a3f4-b8e1b27ef71f" providerId="ADAL" clId="{04A55B2B-21D8-49F3-BA0D-265053287212}" dt="2025-05-08T21:16:41.040" v="171" actId="26606"/>
        <pc:sldMasterMkLst>
          <pc:docMk/>
          <pc:sldMasterMk cId="2113638814" sldId="2147483648"/>
        </pc:sldMasterMkLst>
        <pc:sldLayoutChg chg="add del">
          <pc:chgData name="Ashley Kamper" userId="8d897baa-f7d5-40a3-a3f4-b8e1b27ef71f" providerId="ADAL" clId="{04A55B2B-21D8-49F3-BA0D-265053287212}" dt="2025-05-08T21:16:41.040" v="171" actId="26606"/>
          <pc:sldLayoutMkLst>
            <pc:docMk/>
            <pc:sldMasterMk cId="2113638814" sldId="2147483648"/>
            <pc:sldLayoutMk cId="3568813444" sldId="2147483649"/>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2106024026" sldId="2147483650"/>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1620398616" sldId="2147483651"/>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3982432686" sldId="2147483652"/>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4201245068" sldId="2147483653"/>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2792654454" sldId="2147483654"/>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885660299" sldId="2147483655"/>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2381358554" sldId="2147483656"/>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2087784322" sldId="2147483657"/>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1757980780" sldId="2147483658"/>
          </pc:sldLayoutMkLst>
        </pc:sldLayoutChg>
        <pc:sldLayoutChg chg="add del">
          <pc:chgData name="Ashley Kamper" userId="8d897baa-f7d5-40a3-a3f4-b8e1b27ef71f" providerId="ADAL" clId="{04A55B2B-21D8-49F3-BA0D-265053287212}" dt="2025-05-08T21:16:41.040" v="171" actId="26606"/>
          <pc:sldLayoutMkLst>
            <pc:docMk/>
            <pc:sldMasterMk cId="2113638814" sldId="2147483648"/>
            <pc:sldLayoutMk cId="3467965187" sldId="2147483659"/>
          </pc:sldLayoutMkLst>
        </pc:sldLayoutChg>
      </pc:sldMasterChg>
      <pc:sldMasterChg chg="add del replId addSldLayout delSldLayout">
        <pc:chgData name="Ashley Kamper" userId="8d897baa-f7d5-40a3-a3f4-b8e1b27ef71f" providerId="ADAL" clId="{04A55B2B-21D8-49F3-BA0D-265053287212}" dt="2025-05-08T21:15:31.603" v="117" actId="26606"/>
        <pc:sldMasterMkLst>
          <pc:docMk/>
          <pc:sldMasterMk cId="103940654" sldId="2147483660"/>
        </pc:sldMasterMkLst>
        <pc:sldLayoutChg chg="add del">
          <pc:chgData name="Ashley Kamper" userId="8d897baa-f7d5-40a3-a3f4-b8e1b27ef71f" providerId="ADAL" clId="{04A55B2B-21D8-49F3-BA0D-265053287212}" dt="2025-05-08T21:15:31.603" v="117" actId="26606"/>
          <pc:sldLayoutMkLst>
            <pc:docMk/>
            <pc:sldMasterMk cId="103940654" sldId="2147483660"/>
            <pc:sldLayoutMk cId="612880283" sldId="2147483661"/>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3835179807" sldId="2147483662"/>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174297179" sldId="2147483663"/>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3475883493" sldId="2147483664"/>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3665430495" sldId="2147483665"/>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2249213963" sldId="2147483666"/>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2361555039" sldId="2147483667"/>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2541443268" sldId="2147483668"/>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1576997612" sldId="2147483669"/>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1199653635" sldId="2147483670"/>
          </pc:sldLayoutMkLst>
        </pc:sldLayoutChg>
        <pc:sldLayoutChg chg="add del replId">
          <pc:chgData name="Ashley Kamper" userId="8d897baa-f7d5-40a3-a3f4-b8e1b27ef71f" providerId="ADAL" clId="{04A55B2B-21D8-49F3-BA0D-265053287212}" dt="2025-05-08T21:15:31.603" v="117" actId="26606"/>
          <pc:sldLayoutMkLst>
            <pc:docMk/>
            <pc:sldMasterMk cId="103940654" sldId="2147483660"/>
            <pc:sldLayoutMk cId="1157685077" sldId="2147483671"/>
          </pc:sldLayoutMkLst>
        </pc:sldLayoutChg>
      </pc:sldMasterChg>
      <pc:sldMasterChg chg="add replId addSldLayout">
        <pc:chgData name="Ashley Kamper" userId="8d897baa-f7d5-40a3-a3f4-b8e1b27ef71f" providerId="ADAL" clId="{04A55B2B-21D8-49F3-BA0D-265053287212}" dt="2025-05-08T21:16:41.040" v="171" actId="26606"/>
        <pc:sldMasterMkLst>
          <pc:docMk/>
          <pc:sldMasterMk cId="4218343786" sldId="2147483660"/>
        </pc:sldMasterMkLst>
        <pc:sldLayoutChg chg="add">
          <pc:chgData name="Ashley Kamper" userId="8d897baa-f7d5-40a3-a3f4-b8e1b27ef71f" providerId="ADAL" clId="{04A55B2B-21D8-49F3-BA0D-265053287212}" dt="2025-05-08T21:16:41.040" v="171" actId="26606"/>
          <pc:sldLayoutMkLst>
            <pc:docMk/>
            <pc:sldMasterMk cId="4218343786" sldId="2147483660"/>
            <pc:sldLayoutMk cId="4169275501" sldId="2147483661"/>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804881405" sldId="2147483662"/>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2744756624" sldId="2147483663"/>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1950835717" sldId="2147483664"/>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4233019509" sldId="2147483665"/>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3088529941" sldId="2147483666"/>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2752607940" sldId="2147483667"/>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3188225511" sldId="2147483668"/>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2798775765" sldId="2147483669"/>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1609054758" sldId="2147483670"/>
          </pc:sldLayoutMkLst>
        </pc:sldLayoutChg>
        <pc:sldLayoutChg chg="add replId">
          <pc:chgData name="Ashley Kamper" userId="8d897baa-f7d5-40a3-a3f4-b8e1b27ef71f" providerId="ADAL" clId="{04A55B2B-21D8-49F3-BA0D-265053287212}" dt="2025-05-08T21:16:41.040" v="171" actId="26606"/>
          <pc:sldLayoutMkLst>
            <pc:docMk/>
            <pc:sldMasterMk cId="4218343786" sldId="2147483660"/>
            <pc:sldLayoutMk cId="3151667142" sldId="2147483671"/>
          </pc:sldLayoutMkLst>
        </pc:sldLayoutChg>
      </pc:sldMasterChg>
      <pc:sldMasterChg chg="add addSldLayout">
        <pc:chgData name="Ashley Kamper" userId="8d897baa-f7d5-40a3-a3f4-b8e1b27ef71f" providerId="ADAL" clId="{04A55B2B-21D8-49F3-BA0D-265053287212}" dt="2025-05-09T20:03:30.461" v="1626" actId="27028"/>
        <pc:sldMasterMkLst>
          <pc:docMk/>
          <pc:sldMasterMk cId="2849940869" sldId="2147483672"/>
        </pc:sldMasterMkLst>
        <pc:sldLayoutChg chg="add">
          <pc:chgData name="Ashley Kamper" userId="8d897baa-f7d5-40a3-a3f4-b8e1b27ef71f" providerId="ADAL" clId="{04A55B2B-21D8-49F3-BA0D-265053287212}" dt="2025-05-09T20:03:30.461" v="1626" actId="27028"/>
          <pc:sldLayoutMkLst>
            <pc:docMk/>
            <pc:sldMasterMk cId="2849940869" sldId="2147483672"/>
            <pc:sldLayoutMk cId="519267805" sldId="2147483673"/>
          </pc:sldLayoutMkLst>
        </pc:sldLayoutChg>
      </pc:sldMasterChg>
      <pc:sldMasterChg chg="add del addSldLayout delSldLayout">
        <pc:chgData name="Ashley Kamper" userId="8d897baa-f7d5-40a3-a3f4-b8e1b27ef71f" providerId="ADAL" clId="{04A55B2B-21D8-49F3-BA0D-265053287212}" dt="2025-05-08T21:15:30.270" v="113" actId="26606"/>
        <pc:sldMasterMkLst>
          <pc:docMk/>
          <pc:sldMasterMk cId="496150512" sldId="2147483673"/>
        </pc:sldMasterMkLst>
        <pc:sldLayoutChg chg="add del">
          <pc:chgData name="Ashley Kamper" userId="8d897baa-f7d5-40a3-a3f4-b8e1b27ef71f" providerId="ADAL" clId="{04A55B2B-21D8-49F3-BA0D-265053287212}" dt="2025-05-08T21:15:30.270" v="113" actId="26606"/>
          <pc:sldLayoutMkLst>
            <pc:docMk/>
            <pc:sldMasterMk cId="496150512" sldId="2147483673"/>
            <pc:sldLayoutMk cId="3215449023" sldId="2147483662"/>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3142018321" sldId="2147483663"/>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714247634" sldId="2147483664"/>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1911057966" sldId="2147483665"/>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3934462114" sldId="2147483666"/>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3883360942" sldId="2147483667"/>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3187237187" sldId="2147483668"/>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951324659" sldId="2147483669"/>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2282944019" sldId="2147483670"/>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2702217598" sldId="2147483671"/>
          </pc:sldLayoutMkLst>
        </pc:sldLayoutChg>
        <pc:sldLayoutChg chg="add del">
          <pc:chgData name="Ashley Kamper" userId="8d897baa-f7d5-40a3-a3f4-b8e1b27ef71f" providerId="ADAL" clId="{04A55B2B-21D8-49F3-BA0D-265053287212}" dt="2025-05-08T21:15:30.270" v="113" actId="26606"/>
          <pc:sldLayoutMkLst>
            <pc:docMk/>
            <pc:sldMasterMk cId="496150512" sldId="2147483673"/>
            <pc:sldLayoutMk cId="3732435503" sldId="2147483672"/>
          </pc:sldLayoutMkLst>
        </pc:sldLayoutChg>
      </pc:sldMasterChg>
      <pc:sldMasterChg chg="add del addSldLayout delSldLayout">
        <pc:chgData name="Ashley Kamper" userId="8d897baa-f7d5-40a3-a3f4-b8e1b27ef71f" providerId="ADAL" clId="{04A55B2B-21D8-49F3-BA0D-265053287212}" dt="2025-05-08T21:16:18.948" v="170" actId="26606"/>
        <pc:sldMasterMkLst>
          <pc:docMk/>
          <pc:sldMasterMk cId="3379018228" sldId="2147483673"/>
        </pc:sldMasterMkLst>
        <pc:sldLayoutChg chg="add del">
          <pc:chgData name="Ashley Kamper" userId="8d897baa-f7d5-40a3-a3f4-b8e1b27ef71f" providerId="ADAL" clId="{04A55B2B-21D8-49F3-BA0D-265053287212}" dt="2025-05-08T21:16:18.948" v="170" actId="26606"/>
          <pc:sldLayoutMkLst>
            <pc:docMk/>
            <pc:sldMasterMk cId="3379018228" sldId="2147483673"/>
            <pc:sldLayoutMk cId="64441974" sldId="2147483662"/>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2306574725" sldId="2147483663"/>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3466465621" sldId="2147483664"/>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20052656" sldId="2147483665"/>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3023544907" sldId="2147483666"/>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2065797359" sldId="2147483667"/>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3997060184" sldId="2147483668"/>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1562731867" sldId="2147483669"/>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1776616925" sldId="2147483670"/>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275132718" sldId="2147483671"/>
          </pc:sldLayoutMkLst>
        </pc:sldLayoutChg>
        <pc:sldLayoutChg chg="add del">
          <pc:chgData name="Ashley Kamper" userId="8d897baa-f7d5-40a3-a3f4-b8e1b27ef71f" providerId="ADAL" clId="{04A55B2B-21D8-49F3-BA0D-265053287212}" dt="2025-05-08T21:16:18.948" v="170" actId="26606"/>
          <pc:sldLayoutMkLst>
            <pc:docMk/>
            <pc:sldMasterMk cId="3379018228" sldId="2147483673"/>
            <pc:sldLayoutMk cId="253362579" sldId="2147483672"/>
          </pc:sldLayoutMkLst>
        </pc:sldLayoutChg>
      </pc:sldMasterChg>
      <pc:sldMasterChg chg="add del addSldLayout delSldLayout">
        <pc:chgData name="Ashley Kamper" userId="8d897baa-f7d5-40a3-a3f4-b8e1b27ef71f" providerId="ADAL" clId="{04A55B2B-21D8-49F3-BA0D-265053287212}" dt="2025-05-08T21:15:35.676" v="120" actId="26606"/>
        <pc:sldMasterMkLst>
          <pc:docMk/>
          <pc:sldMasterMk cId="3637240623" sldId="2147483686"/>
        </pc:sldMasterMkLst>
        <pc:sldLayoutChg chg="add del">
          <pc:chgData name="Ashley Kamper" userId="8d897baa-f7d5-40a3-a3f4-b8e1b27ef71f" providerId="ADAL" clId="{04A55B2B-21D8-49F3-BA0D-265053287212}" dt="2025-05-08T21:15:35.676" v="120" actId="26606"/>
          <pc:sldLayoutMkLst>
            <pc:docMk/>
            <pc:sldMasterMk cId="3637240623" sldId="2147483686"/>
            <pc:sldLayoutMk cId="1426139777" sldId="2147483675"/>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3836493900" sldId="2147483676"/>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1888075383" sldId="2147483677"/>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766314899" sldId="2147483678"/>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3982246535" sldId="2147483679"/>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210832159" sldId="2147483680"/>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1358556283" sldId="2147483681"/>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4029864568" sldId="2147483682"/>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1803008809" sldId="2147483683"/>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3509715638" sldId="2147483684"/>
          </pc:sldLayoutMkLst>
        </pc:sldLayoutChg>
        <pc:sldLayoutChg chg="add del">
          <pc:chgData name="Ashley Kamper" userId="8d897baa-f7d5-40a3-a3f4-b8e1b27ef71f" providerId="ADAL" clId="{04A55B2B-21D8-49F3-BA0D-265053287212}" dt="2025-05-08T21:15:35.676" v="120" actId="26606"/>
          <pc:sldLayoutMkLst>
            <pc:docMk/>
            <pc:sldMasterMk cId="3637240623" sldId="2147483686"/>
            <pc:sldLayoutMk cId="2489134389" sldId="2147483685"/>
          </pc:sldLayoutMkLst>
        </pc:sldLayoutChg>
      </pc:sldMasterChg>
      <pc:sldMasterChg chg="add del addSldLayout delSldLayout">
        <pc:chgData name="Ashley Kamper" userId="8d897baa-f7d5-40a3-a3f4-b8e1b27ef71f" providerId="ADAL" clId="{04A55B2B-21D8-49F3-BA0D-265053287212}" dt="2025-05-08T21:15:28.921" v="109" actId="26606"/>
        <pc:sldMasterMkLst>
          <pc:docMk/>
          <pc:sldMasterMk cId="1258393476" sldId="2147483712"/>
        </pc:sldMasterMkLst>
        <pc:sldLayoutChg chg="add del">
          <pc:chgData name="Ashley Kamper" userId="8d897baa-f7d5-40a3-a3f4-b8e1b27ef71f" providerId="ADAL" clId="{04A55B2B-21D8-49F3-BA0D-265053287212}" dt="2025-05-08T21:15:28.921" v="109" actId="26606"/>
          <pc:sldLayoutMkLst>
            <pc:docMk/>
            <pc:sldMasterMk cId="1258393476" sldId="2147483712"/>
            <pc:sldLayoutMk cId="437702572" sldId="2147483701"/>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348521890" sldId="2147483702"/>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92252958" sldId="2147483703"/>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571126573" sldId="2147483704"/>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3305428653" sldId="2147483705"/>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2909656533" sldId="2147483706"/>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789245312" sldId="2147483707"/>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59037851" sldId="2147483708"/>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359724" sldId="2147483709"/>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411015235" sldId="2147483710"/>
          </pc:sldLayoutMkLst>
        </pc:sldLayoutChg>
        <pc:sldLayoutChg chg="add del">
          <pc:chgData name="Ashley Kamper" userId="8d897baa-f7d5-40a3-a3f4-b8e1b27ef71f" providerId="ADAL" clId="{04A55B2B-21D8-49F3-BA0D-265053287212}" dt="2025-05-08T21:15:28.921" v="109" actId="26606"/>
          <pc:sldLayoutMkLst>
            <pc:docMk/>
            <pc:sldMasterMk cId="1258393476" sldId="2147483712"/>
            <pc:sldLayoutMk cId="1128968501" sldId="2147483711"/>
          </pc:sldLayoutMkLst>
        </pc:sldLayoutChg>
      </pc:sldMasterChg>
      <pc:sldMasterChg chg="add addSldLayout">
        <pc:chgData name="Ashley Kamper" userId="8d897baa-f7d5-40a3-a3f4-b8e1b27ef71f" providerId="ADAL" clId="{04A55B2B-21D8-49F3-BA0D-265053287212}" dt="2025-05-12T12:52:23.143" v="1887" actId="27028"/>
        <pc:sldMasterMkLst>
          <pc:docMk/>
          <pc:sldMasterMk cId="1685820494" sldId="2147483761"/>
        </pc:sldMasterMkLst>
        <pc:sldLayoutChg chg="add">
          <pc:chgData name="Ashley Kamper" userId="8d897baa-f7d5-40a3-a3f4-b8e1b27ef71f" providerId="ADAL" clId="{04A55B2B-21D8-49F3-BA0D-265053287212}" dt="2025-05-12T12:52:23.143" v="1887" actId="27028"/>
          <pc:sldLayoutMkLst>
            <pc:docMk/>
            <pc:sldMasterMk cId="1685820494" sldId="2147483761"/>
            <pc:sldLayoutMk cId="4001305113" sldId="2147483757"/>
          </pc:sldLayoutMkLst>
        </pc:sldLayoutChg>
      </pc:sldMasterChg>
    </pc:docChg>
  </pc:docChgLst>
  <pc:docChgLst>
    <pc:chgData name="Sophia Kiani" userId="S::sk273180@my.stchas.edu::3aabaad1-9276-41d5-8195-8b6a1c4c8711" providerId="AD" clId="Web-{825C9A1E-7F9C-84F7-CD5D-67FDE23BE92C}"/>
    <pc:docChg chg="delSld modSld modSection">
      <pc:chgData name="Sophia Kiani" userId="S::sk273180@my.stchas.edu::3aabaad1-9276-41d5-8195-8b6a1c4c8711" providerId="AD" clId="Web-{825C9A1E-7F9C-84F7-CD5D-67FDE23BE92C}" dt="2025-05-12T19:58:08.779" v="10" actId="20577"/>
      <pc:docMkLst>
        <pc:docMk/>
      </pc:docMkLst>
      <pc:sldChg chg="modSp">
        <pc:chgData name="Sophia Kiani" userId="S::sk273180@my.stchas.edu::3aabaad1-9276-41d5-8195-8b6a1c4c8711" providerId="AD" clId="Web-{825C9A1E-7F9C-84F7-CD5D-67FDE23BE92C}" dt="2025-05-12T19:58:08.779" v="10" actId="20577"/>
        <pc:sldMkLst>
          <pc:docMk/>
          <pc:sldMk cId="2026959971" sldId="257"/>
        </pc:sldMkLst>
        <pc:spChg chg="mod">
          <ac:chgData name="Sophia Kiani" userId="S::sk273180@my.stchas.edu::3aabaad1-9276-41d5-8195-8b6a1c4c8711" providerId="AD" clId="Web-{825C9A1E-7F9C-84F7-CD5D-67FDE23BE92C}" dt="2025-05-12T19:58:08.779" v="10" actId="20577"/>
          <ac:spMkLst>
            <pc:docMk/>
            <pc:sldMk cId="2026959971" sldId="257"/>
            <ac:spMk id="3" creationId="{C5D46A8B-DD7F-2635-C758-EC3A72EB5013}"/>
          </ac:spMkLst>
        </pc:spChg>
      </pc:sldChg>
      <pc:sldChg chg="del">
        <pc:chgData name="Sophia Kiani" userId="S::sk273180@my.stchas.edu::3aabaad1-9276-41d5-8195-8b6a1c4c8711" providerId="AD" clId="Web-{825C9A1E-7F9C-84F7-CD5D-67FDE23BE92C}" dt="2025-05-12T19:53:15.517" v="0"/>
        <pc:sldMkLst>
          <pc:docMk/>
          <pc:sldMk cId="2935867286" sldId="262"/>
        </pc:sldMkLst>
      </pc:sldChg>
      <pc:sldChg chg="del">
        <pc:chgData name="Sophia Kiani" userId="S::sk273180@my.stchas.edu::3aabaad1-9276-41d5-8195-8b6a1c4c8711" providerId="AD" clId="Web-{825C9A1E-7F9C-84F7-CD5D-67FDE23BE92C}" dt="2025-05-12T19:53:43.925" v="1"/>
        <pc:sldMkLst>
          <pc:docMk/>
          <pc:sldMk cId="3173928820" sldId="263"/>
        </pc:sldMkLst>
      </pc:sldChg>
    </pc:docChg>
  </pc:docChgLst>
  <pc:docChgLst>
    <pc:chgData name="Sophia Kiani" userId="3aabaad1-9276-41d5-8195-8b6a1c4c8711" providerId="ADAL" clId="{BA4FA46D-B48C-574E-8BBE-8E863CCAD329}"/>
    <pc:docChg chg="custSel modSld">
      <pc:chgData name="Sophia Kiani" userId="3aabaad1-9276-41d5-8195-8b6a1c4c8711" providerId="ADAL" clId="{BA4FA46D-B48C-574E-8BBE-8E863CCAD329}" dt="2025-05-12T17:15:16.244" v="12" actId="20577"/>
      <pc:docMkLst>
        <pc:docMk/>
      </pc:docMkLst>
      <pc:sldChg chg="modSp">
        <pc:chgData name="Sophia Kiani" userId="3aabaad1-9276-41d5-8195-8b6a1c4c8711" providerId="ADAL" clId="{BA4FA46D-B48C-574E-8BBE-8E863CCAD329}" dt="2025-05-12T17:15:16.244" v="12" actId="20577"/>
        <pc:sldMkLst>
          <pc:docMk/>
          <pc:sldMk cId="3486060699" sldId="260"/>
        </pc:sldMkLst>
        <pc:spChg chg="mod">
          <ac:chgData name="Sophia Kiani" userId="3aabaad1-9276-41d5-8195-8b6a1c4c8711" providerId="ADAL" clId="{BA4FA46D-B48C-574E-8BBE-8E863CCAD329}" dt="2025-05-12T17:15:16.244" v="12" actId="20577"/>
          <ac:spMkLst>
            <pc:docMk/>
            <pc:sldMk cId="3486060699" sldId="260"/>
            <ac:spMk id="3" creationId="{4D7DB1D3-F81E-105C-8E88-0BF7908CBB2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38A814-71A0-4DD2-9A4E-F33503E7F8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8712BA-AC48-4698-A53C-E3CA2A67394D}">
      <dgm:prSet/>
      <dgm:spPr/>
      <dgm:t>
        <a:bodyPr/>
        <a:lstStyle/>
        <a:p>
          <a:r>
            <a:rPr lang="en-US"/>
            <a:t>Plan AI is easy to access.</a:t>
          </a:r>
        </a:p>
      </dgm:t>
    </dgm:pt>
    <dgm:pt modelId="{54942FC0-1F49-45F3-B916-AD10197DF7F6}" type="parTrans" cxnId="{0A17E33B-7D28-42D9-8D2D-C61B950C1649}">
      <dgm:prSet/>
      <dgm:spPr/>
      <dgm:t>
        <a:bodyPr/>
        <a:lstStyle/>
        <a:p>
          <a:endParaRPr lang="en-US"/>
        </a:p>
      </dgm:t>
    </dgm:pt>
    <dgm:pt modelId="{D669D6F9-B791-46B4-9635-266257CF92B4}" type="sibTrans" cxnId="{0A17E33B-7D28-42D9-8D2D-C61B950C1649}">
      <dgm:prSet/>
      <dgm:spPr/>
      <dgm:t>
        <a:bodyPr/>
        <a:lstStyle/>
        <a:p>
          <a:endParaRPr lang="en-US"/>
        </a:p>
      </dgm:t>
    </dgm:pt>
    <dgm:pt modelId="{8A9FC3D6-C26B-43BF-95D2-1AF3CF8EEAB7}">
      <dgm:prSet/>
      <dgm:spPr/>
      <dgm:t>
        <a:bodyPr/>
        <a:lstStyle/>
        <a:p>
          <a:r>
            <a:rPr lang="en-US"/>
            <a:t>The only required hardware/software is access to internet and a device to access a web browser</a:t>
          </a:r>
        </a:p>
      </dgm:t>
    </dgm:pt>
    <dgm:pt modelId="{5E47C0C1-FA62-47D3-AD98-CCB0BF80E1D7}" type="parTrans" cxnId="{8D262542-9002-43F0-825F-D1C35D07451F}">
      <dgm:prSet/>
      <dgm:spPr/>
      <dgm:t>
        <a:bodyPr/>
        <a:lstStyle/>
        <a:p>
          <a:endParaRPr lang="en-US"/>
        </a:p>
      </dgm:t>
    </dgm:pt>
    <dgm:pt modelId="{8236A156-DF43-441C-B84E-24E72403AC78}" type="sibTrans" cxnId="{8D262542-9002-43F0-825F-D1C35D07451F}">
      <dgm:prSet/>
      <dgm:spPr/>
      <dgm:t>
        <a:bodyPr/>
        <a:lstStyle/>
        <a:p>
          <a:endParaRPr lang="en-US"/>
        </a:p>
      </dgm:t>
    </dgm:pt>
    <dgm:pt modelId="{C7DC9451-4065-44F8-8355-FC3714ABE5E3}">
      <dgm:prSet/>
      <dgm:spPr/>
      <dgm:t>
        <a:bodyPr/>
        <a:lstStyle/>
        <a:p>
          <a:r>
            <a:rPr lang="en-US"/>
            <a:t>As the user adds tasks, they are saved in the Dbeaver database.</a:t>
          </a:r>
        </a:p>
      </dgm:t>
    </dgm:pt>
    <dgm:pt modelId="{E0F600A1-9D9E-48B1-9682-C1E4FC407A8A}" type="parTrans" cxnId="{6986F3BF-B84F-435C-B299-B20217DD171D}">
      <dgm:prSet/>
      <dgm:spPr/>
      <dgm:t>
        <a:bodyPr/>
        <a:lstStyle/>
        <a:p>
          <a:endParaRPr lang="en-US"/>
        </a:p>
      </dgm:t>
    </dgm:pt>
    <dgm:pt modelId="{6685C2D7-DB80-44EC-81ED-11FC5CEC401D}" type="sibTrans" cxnId="{6986F3BF-B84F-435C-B299-B20217DD171D}">
      <dgm:prSet/>
      <dgm:spPr/>
      <dgm:t>
        <a:bodyPr/>
        <a:lstStyle/>
        <a:p>
          <a:endParaRPr lang="en-US"/>
        </a:p>
      </dgm:t>
    </dgm:pt>
    <dgm:pt modelId="{22102723-9EFD-496A-85E7-CC26455FFE0F}" type="pres">
      <dgm:prSet presAssocID="{9038A814-71A0-4DD2-9A4E-F33503E7F8C9}" presName="linear" presStyleCnt="0">
        <dgm:presLayoutVars>
          <dgm:animLvl val="lvl"/>
          <dgm:resizeHandles val="exact"/>
        </dgm:presLayoutVars>
      </dgm:prSet>
      <dgm:spPr/>
    </dgm:pt>
    <dgm:pt modelId="{C2909D3C-9139-4ABE-A851-4E0D0C0CC3F5}" type="pres">
      <dgm:prSet presAssocID="{E08712BA-AC48-4698-A53C-E3CA2A67394D}" presName="parentText" presStyleLbl="node1" presStyleIdx="0" presStyleCnt="3">
        <dgm:presLayoutVars>
          <dgm:chMax val="0"/>
          <dgm:bulletEnabled val="1"/>
        </dgm:presLayoutVars>
      </dgm:prSet>
      <dgm:spPr/>
    </dgm:pt>
    <dgm:pt modelId="{6461CF73-308E-4F51-9A1B-BB871DE6A215}" type="pres">
      <dgm:prSet presAssocID="{D669D6F9-B791-46B4-9635-266257CF92B4}" presName="spacer" presStyleCnt="0"/>
      <dgm:spPr/>
    </dgm:pt>
    <dgm:pt modelId="{360E2EBF-ECC9-4127-9104-BA4727533CA2}" type="pres">
      <dgm:prSet presAssocID="{8A9FC3D6-C26B-43BF-95D2-1AF3CF8EEAB7}" presName="parentText" presStyleLbl="node1" presStyleIdx="1" presStyleCnt="3">
        <dgm:presLayoutVars>
          <dgm:chMax val="0"/>
          <dgm:bulletEnabled val="1"/>
        </dgm:presLayoutVars>
      </dgm:prSet>
      <dgm:spPr/>
    </dgm:pt>
    <dgm:pt modelId="{D7FB85E3-E048-4679-8C00-C9C8E4D69E1F}" type="pres">
      <dgm:prSet presAssocID="{8236A156-DF43-441C-B84E-24E72403AC78}" presName="spacer" presStyleCnt="0"/>
      <dgm:spPr/>
    </dgm:pt>
    <dgm:pt modelId="{6182A0D0-D6DA-4526-91A2-D4E2E4FE7B71}" type="pres">
      <dgm:prSet presAssocID="{C7DC9451-4065-44F8-8355-FC3714ABE5E3}" presName="parentText" presStyleLbl="node1" presStyleIdx="2" presStyleCnt="3">
        <dgm:presLayoutVars>
          <dgm:chMax val="0"/>
          <dgm:bulletEnabled val="1"/>
        </dgm:presLayoutVars>
      </dgm:prSet>
      <dgm:spPr/>
    </dgm:pt>
  </dgm:ptLst>
  <dgm:cxnLst>
    <dgm:cxn modelId="{F30D8B1B-E605-4E01-8245-53BF618834E4}" type="presOf" srcId="{E08712BA-AC48-4698-A53C-E3CA2A67394D}" destId="{C2909D3C-9139-4ABE-A851-4E0D0C0CC3F5}" srcOrd="0" destOrd="0" presId="urn:microsoft.com/office/officeart/2005/8/layout/vList2"/>
    <dgm:cxn modelId="{0A17E33B-7D28-42D9-8D2D-C61B950C1649}" srcId="{9038A814-71A0-4DD2-9A4E-F33503E7F8C9}" destId="{E08712BA-AC48-4698-A53C-E3CA2A67394D}" srcOrd="0" destOrd="0" parTransId="{54942FC0-1F49-45F3-B916-AD10197DF7F6}" sibTransId="{D669D6F9-B791-46B4-9635-266257CF92B4}"/>
    <dgm:cxn modelId="{8D262542-9002-43F0-825F-D1C35D07451F}" srcId="{9038A814-71A0-4DD2-9A4E-F33503E7F8C9}" destId="{8A9FC3D6-C26B-43BF-95D2-1AF3CF8EEAB7}" srcOrd="1" destOrd="0" parTransId="{5E47C0C1-FA62-47D3-AD98-CCB0BF80E1D7}" sibTransId="{8236A156-DF43-441C-B84E-24E72403AC78}"/>
    <dgm:cxn modelId="{63FBB947-D13D-4E0A-BCCA-4DEB81FE8D50}" type="presOf" srcId="{9038A814-71A0-4DD2-9A4E-F33503E7F8C9}" destId="{22102723-9EFD-496A-85E7-CC26455FFE0F}" srcOrd="0" destOrd="0" presId="urn:microsoft.com/office/officeart/2005/8/layout/vList2"/>
    <dgm:cxn modelId="{6986F3BF-B84F-435C-B299-B20217DD171D}" srcId="{9038A814-71A0-4DD2-9A4E-F33503E7F8C9}" destId="{C7DC9451-4065-44F8-8355-FC3714ABE5E3}" srcOrd="2" destOrd="0" parTransId="{E0F600A1-9D9E-48B1-9682-C1E4FC407A8A}" sibTransId="{6685C2D7-DB80-44EC-81ED-11FC5CEC401D}"/>
    <dgm:cxn modelId="{17C1F9DA-5C1E-43AA-B500-D2674DFE8FD4}" type="presOf" srcId="{8A9FC3D6-C26B-43BF-95D2-1AF3CF8EEAB7}" destId="{360E2EBF-ECC9-4127-9104-BA4727533CA2}" srcOrd="0" destOrd="0" presId="urn:microsoft.com/office/officeart/2005/8/layout/vList2"/>
    <dgm:cxn modelId="{6040D9E1-A751-462A-BB37-9D5D242EE53C}" type="presOf" srcId="{C7DC9451-4065-44F8-8355-FC3714ABE5E3}" destId="{6182A0D0-D6DA-4526-91A2-D4E2E4FE7B71}" srcOrd="0" destOrd="0" presId="urn:microsoft.com/office/officeart/2005/8/layout/vList2"/>
    <dgm:cxn modelId="{6E2E7E1D-D40D-4D8F-8100-1CBBA1865E45}" type="presParOf" srcId="{22102723-9EFD-496A-85E7-CC26455FFE0F}" destId="{C2909D3C-9139-4ABE-A851-4E0D0C0CC3F5}" srcOrd="0" destOrd="0" presId="urn:microsoft.com/office/officeart/2005/8/layout/vList2"/>
    <dgm:cxn modelId="{537A0E06-98E7-4451-8E8F-145E2CE5A09C}" type="presParOf" srcId="{22102723-9EFD-496A-85E7-CC26455FFE0F}" destId="{6461CF73-308E-4F51-9A1B-BB871DE6A215}" srcOrd="1" destOrd="0" presId="urn:microsoft.com/office/officeart/2005/8/layout/vList2"/>
    <dgm:cxn modelId="{4E1CF097-680D-4F1F-BB2B-5D89E215E665}" type="presParOf" srcId="{22102723-9EFD-496A-85E7-CC26455FFE0F}" destId="{360E2EBF-ECC9-4127-9104-BA4727533CA2}" srcOrd="2" destOrd="0" presId="urn:microsoft.com/office/officeart/2005/8/layout/vList2"/>
    <dgm:cxn modelId="{473CB87F-A975-4B9A-A3CB-D59243E5AF67}" type="presParOf" srcId="{22102723-9EFD-496A-85E7-CC26455FFE0F}" destId="{D7FB85E3-E048-4679-8C00-C9C8E4D69E1F}" srcOrd="3" destOrd="0" presId="urn:microsoft.com/office/officeart/2005/8/layout/vList2"/>
    <dgm:cxn modelId="{CF4ACAC4-C53E-43FC-B717-F5F6D64673C8}" type="presParOf" srcId="{22102723-9EFD-496A-85E7-CC26455FFE0F}" destId="{6182A0D0-D6DA-4526-91A2-D4E2E4FE7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09D3C-9139-4ABE-A851-4E0D0C0CC3F5}">
      <dsp:nvSpPr>
        <dsp:cNvPr id="0" name=""/>
        <dsp:cNvSpPr/>
      </dsp:nvSpPr>
      <dsp:spPr>
        <a:xfrm>
          <a:off x="0" y="281953"/>
          <a:ext cx="5181600" cy="12202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Plan AI is easy to access.</a:t>
          </a:r>
        </a:p>
      </dsp:txBody>
      <dsp:txXfrm>
        <a:off x="59567" y="341520"/>
        <a:ext cx="5062466" cy="1101102"/>
      </dsp:txXfrm>
    </dsp:sp>
    <dsp:sp modelId="{360E2EBF-ECC9-4127-9104-BA4727533CA2}">
      <dsp:nvSpPr>
        <dsp:cNvPr id="0" name=""/>
        <dsp:cNvSpPr/>
      </dsp:nvSpPr>
      <dsp:spPr>
        <a:xfrm>
          <a:off x="0" y="1565550"/>
          <a:ext cx="5181600" cy="12202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only required hardware/software is access to internet and a device to access a web browser</a:t>
          </a:r>
        </a:p>
      </dsp:txBody>
      <dsp:txXfrm>
        <a:off x="59567" y="1625117"/>
        <a:ext cx="5062466" cy="1101102"/>
      </dsp:txXfrm>
    </dsp:sp>
    <dsp:sp modelId="{6182A0D0-D6DA-4526-91A2-D4E2E4FE7B71}">
      <dsp:nvSpPr>
        <dsp:cNvPr id="0" name=""/>
        <dsp:cNvSpPr/>
      </dsp:nvSpPr>
      <dsp:spPr>
        <a:xfrm>
          <a:off x="0" y="2849147"/>
          <a:ext cx="5181600" cy="12202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As the user adds tasks, they are saved in the Dbeaver database.</a:t>
          </a:r>
        </a:p>
      </dsp:txBody>
      <dsp:txXfrm>
        <a:off x="59567" y="2908714"/>
        <a:ext cx="5062466" cy="11011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5/12/2025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51667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5/12/2025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04881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5/12/2025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9275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19267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5/12/2025</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00130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5/12/2025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0905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5/12/2025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8775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5/12/2025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8225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5/12/2025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5260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5/12/2025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88529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5/12/2025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301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5/12/2025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5083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5/12/2025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4475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5/12/2025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21834378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940869"/>
      </p:ext>
    </p:extLst>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5/12/2025</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820494"/>
      </p:ext>
    </p:extLst>
  </p:cSld>
  <p:clrMap bg1="lt1" tx1="dk1" bg2="lt2" tx2="dk2" accent1="accent1" accent2="accent2" accent3="accent3" accent4="accent4" accent5="accent5" accent6="accent6" hlink="hlink" folHlink="folHlink"/>
  <p:sldLayoutIdLst>
    <p:sldLayoutId id="2147483757" r:id="rId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localhost/To-DoListWebsite/login.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olored pins pinned on a calendar">
            <a:extLst>
              <a:ext uri="{FF2B5EF4-FFF2-40B4-BE49-F238E27FC236}">
                <a16:creationId xmlns:a16="http://schemas.microsoft.com/office/drawing/2014/main" id="{BE435227-9EF7-88CE-AA06-F2639783EBFE}"/>
              </a:ext>
            </a:extLst>
          </p:cNvPr>
          <p:cNvPicPr>
            <a:picLocks noChangeAspect="1"/>
          </p:cNvPicPr>
          <p:nvPr/>
        </p:nvPicPr>
        <p:blipFill>
          <a:blip r:embed="rId2">
            <a:alphaModFix amt="60000"/>
          </a:blip>
          <a:srcRect b="15730"/>
          <a:stretch/>
        </p:blipFill>
        <p:spPr>
          <a:xfrm>
            <a:off x="1" y="1"/>
            <a:ext cx="12192000" cy="6857999"/>
          </a:xfrm>
          <a:prstGeom prst="rect">
            <a:avLst/>
          </a:prstGeom>
        </p:spPr>
      </p:pic>
      <p:sp>
        <p:nvSpPr>
          <p:cNvPr id="2" name="Title 1">
            <a:extLst>
              <a:ext uri="{FF2B5EF4-FFF2-40B4-BE49-F238E27FC236}">
                <a16:creationId xmlns:a16="http://schemas.microsoft.com/office/drawing/2014/main" id="{4DFB675E-AD9C-029B-CD93-D91FCCC92ED2}"/>
              </a:ext>
            </a:extLst>
          </p:cNvPr>
          <p:cNvSpPr>
            <a:spLocks noGrp="1"/>
          </p:cNvSpPr>
          <p:nvPr>
            <p:ph type="ctrTitle"/>
          </p:nvPr>
        </p:nvSpPr>
        <p:spPr>
          <a:xfrm>
            <a:off x="2301923" y="1482602"/>
            <a:ext cx="7588155" cy="2236264"/>
          </a:xfrm>
        </p:spPr>
        <p:txBody>
          <a:bodyPr>
            <a:normAutofit/>
          </a:bodyPr>
          <a:lstStyle/>
          <a:p>
            <a:r>
              <a:rPr lang="en-US" sz="6600">
                <a:solidFill>
                  <a:srgbClr val="FFFFFF"/>
                </a:solidFill>
              </a:rPr>
              <a:t>Plan AI </a:t>
            </a:r>
          </a:p>
        </p:txBody>
      </p:sp>
      <p:sp>
        <p:nvSpPr>
          <p:cNvPr id="3" name="Subtitle 2">
            <a:extLst>
              <a:ext uri="{FF2B5EF4-FFF2-40B4-BE49-F238E27FC236}">
                <a16:creationId xmlns:a16="http://schemas.microsoft.com/office/drawing/2014/main" id="{3CB949D4-5BC6-B92D-9447-3E9B4B58626D}"/>
              </a:ext>
            </a:extLst>
          </p:cNvPr>
          <p:cNvSpPr>
            <a:spLocks noGrp="1"/>
          </p:cNvSpPr>
          <p:nvPr>
            <p:ph type="subTitle" idx="1"/>
          </p:nvPr>
        </p:nvSpPr>
        <p:spPr>
          <a:xfrm>
            <a:off x="2301923" y="3793937"/>
            <a:ext cx="7588155" cy="1414091"/>
          </a:xfrm>
        </p:spPr>
        <p:txBody>
          <a:bodyPr>
            <a:noAutofit/>
          </a:bodyPr>
          <a:lstStyle/>
          <a:p>
            <a:r>
              <a:rPr lang="en-US" sz="2400">
                <a:solidFill>
                  <a:srgbClr val="FFFFFF"/>
                </a:solidFill>
              </a:rPr>
              <a:t>Final Presentation</a:t>
            </a:r>
          </a:p>
          <a:p>
            <a:r>
              <a:rPr lang="en-US" sz="2400">
                <a:solidFill>
                  <a:srgbClr val="FFFFFF"/>
                </a:solidFill>
              </a:rPr>
              <a:t>Team 1</a:t>
            </a:r>
          </a:p>
          <a:p>
            <a:r>
              <a:rPr lang="en-US" sz="2400">
                <a:solidFill>
                  <a:srgbClr val="FFFFFF"/>
                </a:solidFill>
              </a:rPr>
              <a:t>Ashley Kamper, Sophie Kiani, Preston Reuter, Lucas Johnson</a:t>
            </a:r>
          </a:p>
        </p:txBody>
      </p:sp>
    </p:spTree>
    <p:extLst>
      <p:ext uri="{BB962C8B-B14F-4D97-AF65-F5344CB8AC3E}">
        <p14:creationId xmlns:p14="http://schemas.microsoft.com/office/powerpoint/2010/main" val="48340870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91F0B-F1D1-14AD-3987-7D120DD87355}"/>
              </a:ext>
            </a:extLst>
          </p:cNvPr>
          <p:cNvSpPr>
            <a:spLocks noGrp="1"/>
          </p:cNvSpPr>
          <p:nvPr>
            <p:ph type="title"/>
          </p:nvPr>
        </p:nvSpPr>
        <p:spPr>
          <a:xfrm>
            <a:off x="1036320" y="286603"/>
            <a:ext cx="10058400" cy="1450757"/>
          </a:xfrm>
        </p:spPr>
        <p:txBody>
          <a:bodyPr>
            <a:normAutofit/>
          </a:bodyPr>
          <a:lstStyle/>
          <a:p>
            <a:r>
              <a:rPr lang="en-US"/>
              <a:t>Executive Summary</a:t>
            </a:r>
          </a:p>
        </p:txBody>
      </p:sp>
      <p:cxnSp>
        <p:nvCxnSpPr>
          <p:cNvPr id="12" name="Straight Connector 11">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6573" y="1895846"/>
            <a:ext cx="9784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Robot">
            <a:extLst>
              <a:ext uri="{FF2B5EF4-FFF2-40B4-BE49-F238E27FC236}">
                <a16:creationId xmlns:a16="http://schemas.microsoft.com/office/drawing/2014/main" id="{8A14D7EB-FC06-A1B0-41A9-9B4E329E0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1509" y="2472903"/>
            <a:ext cx="3031484" cy="3031484"/>
          </a:xfrm>
          <a:prstGeom prst="rect">
            <a:avLst/>
          </a:prstGeom>
        </p:spPr>
      </p:pic>
      <p:sp>
        <p:nvSpPr>
          <p:cNvPr id="3" name="Content Placeholder 2">
            <a:extLst>
              <a:ext uri="{FF2B5EF4-FFF2-40B4-BE49-F238E27FC236}">
                <a16:creationId xmlns:a16="http://schemas.microsoft.com/office/drawing/2014/main" id="{633E23D1-23DA-A030-C366-6C27A006E6C0}"/>
              </a:ext>
            </a:extLst>
          </p:cNvPr>
          <p:cNvSpPr>
            <a:spLocks noGrp="1"/>
          </p:cNvSpPr>
          <p:nvPr>
            <p:ph idx="1"/>
          </p:nvPr>
        </p:nvSpPr>
        <p:spPr>
          <a:xfrm>
            <a:off x="4706460" y="2108201"/>
            <a:ext cx="6388260" cy="3760891"/>
          </a:xfrm>
        </p:spPr>
        <p:txBody>
          <a:bodyPr>
            <a:normAutofit/>
          </a:bodyPr>
          <a:lstStyle/>
          <a:p>
            <a:r>
              <a:rPr lang="en-US"/>
              <a:t>Plan AI is a web application that focuses on statistical analysis and uses AI-based recommendations to enhance the user’s productivity. It provides users with an intuitive platform to create, manage, and track their tasks while also receiving personal insights and recommendations to improve their daily efficiency.</a:t>
            </a:r>
          </a:p>
        </p:txBody>
      </p:sp>
      <p:sp>
        <p:nvSpPr>
          <p:cNvPr id="14" name="Rectangle 13">
            <a:extLst>
              <a:ext uri="{FF2B5EF4-FFF2-40B4-BE49-F238E27FC236}">
                <a16:creationId xmlns:a16="http://schemas.microsoft.com/office/drawing/2014/main" id="{0B2EDFE5-9478-4774-9D3D-FEC7DC708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9480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5173-332E-FACC-3341-18082ECD29E1}"/>
              </a:ext>
            </a:extLst>
          </p:cNvPr>
          <p:cNvSpPr>
            <a:spLocks noGrp="1"/>
          </p:cNvSpPr>
          <p:nvPr>
            <p:ph type="title"/>
          </p:nvPr>
        </p:nvSpPr>
        <p:spPr/>
        <p:txBody>
          <a:bodyPr>
            <a:normAutofit/>
          </a:bodyPr>
          <a:lstStyle/>
          <a:p>
            <a:r>
              <a:rPr lang="en-US" sz="4000">
                <a:latin typeface="Abadi Extra Light" panose="020F0502020204030204" pitchFamily="34" charset="0"/>
              </a:rPr>
              <a:t>Overview</a:t>
            </a:r>
          </a:p>
        </p:txBody>
      </p:sp>
      <p:sp>
        <p:nvSpPr>
          <p:cNvPr id="3" name="Content Placeholder 2">
            <a:extLst>
              <a:ext uri="{FF2B5EF4-FFF2-40B4-BE49-F238E27FC236}">
                <a16:creationId xmlns:a16="http://schemas.microsoft.com/office/drawing/2014/main" id="{C5D46A8B-DD7F-2635-C758-EC3A72EB5013}"/>
              </a:ext>
            </a:extLst>
          </p:cNvPr>
          <p:cNvSpPr>
            <a:spLocks noGrp="1"/>
          </p:cNvSpPr>
          <p:nvPr>
            <p:ph idx="1"/>
          </p:nvPr>
        </p:nvSpPr>
        <p:spPr/>
        <p:txBody>
          <a:bodyPr vert="horz" lIns="91440" tIns="45720" rIns="91440" bIns="45720" rtlCol="0" anchor="t">
            <a:normAutofit/>
          </a:bodyPr>
          <a:lstStyle/>
          <a:p>
            <a:r>
              <a:rPr lang="en-US">
                <a:latin typeface="Abadi Extra Light" panose="020B0204020104020204" pitchFamily="34" charset="0"/>
              </a:rPr>
              <a:t>Access our web application through the Plan AI </a:t>
            </a:r>
            <a:r>
              <a:rPr lang="en-US" err="1">
                <a:latin typeface="Abadi Extra Light" panose="020B0204020104020204" pitchFamily="34" charset="0"/>
              </a:rPr>
              <a:t>url</a:t>
            </a:r>
            <a:r>
              <a:rPr lang="en-US">
                <a:latin typeface="Abadi Extra Light" panose="020B0204020104020204" pitchFamily="34" charset="0"/>
              </a:rPr>
              <a:t> </a:t>
            </a:r>
            <a:r>
              <a:rPr lang="en-US">
                <a:latin typeface="Abadi Extra Light" panose="020B0204020104020204" pitchFamily="34" charset="0"/>
                <a:hlinkClick r:id="rId2"/>
              </a:rPr>
              <a:t>http://localhost/To-DoListWebsite/login.php</a:t>
            </a:r>
            <a:r>
              <a:rPr lang="en-US">
                <a:latin typeface="Abadi Extra Light" panose="020B0204020104020204" pitchFamily="34" charset="0"/>
              </a:rPr>
              <a:t>.</a:t>
            </a:r>
          </a:p>
          <a:p>
            <a:r>
              <a:rPr lang="en-US">
                <a:latin typeface="Abadi Extra Light"/>
              </a:rPr>
              <a:t>The user will use their Google login credentials.</a:t>
            </a:r>
          </a:p>
          <a:p>
            <a:r>
              <a:rPr lang="en-US">
                <a:latin typeface="Abadi Extra Light" panose="020B0204020104020204" pitchFamily="34" charset="0"/>
              </a:rPr>
              <a:t>They can then add, edit, complete, and delete tasks as needed. </a:t>
            </a:r>
          </a:p>
          <a:p>
            <a:r>
              <a:rPr lang="en-US">
                <a:latin typeface="Abadi Extra Light"/>
              </a:rPr>
              <a:t>Tasks are shown in a list view in order from earliest to latest. They can also see their tasks in a calendar view by clicking the “view calendar” button.</a:t>
            </a:r>
          </a:p>
          <a:p>
            <a:r>
              <a:rPr lang="en-US">
                <a:latin typeface="Abadi Extra Light" panose="020B0204020104020204" pitchFamily="34" charset="0"/>
              </a:rPr>
              <a:t>The user can also interact with Google Gemini, ask for suggestions and enhance their overall experience.</a:t>
            </a:r>
          </a:p>
          <a:p>
            <a:endParaRPr lang="en-US"/>
          </a:p>
        </p:txBody>
      </p:sp>
    </p:spTree>
    <p:extLst>
      <p:ext uri="{BB962C8B-B14F-4D97-AF65-F5344CB8AC3E}">
        <p14:creationId xmlns:p14="http://schemas.microsoft.com/office/powerpoint/2010/main" val="202695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B620-D2F9-9B7B-50E0-1A2CAD008ED0}"/>
              </a:ext>
            </a:extLst>
          </p:cNvPr>
          <p:cNvSpPr>
            <a:spLocks noGrp="1"/>
          </p:cNvSpPr>
          <p:nvPr>
            <p:ph type="title"/>
          </p:nvPr>
        </p:nvSpPr>
        <p:spPr/>
        <p:txBody>
          <a:bodyPr>
            <a:normAutofit/>
          </a:bodyPr>
          <a:lstStyle/>
          <a:p>
            <a:r>
              <a:rPr lang="en-US" sz="4400">
                <a:latin typeface="Abadi Extra Light" panose="020B0204020104020204" pitchFamily="34" charset="0"/>
              </a:rPr>
              <a:t>User Interaction</a:t>
            </a:r>
          </a:p>
        </p:txBody>
      </p:sp>
      <p:pic>
        <p:nvPicPr>
          <p:cNvPr id="6" name="Content Placeholder 5" descr="A screenshot of a to-do list&#10;&#10;AI-generated content may be incorrect.">
            <a:extLst>
              <a:ext uri="{FF2B5EF4-FFF2-40B4-BE49-F238E27FC236}">
                <a16:creationId xmlns:a16="http://schemas.microsoft.com/office/drawing/2014/main" id="{F7EB6716-801E-6B3C-B1B4-492F2AFAF0F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2775" y="2279250"/>
            <a:ext cx="5181600" cy="3444088"/>
          </a:xfrm>
        </p:spPr>
      </p:pic>
      <p:graphicFrame>
        <p:nvGraphicFramePr>
          <p:cNvPr id="8" name="Content Placeholder 3">
            <a:extLst>
              <a:ext uri="{FF2B5EF4-FFF2-40B4-BE49-F238E27FC236}">
                <a16:creationId xmlns:a16="http://schemas.microsoft.com/office/drawing/2014/main" id="{2A16C5BB-C69D-FAAC-784A-CDEB64BF30A6}"/>
              </a:ext>
            </a:extLst>
          </p:cNvPr>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6239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A4CF-C552-3153-6725-7F2F6A15503C}"/>
              </a:ext>
            </a:extLst>
          </p:cNvPr>
          <p:cNvSpPr>
            <a:spLocks noGrp="1"/>
          </p:cNvSpPr>
          <p:nvPr>
            <p:ph type="title"/>
          </p:nvPr>
        </p:nvSpPr>
        <p:spPr/>
        <p:txBody>
          <a:bodyPr>
            <a:normAutofit/>
          </a:bodyPr>
          <a:lstStyle/>
          <a:p>
            <a:r>
              <a:rPr lang="en-US" sz="4400">
                <a:latin typeface="Abadi Extra Light" panose="020B0204020104020204" pitchFamily="34" charset="0"/>
              </a:rPr>
              <a:t>Database</a:t>
            </a:r>
          </a:p>
        </p:txBody>
      </p:sp>
      <p:pic>
        <p:nvPicPr>
          <p:cNvPr id="6" name="Content Placeholder 5" descr="A screenshot of a computer&#10;&#10;AI-generated content may be incorrect.">
            <a:extLst>
              <a:ext uri="{FF2B5EF4-FFF2-40B4-BE49-F238E27FC236}">
                <a16:creationId xmlns:a16="http://schemas.microsoft.com/office/drawing/2014/main" id="{2AFACF32-C226-0C53-4BE7-5F98045DA4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1856" y="1464474"/>
            <a:ext cx="5674144" cy="1964526"/>
          </a:xfrm>
        </p:spPr>
      </p:pic>
      <p:pic>
        <p:nvPicPr>
          <p:cNvPr id="8" name="Content Placeholder 7" descr="A screenshot of a computer&#10;&#10;AI-generated content may be incorrect.">
            <a:extLst>
              <a:ext uri="{FF2B5EF4-FFF2-40B4-BE49-F238E27FC236}">
                <a16:creationId xmlns:a16="http://schemas.microsoft.com/office/drawing/2014/main" id="{7191100E-0EE4-A3CD-37A0-BA78A1EB7A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6540" y="3429000"/>
            <a:ext cx="5071746" cy="2800978"/>
          </a:xfrm>
        </p:spPr>
      </p:pic>
      <p:sp>
        <p:nvSpPr>
          <p:cNvPr id="9" name="TextBox 8">
            <a:extLst>
              <a:ext uri="{FF2B5EF4-FFF2-40B4-BE49-F238E27FC236}">
                <a16:creationId xmlns:a16="http://schemas.microsoft.com/office/drawing/2014/main" id="{7B969556-8953-5FC5-1B46-EFE5DB0E514D}"/>
              </a:ext>
            </a:extLst>
          </p:cNvPr>
          <p:cNvSpPr txBox="1"/>
          <p:nvPr/>
        </p:nvSpPr>
        <p:spPr>
          <a:xfrm>
            <a:off x="6923314" y="1356527"/>
            <a:ext cx="4190163" cy="3416320"/>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badi Extra Light" panose="020B0204020104020204" pitchFamily="34" charset="0"/>
              </a:rPr>
              <a:t>We used </a:t>
            </a:r>
            <a:r>
              <a:rPr lang="en-US" sz="2400" err="1">
                <a:latin typeface="Abadi Extra Light" panose="020B0204020104020204" pitchFamily="34" charset="0"/>
              </a:rPr>
              <a:t>Dbeaver</a:t>
            </a:r>
            <a:r>
              <a:rPr lang="en-US" sz="2400">
                <a:latin typeface="Abadi Extra Light" panose="020B0204020104020204" pitchFamily="34" charset="0"/>
              </a:rPr>
              <a:t> as our backend</a:t>
            </a:r>
          </a:p>
          <a:p>
            <a:pPr marL="285750" indent="-285750">
              <a:buFont typeface="Arial" panose="020B0604020202020204" pitchFamily="34" charset="0"/>
              <a:buChar char="•"/>
            </a:pPr>
            <a:r>
              <a:rPr lang="en-US" sz="2400">
                <a:latin typeface="Abadi Extra Light" panose="020B0204020104020204" pitchFamily="34" charset="0"/>
              </a:rPr>
              <a:t>As a task is entered, it is saved to that specific user’s ID in the task table </a:t>
            </a:r>
          </a:p>
          <a:p>
            <a:pPr marL="285750" indent="-285750">
              <a:buFont typeface="Arial" panose="020B0604020202020204" pitchFamily="34" charset="0"/>
              <a:buChar char="•"/>
            </a:pPr>
            <a:r>
              <a:rPr lang="en-US" sz="2400">
                <a:latin typeface="Abadi Extra Light" panose="020B0204020104020204" pitchFamily="34" charset="0"/>
              </a:rPr>
              <a:t>This allows for organization and for each user to only see their information when they log in</a:t>
            </a:r>
          </a:p>
        </p:txBody>
      </p:sp>
    </p:spTree>
    <p:extLst>
      <p:ext uri="{BB962C8B-B14F-4D97-AF65-F5344CB8AC3E}">
        <p14:creationId xmlns:p14="http://schemas.microsoft.com/office/powerpoint/2010/main" val="266833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C35B3-4C29-8FE1-5525-DF426FE526DB}"/>
              </a:ext>
            </a:extLst>
          </p:cNvPr>
          <p:cNvSpPr>
            <a:spLocks noGrp="1"/>
          </p:cNvSpPr>
          <p:nvPr>
            <p:ph type="title"/>
          </p:nvPr>
        </p:nvSpPr>
        <p:spPr>
          <a:xfrm>
            <a:off x="612648" y="603504"/>
            <a:ext cx="3553412" cy="1527048"/>
          </a:xfrm>
        </p:spPr>
        <p:txBody>
          <a:bodyPr vert="horz" lIns="91440" tIns="45720" rIns="91440" bIns="45720" rtlCol="0" anchor="b">
            <a:normAutofit/>
          </a:bodyPr>
          <a:lstStyle/>
          <a:p>
            <a:r>
              <a:rPr lang="en-US" b="1" kern="1200">
                <a:solidFill>
                  <a:schemeClr val="tx1"/>
                </a:solidFill>
                <a:latin typeface="+mj-lt"/>
                <a:ea typeface="+mj-ea"/>
                <a:cs typeface="+mj-cs"/>
              </a:rPr>
              <a:t>Technology Used </a:t>
            </a:r>
          </a:p>
        </p:txBody>
      </p:sp>
      <p:sp>
        <p:nvSpPr>
          <p:cNvPr id="3" name="Content Placeholder 2">
            <a:extLst>
              <a:ext uri="{FF2B5EF4-FFF2-40B4-BE49-F238E27FC236}">
                <a16:creationId xmlns:a16="http://schemas.microsoft.com/office/drawing/2014/main" id="{4D7DB1D3-F81E-105C-8E88-0BF7908CBB26}"/>
              </a:ext>
            </a:extLst>
          </p:cNvPr>
          <p:cNvSpPr>
            <a:spLocks noGrp="1"/>
          </p:cNvSpPr>
          <p:nvPr>
            <p:ph sz="half" idx="1"/>
          </p:nvPr>
        </p:nvSpPr>
        <p:spPr>
          <a:xfrm>
            <a:off x="612648" y="2212848"/>
            <a:ext cx="3553412" cy="4122420"/>
          </a:xfrm>
        </p:spPr>
        <p:txBody>
          <a:bodyPr vert="horz" lIns="91440" tIns="45720" rIns="91440" bIns="45720" rtlCol="0">
            <a:normAutofit fontScale="92500" lnSpcReduction="10000"/>
          </a:bodyPr>
          <a:lstStyle/>
          <a:p>
            <a:r>
              <a:rPr lang="en-US" sz="1800"/>
              <a:t>XAMPP</a:t>
            </a:r>
          </a:p>
          <a:p>
            <a:r>
              <a:rPr lang="en-US" sz="1800"/>
              <a:t>VS Code</a:t>
            </a:r>
          </a:p>
          <a:p>
            <a:r>
              <a:rPr lang="en-US" sz="1800"/>
              <a:t>Apache</a:t>
            </a:r>
          </a:p>
          <a:p>
            <a:r>
              <a:rPr lang="en-US" sz="1800"/>
              <a:t>HTML</a:t>
            </a:r>
          </a:p>
          <a:p>
            <a:r>
              <a:rPr lang="en-US" sz="1800"/>
              <a:t>DBeaver</a:t>
            </a:r>
          </a:p>
          <a:p>
            <a:r>
              <a:rPr lang="en-US" sz="1800"/>
              <a:t>PHP</a:t>
            </a:r>
          </a:p>
          <a:p>
            <a:r>
              <a:rPr lang="en-US" sz="1800"/>
              <a:t>CSS</a:t>
            </a:r>
          </a:p>
          <a:p>
            <a:r>
              <a:rPr lang="en-US" sz="1800"/>
              <a:t>Google Login API</a:t>
            </a:r>
          </a:p>
          <a:p>
            <a:r>
              <a:rPr lang="en-US" sz="1800"/>
              <a:t>Google Gemini API</a:t>
            </a:r>
          </a:p>
          <a:p>
            <a:r>
              <a:rPr lang="en-US" sz="1800"/>
              <a:t>Full Calendar</a:t>
            </a:r>
          </a:p>
        </p:txBody>
      </p:sp>
      <p:pic>
        <p:nvPicPr>
          <p:cNvPr id="6" name="Content Placeholder 5" descr="Program coding on a computer screen">
            <a:extLst>
              <a:ext uri="{FF2B5EF4-FFF2-40B4-BE49-F238E27FC236}">
                <a16:creationId xmlns:a16="http://schemas.microsoft.com/office/drawing/2014/main" id="{F87A78B5-2721-E2CE-0448-6E9045D275D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20939" r="6651" b="-1"/>
          <a:stretch/>
        </p:blipFill>
        <p:spPr>
          <a:xfrm>
            <a:off x="4752550" y="10"/>
            <a:ext cx="7439450" cy="6857990"/>
          </a:xfrm>
          <a:prstGeom prst="rect">
            <a:avLst/>
          </a:prstGeom>
        </p:spPr>
      </p:pic>
    </p:spTree>
    <p:extLst>
      <p:ext uri="{BB962C8B-B14F-4D97-AF65-F5344CB8AC3E}">
        <p14:creationId xmlns:p14="http://schemas.microsoft.com/office/powerpoint/2010/main" val="3486060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A48A5-7E6B-D093-65E3-68146C7EC308}"/>
              </a:ext>
            </a:extLst>
          </p:cNvPr>
          <p:cNvSpPr>
            <a:spLocks noGrp="1"/>
          </p:cNvSpPr>
          <p:nvPr>
            <p:ph type="title"/>
          </p:nvPr>
        </p:nvSpPr>
        <p:spPr/>
        <p:txBody>
          <a:bodyPr>
            <a:normAutofit/>
          </a:bodyPr>
          <a:lstStyle/>
          <a:p>
            <a:r>
              <a:rPr lang="en-US" sz="4400">
                <a:solidFill>
                  <a:schemeClr val="bg1"/>
                </a:solidFill>
                <a:latin typeface="Abadi Extra Light" panose="020B0204020104020204" pitchFamily="34" charset="0"/>
              </a:rPr>
              <a:t>Live Demonstration</a:t>
            </a:r>
          </a:p>
        </p:txBody>
      </p:sp>
      <p:sp>
        <p:nvSpPr>
          <p:cNvPr id="3" name="Content Placeholder 2">
            <a:extLst>
              <a:ext uri="{FF2B5EF4-FFF2-40B4-BE49-F238E27FC236}">
                <a16:creationId xmlns:a16="http://schemas.microsoft.com/office/drawing/2014/main" id="{643CC6E4-92F8-B51E-CD0D-59FCDB9FE7F5}"/>
              </a:ext>
            </a:extLst>
          </p:cNvPr>
          <p:cNvSpPr>
            <a:spLocks noGrp="1"/>
          </p:cNvSpPr>
          <p:nvPr>
            <p:ph idx="1"/>
          </p:nvPr>
        </p:nvSpPr>
        <p:spPr/>
        <p:txBody>
          <a:bodyPr>
            <a:normAutofit/>
          </a:bodyPr>
          <a:lstStyle/>
          <a:p>
            <a:pPr marL="0" indent="0" algn="ctr">
              <a:buNone/>
            </a:pPr>
            <a:endParaRPr lang="en-US" sz="2400"/>
          </a:p>
          <a:p>
            <a:pPr marL="0" indent="0" algn="ctr">
              <a:buNone/>
            </a:pPr>
            <a:endParaRPr lang="en-US" sz="2400"/>
          </a:p>
          <a:p>
            <a:pPr marL="0" indent="0" algn="ctr">
              <a:buNone/>
            </a:pPr>
            <a:r>
              <a:rPr lang="en-US" sz="3600">
                <a:solidFill>
                  <a:schemeClr val="bg1"/>
                </a:solidFill>
              </a:rPr>
              <a:t>Team 1 Final Presentation</a:t>
            </a:r>
          </a:p>
        </p:txBody>
      </p:sp>
    </p:spTree>
    <p:extLst>
      <p:ext uri="{BB962C8B-B14F-4D97-AF65-F5344CB8AC3E}">
        <p14:creationId xmlns:p14="http://schemas.microsoft.com/office/powerpoint/2010/main" val="649782632"/>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3.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0</TotalTime>
  <Words>271</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7</vt:i4>
      </vt:variant>
    </vt:vector>
  </HeadingPairs>
  <TitlesOfParts>
    <vt:vector size="17" baseType="lpstr">
      <vt:lpstr>Abadi Extra Light</vt:lpstr>
      <vt:lpstr>Arial</vt:lpstr>
      <vt:lpstr>Calibri</vt:lpstr>
      <vt:lpstr>Grandview Display</vt:lpstr>
      <vt:lpstr>Neue Haas Grotesk Text Pro</vt:lpstr>
      <vt:lpstr>Univers</vt:lpstr>
      <vt:lpstr>Univers Condensed</vt:lpstr>
      <vt:lpstr>VanillaVTI</vt:lpstr>
      <vt:lpstr>DashVTI</vt:lpstr>
      <vt:lpstr>RetrospectVTI</vt:lpstr>
      <vt:lpstr>Plan AI </vt:lpstr>
      <vt:lpstr>Executive Summary</vt:lpstr>
      <vt:lpstr>Overview</vt:lpstr>
      <vt:lpstr>User Interaction</vt:lpstr>
      <vt:lpstr>Database</vt:lpstr>
      <vt:lpstr>Technology Used </vt:lpstr>
      <vt:lpstr>Live Demonstration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AI </dc:title>
  <dc:creator>Ashley Kamper</dc:creator>
  <cp:lastModifiedBy>Ashley Kamper</cp:lastModifiedBy>
  <cp:revision>1</cp:revision>
  <dcterms:created xsi:type="dcterms:W3CDTF">2025-05-08T21:07:36Z</dcterms:created>
  <dcterms:modified xsi:type="dcterms:W3CDTF">2025-05-12T19:58:51Z</dcterms:modified>
</cp:coreProperties>
</file>