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9" r:id="rId4"/>
    <p:sldId id="258" r:id="rId5"/>
    <p:sldId id="262" r:id="rId6"/>
    <p:sldId id="260"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EBE5F8-940A-4748-8AD0-69C3728FB0F0}" v="2498" dt="2025-05-05T04:17:24.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ley Kamper" userId="8d897baa-f7d5-40a3-a3f4-b8e1b27ef71f" providerId="ADAL" clId="{42EBE5F8-940A-4748-8AD0-69C3728FB0F0}"/>
    <pc:docChg chg="undo custSel addSld delSld modSld sldOrd addMainMaster delMainMaster">
      <pc:chgData name="Ashley Kamper" userId="8d897baa-f7d5-40a3-a3f4-b8e1b27ef71f" providerId="ADAL" clId="{42EBE5F8-940A-4748-8AD0-69C3728FB0F0}" dt="2025-05-05T04:17:24.608" v="3036" actId="14100"/>
      <pc:docMkLst>
        <pc:docMk/>
      </pc:docMkLst>
      <pc:sldChg chg="addSp delSp modSp del mod setBg modClrScheme addAnim chgLayout">
        <pc:chgData name="Ashley Kamper" userId="8d897baa-f7d5-40a3-a3f4-b8e1b27ef71f" providerId="ADAL" clId="{42EBE5F8-940A-4748-8AD0-69C3728FB0F0}" dt="2025-05-04T14:03:34.650" v="11" actId="2696"/>
        <pc:sldMkLst>
          <pc:docMk/>
          <pc:sldMk cId="2596993458" sldId="256"/>
        </pc:sldMkLst>
        <pc:spChg chg="mod">
          <ac:chgData name="Ashley Kamper" userId="8d897baa-f7d5-40a3-a3f4-b8e1b27ef71f" providerId="ADAL" clId="{42EBE5F8-940A-4748-8AD0-69C3728FB0F0}" dt="2025-05-04T14:03:24.300" v="10" actId="26606"/>
          <ac:spMkLst>
            <pc:docMk/>
            <pc:sldMk cId="2596993458" sldId="256"/>
            <ac:spMk id="2" creationId="{53ED15C4-1717-80BA-FBDF-D0401766093C}"/>
          </ac:spMkLst>
        </pc:spChg>
        <pc:spChg chg="mod">
          <ac:chgData name="Ashley Kamper" userId="8d897baa-f7d5-40a3-a3f4-b8e1b27ef71f" providerId="ADAL" clId="{42EBE5F8-940A-4748-8AD0-69C3728FB0F0}" dt="2025-05-04T14:03:24.300" v="10" actId="26606"/>
          <ac:spMkLst>
            <pc:docMk/>
            <pc:sldMk cId="2596993458" sldId="256"/>
            <ac:spMk id="3" creationId="{11F5EA4A-5373-FBF3-1F61-7BD52ED681B0}"/>
          </ac:spMkLst>
        </pc:spChg>
        <pc:spChg chg="add del">
          <ac:chgData name="Ashley Kamper" userId="8d897baa-f7d5-40a3-a3f4-b8e1b27ef71f" providerId="ADAL" clId="{42EBE5F8-940A-4748-8AD0-69C3728FB0F0}" dt="2025-05-04T14:03:24.300" v="10" actId="26606"/>
          <ac:spMkLst>
            <pc:docMk/>
            <pc:sldMk cId="2596993458" sldId="256"/>
            <ac:spMk id="9" creationId="{0EECA69B-4C2A-7F31-8019-E90DB3BD49CB}"/>
          </ac:spMkLst>
        </pc:spChg>
        <pc:spChg chg="add del">
          <ac:chgData name="Ashley Kamper" userId="8d897baa-f7d5-40a3-a3f4-b8e1b27ef71f" providerId="ADAL" clId="{42EBE5F8-940A-4748-8AD0-69C3728FB0F0}" dt="2025-05-04T14:03:24.300" v="10" actId="26606"/>
          <ac:spMkLst>
            <pc:docMk/>
            <pc:sldMk cId="2596993458" sldId="256"/>
            <ac:spMk id="11" creationId="{857DEAC1-B3AA-6569-0A44-A191DF2F3C67}"/>
          </ac:spMkLst>
        </pc:spChg>
        <pc:spChg chg="add">
          <ac:chgData name="Ashley Kamper" userId="8d897baa-f7d5-40a3-a3f4-b8e1b27ef71f" providerId="ADAL" clId="{42EBE5F8-940A-4748-8AD0-69C3728FB0F0}" dt="2025-05-04T14:03:24.300" v="10" actId="26606"/>
          <ac:spMkLst>
            <pc:docMk/>
            <pc:sldMk cId="2596993458" sldId="256"/>
            <ac:spMk id="16" creationId="{33E93247-6229-44AB-A550-739E971E690B}"/>
          </ac:spMkLst>
        </pc:spChg>
        <pc:picChg chg="add mod ord">
          <ac:chgData name="Ashley Kamper" userId="8d897baa-f7d5-40a3-a3f4-b8e1b27ef71f" providerId="ADAL" clId="{42EBE5F8-940A-4748-8AD0-69C3728FB0F0}" dt="2025-05-04T14:03:24.300" v="10" actId="26606"/>
          <ac:picMkLst>
            <pc:docMk/>
            <pc:sldMk cId="2596993458" sldId="256"/>
            <ac:picMk id="4" creationId="{DE3E2C16-3B83-DD87-9977-D535BF5B46EE}"/>
          </ac:picMkLst>
        </pc:picChg>
        <pc:cxnChg chg="add">
          <ac:chgData name="Ashley Kamper" userId="8d897baa-f7d5-40a3-a3f4-b8e1b27ef71f" providerId="ADAL" clId="{42EBE5F8-940A-4748-8AD0-69C3728FB0F0}" dt="2025-05-04T14:03:24.300" v="10" actId="26606"/>
          <ac:cxnSpMkLst>
            <pc:docMk/>
            <pc:sldMk cId="2596993458" sldId="256"/>
            <ac:cxnSpMk id="18" creationId="{EE2E603F-4A95-4FE8-BB06-211DFD75DBEF}"/>
          </ac:cxnSpMkLst>
        </pc:cxnChg>
        <pc:cxnChg chg="add">
          <ac:chgData name="Ashley Kamper" userId="8d897baa-f7d5-40a3-a3f4-b8e1b27ef71f" providerId="ADAL" clId="{42EBE5F8-940A-4748-8AD0-69C3728FB0F0}" dt="2025-05-04T14:03:24.300" v="10" actId="26606"/>
          <ac:cxnSpMkLst>
            <pc:docMk/>
            <pc:sldMk cId="2596993458" sldId="256"/>
            <ac:cxnSpMk id="20" creationId="{D7CC41EB-2D81-4303-9171-6401B388BA35}"/>
          </ac:cxnSpMkLst>
        </pc:cxnChg>
      </pc:sldChg>
      <pc:sldChg chg="addSp delSp modSp new mod setBg modClrScheme addAnim delAnim setClrOvrMap delDesignElem chgLayout">
        <pc:chgData name="Ashley Kamper" userId="8d897baa-f7d5-40a3-a3f4-b8e1b27ef71f" providerId="ADAL" clId="{42EBE5F8-940A-4748-8AD0-69C3728FB0F0}" dt="2025-05-05T03:51:16.319" v="874"/>
        <pc:sldMkLst>
          <pc:docMk/>
          <pc:sldMk cId="2763803974" sldId="256"/>
        </pc:sldMkLst>
        <pc:spChg chg="mod">
          <ac:chgData name="Ashley Kamper" userId="8d897baa-f7d5-40a3-a3f4-b8e1b27ef71f" providerId="ADAL" clId="{42EBE5F8-940A-4748-8AD0-69C3728FB0F0}" dt="2025-05-04T14:06:48.601" v="70" actId="122"/>
          <ac:spMkLst>
            <pc:docMk/>
            <pc:sldMk cId="2763803974" sldId="256"/>
            <ac:spMk id="2" creationId="{02D44FF1-21D7-1749-9275-228C778030E1}"/>
          </ac:spMkLst>
        </pc:spChg>
        <pc:spChg chg="mod">
          <ac:chgData name="Ashley Kamper" userId="8d897baa-f7d5-40a3-a3f4-b8e1b27ef71f" providerId="ADAL" clId="{42EBE5F8-940A-4748-8AD0-69C3728FB0F0}" dt="2025-05-04T14:06:57.317" v="71" actId="122"/>
          <ac:spMkLst>
            <pc:docMk/>
            <pc:sldMk cId="2763803974" sldId="256"/>
            <ac:spMk id="3" creationId="{BF25C386-477B-C281-141F-E8A97E5F0B1A}"/>
          </ac:spMkLst>
        </pc:spChg>
        <pc:spChg chg="add del">
          <ac:chgData name="Ashley Kamper" userId="8d897baa-f7d5-40a3-a3f4-b8e1b27ef71f" providerId="ADAL" clId="{42EBE5F8-940A-4748-8AD0-69C3728FB0F0}" dt="2025-05-04T14:05:04.153" v="42" actId="26606"/>
          <ac:spMkLst>
            <pc:docMk/>
            <pc:sldMk cId="2763803974" sldId="256"/>
            <ac:spMk id="9" creationId="{0760E4C7-47B8-4356-ABCA-CC9C79E2D2B6}"/>
          </ac:spMkLst>
        </pc:spChg>
        <pc:spChg chg="add del">
          <ac:chgData name="Ashley Kamper" userId="8d897baa-f7d5-40a3-a3f4-b8e1b27ef71f" providerId="ADAL" clId="{42EBE5F8-940A-4748-8AD0-69C3728FB0F0}" dt="2025-05-04T14:05:04.153" v="42" actId="26606"/>
          <ac:spMkLst>
            <pc:docMk/>
            <pc:sldMk cId="2763803974" sldId="256"/>
            <ac:spMk id="11" creationId="{ED0A0432-F95F-6441-CC5D-B6BB755FABF8}"/>
          </ac:spMkLst>
        </pc:spChg>
        <pc:spChg chg="add del">
          <ac:chgData name="Ashley Kamper" userId="8d897baa-f7d5-40a3-a3f4-b8e1b27ef71f" providerId="ADAL" clId="{42EBE5F8-940A-4748-8AD0-69C3728FB0F0}" dt="2025-05-04T14:05:04.153" v="42" actId="26606"/>
          <ac:spMkLst>
            <pc:docMk/>
            <pc:sldMk cId="2763803974" sldId="256"/>
            <ac:spMk id="13" creationId="{3F0586C3-A19F-D214-ABDE-30AD5B6669E5}"/>
          </ac:spMkLst>
        </pc:spChg>
        <pc:spChg chg="add del">
          <ac:chgData name="Ashley Kamper" userId="8d897baa-f7d5-40a3-a3f4-b8e1b27ef71f" providerId="ADAL" clId="{42EBE5F8-940A-4748-8AD0-69C3728FB0F0}" dt="2025-05-04T14:05:19.366" v="44" actId="26606"/>
          <ac:spMkLst>
            <pc:docMk/>
            <pc:sldMk cId="2763803974" sldId="256"/>
            <ac:spMk id="17" creationId="{16342306-C49E-412B-A56A-67DBDDD050BB}"/>
          </ac:spMkLst>
        </pc:spChg>
        <pc:spChg chg="add del">
          <ac:chgData name="Ashley Kamper" userId="8d897baa-f7d5-40a3-a3f4-b8e1b27ef71f" providerId="ADAL" clId="{42EBE5F8-940A-4748-8AD0-69C3728FB0F0}" dt="2025-05-04T14:05:19.366" v="44" actId="26606"/>
          <ac:spMkLst>
            <pc:docMk/>
            <pc:sldMk cId="2763803974" sldId="256"/>
            <ac:spMk id="18" creationId="{78E81931-EC11-4433-BB7B-ED42BAA2441E}"/>
          </ac:spMkLst>
        </pc:spChg>
        <pc:spChg chg="add del">
          <ac:chgData name="Ashley Kamper" userId="8d897baa-f7d5-40a3-a3f4-b8e1b27ef71f" providerId="ADAL" clId="{42EBE5F8-940A-4748-8AD0-69C3728FB0F0}" dt="2025-05-04T14:05:25.298" v="46" actId="26606"/>
          <ac:spMkLst>
            <pc:docMk/>
            <pc:sldMk cId="2763803974" sldId="256"/>
            <ac:spMk id="21" creationId="{85A71294-C247-450A-BB34-6E68648C95D8}"/>
          </ac:spMkLst>
        </pc:spChg>
        <pc:spChg chg="add del">
          <ac:chgData name="Ashley Kamper" userId="8d897baa-f7d5-40a3-a3f4-b8e1b27ef71f" providerId="ADAL" clId="{42EBE5F8-940A-4748-8AD0-69C3728FB0F0}" dt="2025-05-04T14:05:25.298" v="46" actId="26606"/>
          <ac:spMkLst>
            <pc:docMk/>
            <pc:sldMk cId="2763803974" sldId="256"/>
            <ac:spMk id="22" creationId="{D36A0BA4-6A63-41D3-B0FA-43799ABC4AA0}"/>
          </ac:spMkLst>
        </pc:spChg>
        <pc:spChg chg="add del">
          <ac:chgData name="Ashley Kamper" userId="8d897baa-f7d5-40a3-a3f4-b8e1b27ef71f" providerId="ADAL" clId="{42EBE5F8-940A-4748-8AD0-69C3728FB0F0}" dt="2025-05-04T14:05:25.298" v="46" actId="26606"/>
          <ac:spMkLst>
            <pc:docMk/>
            <pc:sldMk cId="2763803974" sldId="256"/>
            <ac:spMk id="23" creationId="{673313D8-D259-4D89-9CE5-14884FB40DB4}"/>
          </ac:spMkLst>
        </pc:spChg>
        <pc:spChg chg="add del">
          <ac:chgData name="Ashley Kamper" userId="8d897baa-f7d5-40a3-a3f4-b8e1b27ef71f" providerId="ADAL" clId="{42EBE5F8-940A-4748-8AD0-69C3728FB0F0}" dt="2025-05-04T14:05:33" v="50" actId="26606"/>
          <ac:spMkLst>
            <pc:docMk/>
            <pc:sldMk cId="2763803974" sldId="256"/>
            <ac:spMk id="26" creationId="{0EECA69B-4C2A-7F31-8019-E90DB3BD49CB}"/>
          </ac:spMkLst>
        </pc:spChg>
        <pc:spChg chg="add del">
          <ac:chgData name="Ashley Kamper" userId="8d897baa-f7d5-40a3-a3f4-b8e1b27ef71f" providerId="ADAL" clId="{42EBE5F8-940A-4748-8AD0-69C3728FB0F0}" dt="2025-05-04T14:05:33" v="50" actId="26606"/>
          <ac:spMkLst>
            <pc:docMk/>
            <pc:sldMk cId="2763803974" sldId="256"/>
            <ac:spMk id="28" creationId="{857DEAC1-B3AA-6569-0A44-A191DF2F3C67}"/>
          </ac:spMkLst>
        </pc:spChg>
        <pc:spChg chg="add del">
          <ac:chgData name="Ashley Kamper" userId="8d897baa-f7d5-40a3-a3f4-b8e1b27ef71f" providerId="ADAL" clId="{42EBE5F8-940A-4748-8AD0-69C3728FB0F0}" dt="2025-05-04T14:05:44.623" v="54" actId="26606"/>
          <ac:spMkLst>
            <pc:docMk/>
            <pc:sldMk cId="2763803974" sldId="256"/>
            <ac:spMk id="30" creationId="{19F9BF86-FE94-4517-B97D-026C7515E589}"/>
          </ac:spMkLst>
        </pc:spChg>
        <pc:spChg chg="add del">
          <ac:chgData name="Ashley Kamper" userId="8d897baa-f7d5-40a3-a3f4-b8e1b27ef71f" providerId="ADAL" clId="{42EBE5F8-940A-4748-8AD0-69C3728FB0F0}" dt="2025-05-04T14:05:44.623" v="54" actId="26606"/>
          <ac:spMkLst>
            <pc:docMk/>
            <pc:sldMk cId="2763803974" sldId="256"/>
            <ac:spMk id="32" creationId="{05DEC45B-BA77-21C0-3869-05DE7C92376D}"/>
          </ac:spMkLst>
        </pc:spChg>
        <pc:spChg chg="add del">
          <ac:chgData name="Ashley Kamper" userId="8d897baa-f7d5-40a3-a3f4-b8e1b27ef71f" providerId="ADAL" clId="{42EBE5F8-940A-4748-8AD0-69C3728FB0F0}" dt="2025-05-04T14:06:24.878" v="59" actId="26606"/>
          <ac:spMkLst>
            <pc:docMk/>
            <pc:sldMk cId="2763803974" sldId="256"/>
            <ac:spMk id="35" creationId="{0EECA69B-4C2A-7F31-8019-E90DB3BD49CB}"/>
          </ac:spMkLst>
        </pc:spChg>
        <pc:spChg chg="add del">
          <ac:chgData name="Ashley Kamper" userId="8d897baa-f7d5-40a3-a3f4-b8e1b27ef71f" providerId="ADAL" clId="{42EBE5F8-940A-4748-8AD0-69C3728FB0F0}" dt="2025-05-04T14:06:24.878" v="59" actId="26606"/>
          <ac:spMkLst>
            <pc:docMk/>
            <pc:sldMk cId="2763803974" sldId="256"/>
            <ac:spMk id="37" creationId="{857DEAC1-B3AA-6569-0A44-A191DF2F3C67}"/>
          </ac:spMkLst>
        </pc:spChg>
        <pc:spChg chg="add del">
          <ac:chgData name="Ashley Kamper" userId="8d897baa-f7d5-40a3-a3f4-b8e1b27ef71f" providerId="ADAL" clId="{42EBE5F8-940A-4748-8AD0-69C3728FB0F0}" dt="2025-05-05T03:51:16.319" v="874"/>
          <ac:spMkLst>
            <pc:docMk/>
            <pc:sldMk cId="2763803974" sldId="256"/>
            <ac:spMk id="42" creationId="{2FDF0794-1B86-42B2-B8C7-F60123E638ED}"/>
          </ac:spMkLst>
        </pc:spChg>
        <pc:spChg chg="add del">
          <ac:chgData name="Ashley Kamper" userId="8d897baa-f7d5-40a3-a3f4-b8e1b27ef71f" providerId="ADAL" clId="{42EBE5F8-940A-4748-8AD0-69C3728FB0F0}" dt="2025-05-05T03:51:16.319" v="874"/>
          <ac:spMkLst>
            <pc:docMk/>
            <pc:sldMk cId="2763803974" sldId="256"/>
            <ac:spMk id="44" creationId="{C5373426-E26E-431D-959C-5DB96C0B6208}"/>
          </ac:spMkLst>
        </pc:spChg>
        <pc:spChg chg="add del">
          <ac:chgData name="Ashley Kamper" userId="8d897baa-f7d5-40a3-a3f4-b8e1b27ef71f" providerId="ADAL" clId="{42EBE5F8-940A-4748-8AD0-69C3728FB0F0}" dt="2025-05-05T03:51:16.319" v="874"/>
          <ac:spMkLst>
            <pc:docMk/>
            <pc:sldMk cId="2763803974" sldId="256"/>
            <ac:spMk id="48" creationId="{E239D8CC-16F4-4B2B-80F0-203C56D0D2DE}"/>
          </ac:spMkLst>
        </pc:spChg>
        <pc:picChg chg="add del">
          <ac:chgData name="Ashley Kamper" userId="8d897baa-f7d5-40a3-a3f4-b8e1b27ef71f" providerId="ADAL" clId="{42EBE5F8-940A-4748-8AD0-69C3728FB0F0}" dt="2025-05-04T14:05:04.153" v="42" actId="26606"/>
          <ac:picMkLst>
            <pc:docMk/>
            <pc:sldMk cId="2763803974" sldId="256"/>
            <ac:picMk id="4" creationId="{D634777E-E658-899E-DFB1-D9BFA55D4DEB}"/>
          </ac:picMkLst>
        </pc:picChg>
        <pc:picChg chg="add del">
          <ac:chgData name="Ashley Kamper" userId="8d897baa-f7d5-40a3-a3f4-b8e1b27ef71f" providerId="ADAL" clId="{42EBE5F8-940A-4748-8AD0-69C3728FB0F0}" dt="2025-05-04T14:05:19.366" v="44" actId="26606"/>
          <ac:picMkLst>
            <pc:docMk/>
            <pc:sldMk cId="2763803974" sldId="256"/>
            <ac:picMk id="19" creationId="{40F52BA4-ABE8-E3F7-B741-EF122B404DFC}"/>
          </ac:picMkLst>
        </pc:picChg>
        <pc:picChg chg="add del">
          <ac:chgData name="Ashley Kamper" userId="8d897baa-f7d5-40a3-a3f4-b8e1b27ef71f" providerId="ADAL" clId="{42EBE5F8-940A-4748-8AD0-69C3728FB0F0}" dt="2025-05-04T14:05:25.298" v="46" actId="26606"/>
          <ac:picMkLst>
            <pc:docMk/>
            <pc:sldMk cId="2763803974" sldId="256"/>
            <ac:picMk id="24" creationId="{31CAB094-B1DE-9EC0-CD2C-333552535769}"/>
          </ac:picMkLst>
        </pc:picChg>
        <pc:picChg chg="add del">
          <ac:chgData name="Ashley Kamper" userId="8d897baa-f7d5-40a3-a3f4-b8e1b27ef71f" providerId="ADAL" clId="{42EBE5F8-940A-4748-8AD0-69C3728FB0F0}" dt="2025-05-04T14:05:33" v="50" actId="26606"/>
          <ac:picMkLst>
            <pc:docMk/>
            <pc:sldMk cId="2763803974" sldId="256"/>
            <ac:picMk id="27" creationId="{05CD435B-B6FF-FCBD-F85B-00C9CDE939EB}"/>
          </ac:picMkLst>
        </pc:picChg>
        <pc:picChg chg="add del">
          <ac:chgData name="Ashley Kamper" userId="8d897baa-f7d5-40a3-a3f4-b8e1b27ef71f" providerId="ADAL" clId="{42EBE5F8-940A-4748-8AD0-69C3728FB0F0}" dt="2025-05-04T14:05:44.623" v="54" actId="26606"/>
          <ac:picMkLst>
            <pc:docMk/>
            <pc:sldMk cId="2763803974" sldId="256"/>
            <ac:picMk id="31" creationId="{33A58C7C-5AFF-3914-0241-341E23A81D47}"/>
          </ac:picMkLst>
        </pc:picChg>
        <pc:picChg chg="add mod">
          <ac:chgData name="Ashley Kamper" userId="8d897baa-f7d5-40a3-a3f4-b8e1b27ef71f" providerId="ADAL" clId="{42EBE5F8-940A-4748-8AD0-69C3728FB0F0}" dt="2025-05-04T14:06:24.878" v="59" actId="26606"/>
          <ac:picMkLst>
            <pc:docMk/>
            <pc:sldMk cId="2763803974" sldId="256"/>
            <ac:picMk id="36" creationId="{05CD435B-B6FF-FCBD-F85B-00C9CDE939EB}"/>
          </ac:picMkLst>
        </pc:picChg>
        <pc:cxnChg chg="add del">
          <ac:chgData name="Ashley Kamper" userId="8d897baa-f7d5-40a3-a3f4-b8e1b27ef71f" providerId="ADAL" clId="{42EBE5F8-940A-4748-8AD0-69C3728FB0F0}" dt="2025-05-04T14:05:04.153" v="42" actId="26606"/>
          <ac:cxnSpMkLst>
            <pc:docMk/>
            <pc:sldMk cId="2763803974" sldId="256"/>
            <ac:cxnSpMk id="15" creationId="{414C5C93-B9E9-4392-ADCF-ABF21209DD56}"/>
          </ac:cxnSpMkLst>
        </pc:cxnChg>
        <pc:cxnChg chg="add del">
          <ac:chgData name="Ashley Kamper" userId="8d897baa-f7d5-40a3-a3f4-b8e1b27ef71f" providerId="ADAL" clId="{42EBE5F8-940A-4748-8AD0-69C3728FB0F0}" dt="2025-05-04T14:05:44.623" v="54" actId="26606"/>
          <ac:cxnSpMkLst>
            <pc:docMk/>
            <pc:sldMk cId="2763803974" sldId="256"/>
            <ac:cxnSpMk id="33" creationId="{6E25B8EB-C8DD-E579-2093-D182FC5B0F46}"/>
          </ac:cxnSpMkLst>
        </pc:cxnChg>
        <pc:cxnChg chg="add del">
          <ac:chgData name="Ashley Kamper" userId="8d897baa-f7d5-40a3-a3f4-b8e1b27ef71f" providerId="ADAL" clId="{42EBE5F8-940A-4748-8AD0-69C3728FB0F0}" dt="2025-05-05T03:51:16.319" v="874"/>
          <ac:cxnSpMkLst>
            <pc:docMk/>
            <pc:sldMk cId="2763803974" sldId="256"/>
            <ac:cxnSpMk id="46" creationId="{96D07482-83A3-4451-943C-B46961082957}"/>
          </ac:cxnSpMkLst>
        </pc:cxnChg>
      </pc:sldChg>
      <pc:sldChg chg="addSp delSp modSp new mod ord setBg delDesignElem">
        <pc:chgData name="Ashley Kamper" userId="8d897baa-f7d5-40a3-a3f4-b8e1b27ef71f" providerId="ADAL" clId="{42EBE5F8-940A-4748-8AD0-69C3728FB0F0}" dt="2025-05-05T03:51:16.319" v="874"/>
        <pc:sldMkLst>
          <pc:docMk/>
          <pc:sldMk cId="1394802125" sldId="257"/>
        </pc:sldMkLst>
        <pc:spChg chg="mod">
          <ac:chgData name="Ashley Kamper" userId="8d897baa-f7d5-40a3-a3f4-b8e1b27ef71f" providerId="ADAL" clId="{42EBE5F8-940A-4748-8AD0-69C3728FB0F0}" dt="2025-05-04T14:20:26.223" v="530" actId="26606"/>
          <ac:spMkLst>
            <pc:docMk/>
            <pc:sldMk cId="1394802125" sldId="257"/>
            <ac:spMk id="2" creationId="{E6791F0B-F1D1-14AD-3987-7D120DD87355}"/>
          </ac:spMkLst>
        </pc:spChg>
        <pc:spChg chg="mod">
          <ac:chgData name="Ashley Kamper" userId="8d897baa-f7d5-40a3-a3f4-b8e1b27ef71f" providerId="ADAL" clId="{42EBE5F8-940A-4748-8AD0-69C3728FB0F0}" dt="2025-05-04T14:20:26.223" v="530" actId="26606"/>
          <ac:spMkLst>
            <pc:docMk/>
            <pc:sldMk cId="1394802125" sldId="257"/>
            <ac:spMk id="3" creationId="{633E23D1-23DA-A030-C366-6C27A006E6C0}"/>
          </ac:spMkLst>
        </pc:spChg>
        <pc:spChg chg="add del">
          <ac:chgData name="Ashley Kamper" userId="8d897baa-f7d5-40a3-a3f4-b8e1b27ef71f" providerId="ADAL" clId="{42EBE5F8-940A-4748-8AD0-69C3728FB0F0}" dt="2025-05-05T03:51:16.319" v="874"/>
          <ac:spMkLst>
            <pc:docMk/>
            <pc:sldMk cId="1394802125" sldId="257"/>
            <ac:spMk id="10" creationId="{13BCCAE5-A35B-4B66-A4A7-E23C34A403A4}"/>
          </ac:spMkLst>
        </pc:spChg>
        <pc:spChg chg="add del">
          <ac:chgData name="Ashley Kamper" userId="8d897baa-f7d5-40a3-a3f4-b8e1b27ef71f" providerId="ADAL" clId="{42EBE5F8-940A-4748-8AD0-69C3728FB0F0}" dt="2025-05-05T03:51:16.319" v="874"/>
          <ac:spMkLst>
            <pc:docMk/>
            <pc:sldMk cId="1394802125" sldId="257"/>
            <ac:spMk id="14" creationId="{0B2EDFE5-9478-4774-9D3D-FEC7DC7082EF}"/>
          </ac:spMkLst>
        </pc:spChg>
        <pc:picChg chg="add">
          <ac:chgData name="Ashley Kamper" userId="8d897baa-f7d5-40a3-a3f4-b8e1b27ef71f" providerId="ADAL" clId="{42EBE5F8-940A-4748-8AD0-69C3728FB0F0}" dt="2025-05-04T14:20:26.223" v="530" actId="26606"/>
          <ac:picMkLst>
            <pc:docMk/>
            <pc:sldMk cId="1394802125" sldId="257"/>
            <ac:picMk id="7" creationId="{8A14D7EB-FC06-A1B0-41A9-9B4E329E0B38}"/>
          </ac:picMkLst>
        </pc:picChg>
        <pc:cxnChg chg="add del">
          <ac:chgData name="Ashley Kamper" userId="8d897baa-f7d5-40a3-a3f4-b8e1b27ef71f" providerId="ADAL" clId="{42EBE5F8-940A-4748-8AD0-69C3728FB0F0}" dt="2025-05-05T03:51:16.319" v="874"/>
          <ac:cxnSpMkLst>
            <pc:docMk/>
            <pc:sldMk cId="1394802125" sldId="257"/>
            <ac:cxnSpMk id="12" creationId="{6987BDFB-DE64-4B56-B44F-45FAE19FA94E}"/>
          </ac:cxnSpMkLst>
        </pc:cxnChg>
      </pc:sldChg>
      <pc:sldChg chg="addSp delSp modSp new mod ord setBg delDesignElem">
        <pc:chgData name="Ashley Kamper" userId="8d897baa-f7d5-40a3-a3f4-b8e1b27ef71f" providerId="ADAL" clId="{42EBE5F8-940A-4748-8AD0-69C3728FB0F0}" dt="2025-05-05T03:51:16.319" v="874"/>
        <pc:sldMkLst>
          <pc:docMk/>
          <pc:sldMk cId="4273765082" sldId="258"/>
        </pc:sldMkLst>
        <pc:spChg chg="mod ord">
          <ac:chgData name="Ashley Kamper" userId="8d897baa-f7d5-40a3-a3f4-b8e1b27ef71f" providerId="ADAL" clId="{42EBE5F8-940A-4748-8AD0-69C3728FB0F0}" dt="2025-05-05T03:46:38.549" v="794" actId="26606"/>
          <ac:spMkLst>
            <pc:docMk/>
            <pc:sldMk cId="4273765082" sldId="258"/>
            <ac:spMk id="2" creationId="{26301969-EC06-F7F2-09A1-E5317871C087}"/>
          </ac:spMkLst>
        </pc:spChg>
        <pc:spChg chg="del">
          <ac:chgData name="Ashley Kamper" userId="8d897baa-f7d5-40a3-a3f4-b8e1b27ef71f" providerId="ADAL" clId="{42EBE5F8-940A-4748-8AD0-69C3728FB0F0}" dt="2025-05-05T03:40:18.411" v="581" actId="931"/>
          <ac:spMkLst>
            <pc:docMk/>
            <pc:sldMk cId="4273765082" sldId="258"/>
            <ac:spMk id="3" creationId="{B262CDBE-1D1C-56B0-5FB1-3901DDDBB90A}"/>
          </ac:spMkLst>
        </pc:spChg>
        <pc:spChg chg="add del">
          <ac:chgData name="Ashley Kamper" userId="8d897baa-f7d5-40a3-a3f4-b8e1b27ef71f" providerId="ADAL" clId="{42EBE5F8-940A-4748-8AD0-69C3728FB0F0}" dt="2025-05-05T03:45:28.288" v="779" actId="26606"/>
          <ac:spMkLst>
            <pc:docMk/>
            <pc:sldMk cId="4273765082" sldId="258"/>
            <ac:spMk id="9" creationId="{EE330DFC-8ECA-92AD-E785-C2268F4850FA}"/>
          </ac:spMkLst>
        </pc:spChg>
        <pc:spChg chg="add del">
          <ac:chgData name="Ashley Kamper" userId="8d897baa-f7d5-40a3-a3f4-b8e1b27ef71f" providerId="ADAL" clId="{42EBE5F8-940A-4748-8AD0-69C3728FB0F0}" dt="2025-05-05T03:45:24.151" v="777" actId="26606"/>
          <ac:spMkLst>
            <pc:docMk/>
            <pc:sldMk cId="4273765082" sldId="258"/>
            <ac:spMk id="10" creationId="{39E3965E-AC41-4711-9D10-E25ABB132D86}"/>
          </ac:spMkLst>
        </pc:spChg>
        <pc:spChg chg="add del">
          <ac:chgData name="Ashley Kamper" userId="8d897baa-f7d5-40a3-a3f4-b8e1b27ef71f" providerId="ADAL" clId="{42EBE5F8-940A-4748-8AD0-69C3728FB0F0}" dt="2025-05-05T03:45:24.151" v="777" actId="26606"/>
          <ac:spMkLst>
            <pc:docMk/>
            <pc:sldMk cId="4273765082" sldId="258"/>
            <ac:spMk id="14" creationId="{548B4202-DCD5-4F8C-B481-743A989A9DFF}"/>
          </ac:spMkLst>
        </pc:spChg>
        <pc:spChg chg="add del">
          <ac:chgData name="Ashley Kamper" userId="8d897baa-f7d5-40a3-a3f4-b8e1b27ef71f" providerId="ADAL" clId="{42EBE5F8-940A-4748-8AD0-69C3728FB0F0}" dt="2025-05-05T03:45:24.151" v="777" actId="26606"/>
          <ac:spMkLst>
            <pc:docMk/>
            <pc:sldMk cId="4273765082" sldId="258"/>
            <ac:spMk id="18" creationId="{8EE702CF-91CE-4661-ACBF-3C8160D1B433}"/>
          </ac:spMkLst>
        </pc:spChg>
        <pc:spChg chg="add del">
          <ac:chgData name="Ashley Kamper" userId="8d897baa-f7d5-40a3-a3f4-b8e1b27ef71f" providerId="ADAL" clId="{42EBE5F8-940A-4748-8AD0-69C3728FB0F0}" dt="2025-05-05T03:45:28.288" v="779" actId="26606"/>
          <ac:spMkLst>
            <pc:docMk/>
            <pc:sldMk cId="4273765082" sldId="258"/>
            <ac:spMk id="20" creationId="{990D0034-F768-41E7-85D4-F38C4DE85770}"/>
          </ac:spMkLst>
        </pc:spChg>
        <pc:spChg chg="add del">
          <ac:chgData name="Ashley Kamper" userId="8d897baa-f7d5-40a3-a3f4-b8e1b27ef71f" providerId="ADAL" clId="{42EBE5F8-940A-4748-8AD0-69C3728FB0F0}" dt="2025-05-05T03:46:29.318" v="792" actId="26606"/>
          <ac:spMkLst>
            <pc:docMk/>
            <pc:sldMk cId="4273765082" sldId="258"/>
            <ac:spMk id="23" creationId="{990D0034-F768-41E7-85D4-F38C4DE85770}"/>
          </ac:spMkLst>
        </pc:spChg>
        <pc:spChg chg="add del">
          <ac:chgData name="Ashley Kamper" userId="8d897baa-f7d5-40a3-a3f4-b8e1b27ef71f" providerId="ADAL" clId="{42EBE5F8-940A-4748-8AD0-69C3728FB0F0}" dt="2025-05-05T03:46:29.318" v="792" actId="26606"/>
          <ac:spMkLst>
            <pc:docMk/>
            <pc:sldMk cId="4273765082" sldId="258"/>
            <ac:spMk id="24" creationId="{95B38FD6-641F-41BF-B466-C1C6366420F0}"/>
          </ac:spMkLst>
        </pc:spChg>
        <pc:spChg chg="add del mod">
          <ac:chgData name="Ashley Kamper" userId="8d897baa-f7d5-40a3-a3f4-b8e1b27ef71f" providerId="ADAL" clId="{42EBE5F8-940A-4748-8AD0-69C3728FB0F0}" dt="2025-05-05T03:46:29.318" v="792" actId="26606"/>
          <ac:spMkLst>
            <pc:docMk/>
            <pc:sldMk cId="4273765082" sldId="258"/>
            <ac:spMk id="26" creationId="{97EE9843-DDF4-A7A3-D597-4C76447FC661}"/>
          </ac:spMkLst>
        </pc:spChg>
        <pc:spChg chg="add del">
          <ac:chgData name="Ashley Kamper" userId="8d897baa-f7d5-40a3-a3f4-b8e1b27ef71f" providerId="ADAL" clId="{42EBE5F8-940A-4748-8AD0-69C3728FB0F0}" dt="2025-05-05T03:46:29.318" v="792" actId="26606"/>
          <ac:spMkLst>
            <pc:docMk/>
            <pc:sldMk cId="4273765082" sldId="258"/>
            <ac:spMk id="27" creationId="{1FE461C7-FF45-427F-83D7-18DFBD48188D}"/>
          </ac:spMkLst>
        </pc:spChg>
        <pc:spChg chg="add del">
          <ac:chgData name="Ashley Kamper" userId="8d897baa-f7d5-40a3-a3f4-b8e1b27ef71f" providerId="ADAL" clId="{42EBE5F8-940A-4748-8AD0-69C3728FB0F0}" dt="2025-05-05T03:46:29.302" v="791" actId="26606"/>
          <ac:spMkLst>
            <pc:docMk/>
            <pc:sldMk cId="4273765082" sldId="258"/>
            <ac:spMk id="32" creationId="{990D0034-F768-41E7-85D4-F38C4DE85770}"/>
          </ac:spMkLst>
        </pc:spChg>
        <pc:spChg chg="add del">
          <ac:chgData name="Ashley Kamper" userId="8d897baa-f7d5-40a3-a3f4-b8e1b27ef71f" providerId="ADAL" clId="{42EBE5F8-940A-4748-8AD0-69C3728FB0F0}" dt="2025-05-05T03:46:38.549" v="794" actId="26606"/>
          <ac:spMkLst>
            <pc:docMk/>
            <pc:sldMk cId="4273765082" sldId="258"/>
            <ac:spMk id="36" creationId="{4C869C3B-5565-4AAC-86A8-9EB0AB1C653E}"/>
          </ac:spMkLst>
        </pc:spChg>
        <pc:spChg chg="add del">
          <ac:chgData name="Ashley Kamper" userId="8d897baa-f7d5-40a3-a3f4-b8e1b27ef71f" providerId="ADAL" clId="{42EBE5F8-940A-4748-8AD0-69C3728FB0F0}" dt="2025-05-05T03:46:38.549" v="794" actId="26606"/>
          <ac:spMkLst>
            <pc:docMk/>
            <pc:sldMk cId="4273765082" sldId="258"/>
            <ac:spMk id="37" creationId="{39E3965E-AC41-4711-9D10-E25ABB132D86}"/>
          </ac:spMkLst>
        </pc:spChg>
        <pc:spChg chg="add del">
          <ac:chgData name="Ashley Kamper" userId="8d897baa-f7d5-40a3-a3f4-b8e1b27ef71f" providerId="ADAL" clId="{42EBE5F8-940A-4748-8AD0-69C3728FB0F0}" dt="2025-05-05T03:46:38.549" v="794" actId="26606"/>
          <ac:spMkLst>
            <pc:docMk/>
            <pc:sldMk cId="4273765082" sldId="258"/>
            <ac:spMk id="40" creationId="{064CBAAB-7956-4763-9F69-A3FDBF1ACBAA}"/>
          </ac:spMkLst>
        </pc:spChg>
        <pc:spChg chg="add del">
          <ac:chgData name="Ashley Kamper" userId="8d897baa-f7d5-40a3-a3f4-b8e1b27ef71f" providerId="ADAL" clId="{42EBE5F8-940A-4748-8AD0-69C3728FB0F0}" dt="2025-05-05T03:51:16.319" v="874"/>
          <ac:spMkLst>
            <pc:docMk/>
            <pc:sldMk cId="4273765082" sldId="258"/>
            <ac:spMk id="45" creationId="{39E3965E-AC41-4711-9D10-E25ABB132D86}"/>
          </ac:spMkLst>
        </pc:spChg>
        <pc:spChg chg="add del">
          <ac:chgData name="Ashley Kamper" userId="8d897baa-f7d5-40a3-a3f4-b8e1b27ef71f" providerId="ADAL" clId="{42EBE5F8-940A-4748-8AD0-69C3728FB0F0}" dt="2025-05-05T03:51:16.319" v="874"/>
          <ac:spMkLst>
            <pc:docMk/>
            <pc:sldMk cId="4273765082" sldId="258"/>
            <ac:spMk id="49" creationId="{B4D0E555-16F6-44D0-BF56-AF5FF5BDE9D6}"/>
          </ac:spMkLst>
        </pc:spChg>
        <pc:spChg chg="add del">
          <ac:chgData name="Ashley Kamper" userId="8d897baa-f7d5-40a3-a3f4-b8e1b27ef71f" providerId="ADAL" clId="{42EBE5F8-940A-4748-8AD0-69C3728FB0F0}" dt="2025-05-05T03:51:16.319" v="874"/>
          <ac:spMkLst>
            <pc:docMk/>
            <pc:sldMk cId="4273765082" sldId="258"/>
            <ac:spMk id="51" creationId="{8117041D-1A7B-4ECA-AB68-3CFDB6726B8E}"/>
          </ac:spMkLst>
        </pc:spChg>
        <pc:picChg chg="add mod ord">
          <ac:chgData name="Ashley Kamper" userId="8d897baa-f7d5-40a3-a3f4-b8e1b27ef71f" providerId="ADAL" clId="{42EBE5F8-940A-4748-8AD0-69C3728FB0F0}" dt="2025-05-05T03:46:48.912" v="797" actId="14100"/>
          <ac:picMkLst>
            <pc:docMk/>
            <pc:sldMk cId="4273765082" sldId="258"/>
            <ac:picMk id="5" creationId="{7C26AE49-A6B8-C5DE-16BB-2CB908392340}"/>
          </ac:picMkLst>
        </pc:picChg>
        <pc:cxnChg chg="add del">
          <ac:chgData name="Ashley Kamper" userId="8d897baa-f7d5-40a3-a3f4-b8e1b27ef71f" providerId="ADAL" clId="{42EBE5F8-940A-4748-8AD0-69C3728FB0F0}" dt="2025-05-05T03:45:24.151" v="777" actId="26606"/>
          <ac:cxnSpMkLst>
            <pc:docMk/>
            <pc:sldMk cId="4273765082" sldId="258"/>
            <ac:cxnSpMk id="12" creationId="{1F5DC8C3-BA5F-4EED-BB9A-A14272BD82A1}"/>
          </ac:cxnSpMkLst>
        </pc:cxnChg>
        <pc:cxnChg chg="add del">
          <ac:chgData name="Ashley Kamper" userId="8d897baa-f7d5-40a3-a3f4-b8e1b27ef71f" providerId="ADAL" clId="{42EBE5F8-940A-4748-8AD0-69C3728FB0F0}" dt="2025-05-05T03:45:24.151" v="777" actId="26606"/>
          <ac:cxnSpMkLst>
            <pc:docMk/>
            <pc:sldMk cId="4273765082" sldId="258"/>
            <ac:cxnSpMk id="16" creationId="{F7F57F6B-E621-4E40-A34D-2FE12902AA20}"/>
          </ac:cxnSpMkLst>
        </pc:cxnChg>
        <pc:cxnChg chg="add del">
          <ac:chgData name="Ashley Kamper" userId="8d897baa-f7d5-40a3-a3f4-b8e1b27ef71f" providerId="ADAL" clId="{42EBE5F8-940A-4748-8AD0-69C3728FB0F0}" dt="2025-05-05T03:45:28.288" v="779" actId="26606"/>
          <ac:cxnSpMkLst>
            <pc:docMk/>
            <pc:sldMk cId="4273765082" sldId="258"/>
            <ac:cxnSpMk id="21" creationId="{5A0A5CF6-407C-4691-8122-49DF69D0020D}"/>
          </ac:cxnSpMkLst>
        </pc:cxnChg>
        <pc:cxnChg chg="add del">
          <ac:chgData name="Ashley Kamper" userId="8d897baa-f7d5-40a3-a3f4-b8e1b27ef71f" providerId="ADAL" clId="{42EBE5F8-940A-4748-8AD0-69C3728FB0F0}" dt="2025-05-05T03:46:29.302" v="791" actId="26606"/>
          <ac:cxnSpMkLst>
            <pc:docMk/>
            <pc:sldMk cId="4273765082" sldId="258"/>
            <ac:cxnSpMk id="25" creationId="{6BF9119E-766E-4526-AAE5-639F577C0493}"/>
          </ac:cxnSpMkLst>
        </pc:cxnChg>
        <pc:cxnChg chg="add del">
          <ac:chgData name="Ashley Kamper" userId="8d897baa-f7d5-40a3-a3f4-b8e1b27ef71f" providerId="ADAL" clId="{42EBE5F8-940A-4748-8AD0-69C3728FB0F0}" dt="2025-05-05T03:46:29.302" v="791" actId="26606"/>
          <ac:cxnSpMkLst>
            <pc:docMk/>
            <pc:sldMk cId="4273765082" sldId="258"/>
            <ac:cxnSpMk id="34" creationId="{5A0A5CF6-407C-4691-8122-49DF69D0020D}"/>
          </ac:cxnSpMkLst>
        </pc:cxnChg>
        <pc:cxnChg chg="add del">
          <ac:chgData name="Ashley Kamper" userId="8d897baa-f7d5-40a3-a3f4-b8e1b27ef71f" providerId="ADAL" clId="{42EBE5F8-940A-4748-8AD0-69C3728FB0F0}" dt="2025-05-05T03:46:38.549" v="794" actId="26606"/>
          <ac:cxnSpMkLst>
            <pc:docMk/>
            <pc:sldMk cId="4273765082" sldId="258"/>
            <ac:cxnSpMk id="39" creationId="{1F5DC8C3-BA5F-4EED-BB9A-A14272BD82A1}"/>
          </ac:cxnSpMkLst>
        </pc:cxnChg>
        <pc:cxnChg chg="add del">
          <ac:chgData name="Ashley Kamper" userId="8d897baa-f7d5-40a3-a3f4-b8e1b27ef71f" providerId="ADAL" clId="{42EBE5F8-940A-4748-8AD0-69C3728FB0F0}" dt="2025-05-05T03:51:16.319" v="874"/>
          <ac:cxnSpMkLst>
            <pc:docMk/>
            <pc:sldMk cId="4273765082" sldId="258"/>
            <ac:cxnSpMk id="47" creationId="{1F5DC8C3-BA5F-4EED-BB9A-A14272BD82A1}"/>
          </ac:cxnSpMkLst>
        </pc:cxnChg>
        <pc:cxnChg chg="add del">
          <ac:chgData name="Ashley Kamper" userId="8d897baa-f7d5-40a3-a3f4-b8e1b27ef71f" providerId="ADAL" clId="{42EBE5F8-940A-4748-8AD0-69C3728FB0F0}" dt="2025-05-05T03:51:16.319" v="874"/>
          <ac:cxnSpMkLst>
            <pc:docMk/>
            <pc:sldMk cId="4273765082" sldId="258"/>
            <ac:cxnSpMk id="53" creationId="{ABCD2462-4C1E-401A-AC2D-F799A138B245}"/>
          </ac:cxnSpMkLst>
        </pc:cxnChg>
      </pc:sldChg>
      <pc:sldChg chg="addSp delSp modSp new mod setBg delDesignElem">
        <pc:chgData name="Ashley Kamper" userId="8d897baa-f7d5-40a3-a3f4-b8e1b27ef71f" providerId="ADAL" clId="{42EBE5F8-940A-4748-8AD0-69C3728FB0F0}" dt="2025-05-05T04:16:44.278" v="3027" actId="14100"/>
        <pc:sldMkLst>
          <pc:docMk/>
          <pc:sldMk cId="501587513" sldId="259"/>
        </pc:sldMkLst>
        <pc:spChg chg="mod ord">
          <ac:chgData name="Ashley Kamper" userId="8d897baa-f7d5-40a3-a3f4-b8e1b27ef71f" providerId="ADAL" clId="{42EBE5F8-940A-4748-8AD0-69C3728FB0F0}" dt="2025-05-05T03:47:00.989" v="798" actId="26606"/>
          <ac:spMkLst>
            <pc:docMk/>
            <pc:sldMk cId="501587513" sldId="259"/>
            <ac:spMk id="2" creationId="{299FEB22-D5D8-712B-522F-B3248935E32A}"/>
          </ac:spMkLst>
        </pc:spChg>
        <pc:spChg chg="del">
          <ac:chgData name="Ashley Kamper" userId="8d897baa-f7d5-40a3-a3f4-b8e1b27ef71f" providerId="ADAL" clId="{42EBE5F8-940A-4748-8AD0-69C3728FB0F0}" dt="2025-05-05T03:42:13.563" v="707" actId="931"/>
          <ac:spMkLst>
            <pc:docMk/>
            <pc:sldMk cId="501587513" sldId="259"/>
            <ac:spMk id="3" creationId="{617B1F77-5717-EEDF-32D8-FBB21945BA54}"/>
          </ac:spMkLst>
        </pc:spChg>
        <pc:spChg chg="add del">
          <ac:chgData name="Ashley Kamper" userId="8d897baa-f7d5-40a3-a3f4-b8e1b27ef71f" providerId="ADAL" clId="{42EBE5F8-940A-4748-8AD0-69C3728FB0F0}" dt="2025-05-05T03:42:55.686" v="717" actId="26606"/>
          <ac:spMkLst>
            <pc:docMk/>
            <pc:sldMk cId="501587513" sldId="259"/>
            <ac:spMk id="9" creationId="{6EF51C45-25EC-7967-F8B9-AEF7A6326576}"/>
          </ac:spMkLst>
        </pc:spChg>
        <pc:spChg chg="add del">
          <ac:chgData name="Ashley Kamper" userId="8d897baa-f7d5-40a3-a3f4-b8e1b27ef71f" providerId="ADAL" clId="{42EBE5F8-940A-4748-8AD0-69C3728FB0F0}" dt="2025-05-05T03:42:46.593" v="713" actId="26606"/>
          <ac:spMkLst>
            <pc:docMk/>
            <pc:sldMk cId="501587513" sldId="259"/>
            <ac:spMk id="10" creationId="{39E3965E-AC41-4711-9D10-E25ABB132D86}"/>
          </ac:spMkLst>
        </pc:spChg>
        <pc:spChg chg="add del">
          <ac:chgData name="Ashley Kamper" userId="8d897baa-f7d5-40a3-a3f4-b8e1b27ef71f" providerId="ADAL" clId="{42EBE5F8-940A-4748-8AD0-69C3728FB0F0}" dt="2025-05-05T03:42:46.593" v="713" actId="26606"/>
          <ac:spMkLst>
            <pc:docMk/>
            <pc:sldMk cId="501587513" sldId="259"/>
            <ac:spMk id="14" creationId="{33428ACC-71EC-4171-9527-10983BA6B41D}"/>
          </ac:spMkLst>
        </pc:spChg>
        <pc:spChg chg="add del">
          <ac:chgData name="Ashley Kamper" userId="8d897baa-f7d5-40a3-a3f4-b8e1b27ef71f" providerId="ADAL" clId="{42EBE5F8-940A-4748-8AD0-69C3728FB0F0}" dt="2025-05-05T03:42:46.593" v="713" actId="26606"/>
          <ac:spMkLst>
            <pc:docMk/>
            <pc:sldMk cId="501587513" sldId="259"/>
            <ac:spMk id="18" creationId="{8D4480B4-953D-41FA-9052-09AB3A026947}"/>
          </ac:spMkLst>
        </pc:spChg>
        <pc:spChg chg="add del">
          <ac:chgData name="Ashley Kamper" userId="8d897baa-f7d5-40a3-a3f4-b8e1b27ef71f" providerId="ADAL" clId="{42EBE5F8-940A-4748-8AD0-69C3728FB0F0}" dt="2025-05-05T03:42:50.273" v="715" actId="26606"/>
          <ac:spMkLst>
            <pc:docMk/>
            <pc:sldMk cId="501587513" sldId="259"/>
            <ac:spMk id="20" creationId="{39E3965E-AC41-4711-9D10-E25ABB132D86}"/>
          </ac:spMkLst>
        </pc:spChg>
        <pc:spChg chg="add del">
          <ac:chgData name="Ashley Kamper" userId="8d897baa-f7d5-40a3-a3f4-b8e1b27ef71f" providerId="ADAL" clId="{42EBE5F8-940A-4748-8AD0-69C3728FB0F0}" dt="2025-05-05T03:42:50.273" v="715" actId="26606"/>
          <ac:spMkLst>
            <pc:docMk/>
            <pc:sldMk cId="501587513" sldId="259"/>
            <ac:spMk id="22" creationId="{990BAFCD-EA0A-47F4-8B00-AAB1E67A90CC}"/>
          </ac:spMkLst>
        </pc:spChg>
        <pc:spChg chg="add del">
          <ac:chgData name="Ashley Kamper" userId="8d897baa-f7d5-40a3-a3f4-b8e1b27ef71f" providerId="ADAL" clId="{42EBE5F8-940A-4748-8AD0-69C3728FB0F0}" dt="2025-05-05T03:42:50.273" v="715" actId="26606"/>
          <ac:spMkLst>
            <pc:docMk/>
            <pc:sldMk cId="501587513" sldId="259"/>
            <ac:spMk id="23" creationId="{2F9C61D6-37CC-4AD4-83C3-022D08874179}"/>
          </ac:spMkLst>
        </pc:spChg>
        <pc:spChg chg="add del">
          <ac:chgData name="Ashley Kamper" userId="8d897baa-f7d5-40a3-a3f4-b8e1b27ef71f" providerId="ADAL" clId="{42EBE5F8-940A-4748-8AD0-69C3728FB0F0}" dt="2025-05-05T03:42:55.686" v="717" actId="26606"/>
          <ac:spMkLst>
            <pc:docMk/>
            <pc:sldMk cId="501587513" sldId="259"/>
            <ac:spMk id="26" creationId="{39B4056F-1959-4627-A683-77F6C0603FCD}"/>
          </ac:spMkLst>
        </pc:spChg>
        <pc:spChg chg="add del">
          <ac:chgData name="Ashley Kamper" userId="8d897baa-f7d5-40a3-a3f4-b8e1b27ef71f" providerId="ADAL" clId="{42EBE5F8-940A-4748-8AD0-69C3728FB0F0}" dt="2025-05-05T03:42:55.686" v="717" actId="26606"/>
          <ac:spMkLst>
            <pc:docMk/>
            <pc:sldMk cId="501587513" sldId="259"/>
            <ac:spMk id="27" creationId="{D8D7349B-C9FA-4FCE-A1FF-948F460A3A9A}"/>
          </ac:spMkLst>
        </pc:spChg>
        <pc:spChg chg="add del">
          <ac:chgData name="Ashley Kamper" userId="8d897baa-f7d5-40a3-a3f4-b8e1b27ef71f" providerId="ADAL" clId="{42EBE5F8-940A-4748-8AD0-69C3728FB0F0}" dt="2025-05-05T03:47:00.989" v="798" actId="26606"/>
          <ac:spMkLst>
            <pc:docMk/>
            <pc:sldMk cId="501587513" sldId="259"/>
            <ac:spMk id="30" creationId="{39E3965E-AC41-4711-9D10-E25ABB132D86}"/>
          </ac:spMkLst>
        </pc:spChg>
        <pc:spChg chg="add del">
          <ac:chgData name="Ashley Kamper" userId="8d897baa-f7d5-40a3-a3f4-b8e1b27ef71f" providerId="ADAL" clId="{42EBE5F8-940A-4748-8AD0-69C3728FB0F0}" dt="2025-05-05T03:47:00.989" v="798" actId="26606"/>
          <ac:spMkLst>
            <pc:docMk/>
            <pc:sldMk cId="501587513" sldId="259"/>
            <ac:spMk id="32" creationId="{33428ACC-71EC-4171-9527-10983BA6B41D}"/>
          </ac:spMkLst>
        </pc:spChg>
        <pc:spChg chg="add del">
          <ac:chgData name="Ashley Kamper" userId="8d897baa-f7d5-40a3-a3f4-b8e1b27ef71f" providerId="ADAL" clId="{42EBE5F8-940A-4748-8AD0-69C3728FB0F0}" dt="2025-05-05T03:47:00.989" v="798" actId="26606"/>
          <ac:spMkLst>
            <pc:docMk/>
            <pc:sldMk cId="501587513" sldId="259"/>
            <ac:spMk id="34" creationId="{8D4480B4-953D-41FA-9052-09AB3A026947}"/>
          </ac:spMkLst>
        </pc:spChg>
        <pc:spChg chg="add del">
          <ac:chgData name="Ashley Kamper" userId="8d897baa-f7d5-40a3-a3f4-b8e1b27ef71f" providerId="ADAL" clId="{42EBE5F8-940A-4748-8AD0-69C3728FB0F0}" dt="2025-05-05T03:51:16.319" v="874"/>
          <ac:spMkLst>
            <pc:docMk/>
            <pc:sldMk cId="501587513" sldId="259"/>
            <ac:spMk id="39" creationId="{39E3965E-AC41-4711-9D10-E25ABB132D86}"/>
          </ac:spMkLst>
        </pc:spChg>
        <pc:spChg chg="add del">
          <ac:chgData name="Ashley Kamper" userId="8d897baa-f7d5-40a3-a3f4-b8e1b27ef71f" providerId="ADAL" clId="{42EBE5F8-940A-4748-8AD0-69C3728FB0F0}" dt="2025-05-05T03:51:16.319" v="874"/>
          <ac:spMkLst>
            <pc:docMk/>
            <pc:sldMk cId="501587513" sldId="259"/>
            <ac:spMk id="43" creationId="{B4D0E555-16F6-44D0-BF56-AF5FF5BDE9D6}"/>
          </ac:spMkLst>
        </pc:spChg>
        <pc:spChg chg="add del">
          <ac:chgData name="Ashley Kamper" userId="8d897baa-f7d5-40a3-a3f4-b8e1b27ef71f" providerId="ADAL" clId="{42EBE5F8-940A-4748-8AD0-69C3728FB0F0}" dt="2025-05-05T03:51:16.319" v="874"/>
          <ac:spMkLst>
            <pc:docMk/>
            <pc:sldMk cId="501587513" sldId="259"/>
            <ac:spMk id="45" creationId="{8117041D-1A7B-4ECA-AB68-3CFDB6726B8E}"/>
          </ac:spMkLst>
        </pc:spChg>
        <pc:picChg chg="add mod">
          <ac:chgData name="Ashley Kamper" userId="8d897baa-f7d5-40a3-a3f4-b8e1b27ef71f" providerId="ADAL" clId="{42EBE5F8-940A-4748-8AD0-69C3728FB0F0}" dt="2025-05-05T04:16:44.278" v="3027" actId="14100"/>
          <ac:picMkLst>
            <pc:docMk/>
            <pc:sldMk cId="501587513" sldId="259"/>
            <ac:picMk id="5" creationId="{7DCAA4BB-CF9F-770B-591B-11A56D209513}"/>
          </ac:picMkLst>
        </pc:picChg>
        <pc:cxnChg chg="add del">
          <ac:chgData name="Ashley Kamper" userId="8d897baa-f7d5-40a3-a3f4-b8e1b27ef71f" providerId="ADAL" clId="{42EBE5F8-940A-4748-8AD0-69C3728FB0F0}" dt="2025-05-05T03:42:46.593" v="713" actId="26606"/>
          <ac:cxnSpMkLst>
            <pc:docMk/>
            <pc:sldMk cId="501587513" sldId="259"/>
            <ac:cxnSpMk id="12" creationId="{1F5DC8C3-BA5F-4EED-BB9A-A14272BD82A1}"/>
          </ac:cxnSpMkLst>
        </pc:cxnChg>
        <pc:cxnChg chg="add del">
          <ac:chgData name="Ashley Kamper" userId="8d897baa-f7d5-40a3-a3f4-b8e1b27ef71f" providerId="ADAL" clId="{42EBE5F8-940A-4748-8AD0-69C3728FB0F0}" dt="2025-05-05T03:42:46.593" v="713" actId="26606"/>
          <ac:cxnSpMkLst>
            <pc:docMk/>
            <pc:sldMk cId="501587513" sldId="259"/>
            <ac:cxnSpMk id="16" creationId="{BA22713B-ABB6-4391-97F9-0449A2B9B664}"/>
          </ac:cxnSpMkLst>
        </pc:cxnChg>
        <pc:cxnChg chg="add del">
          <ac:chgData name="Ashley Kamper" userId="8d897baa-f7d5-40a3-a3f4-b8e1b27ef71f" providerId="ADAL" clId="{42EBE5F8-940A-4748-8AD0-69C3728FB0F0}" dt="2025-05-05T03:42:50.273" v="715" actId="26606"/>
          <ac:cxnSpMkLst>
            <pc:docMk/>
            <pc:sldMk cId="501587513" sldId="259"/>
            <ac:cxnSpMk id="21" creationId="{1F5DC8C3-BA5F-4EED-BB9A-A14272BD82A1}"/>
          </ac:cxnSpMkLst>
        </pc:cxnChg>
        <pc:cxnChg chg="add del">
          <ac:chgData name="Ashley Kamper" userId="8d897baa-f7d5-40a3-a3f4-b8e1b27ef71f" providerId="ADAL" clId="{42EBE5F8-940A-4748-8AD0-69C3728FB0F0}" dt="2025-05-05T03:42:50.273" v="715" actId="26606"/>
          <ac:cxnSpMkLst>
            <pc:docMk/>
            <pc:sldMk cId="501587513" sldId="259"/>
            <ac:cxnSpMk id="24" creationId="{2669285E-35F6-4010-B084-229A808458CD}"/>
          </ac:cxnSpMkLst>
        </pc:cxnChg>
        <pc:cxnChg chg="add del">
          <ac:chgData name="Ashley Kamper" userId="8d897baa-f7d5-40a3-a3f4-b8e1b27ef71f" providerId="ADAL" clId="{42EBE5F8-940A-4748-8AD0-69C3728FB0F0}" dt="2025-05-05T03:42:55.686" v="717" actId="26606"/>
          <ac:cxnSpMkLst>
            <pc:docMk/>
            <pc:sldMk cId="501587513" sldId="259"/>
            <ac:cxnSpMk id="28" creationId="{55646586-8E5D-4A2B-BDA9-01CE28AC89A1}"/>
          </ac:cxnSpMkLst>
        </pc:cxnChg>
        <pc:cxnChg chg="add del">
          <ac:chgData name="Ashley Kamper" userId="8d897baa-f7d5-40a3-a3f4-b8e1b27ef71f" providerId="ADAL" clId="{42EBE5F8-940A-4748-8AD0-69C3728FB0F0}" dt="2025-05-05T03:47:00.989" v="798" actId="26606"/>
          <ac:cxnSpMkLst>
            <pc:docMk/>
            <pc:sldMk cId="501587513" sldId="259"/>
            <ac:cxnSpMk id="31" creationId="{1F5DC8C3-BA5F-4EED-BB9A-A14272BD82A1}"/>
          </ac:cxnSpMkLst>
        </pc:cxnChg>
        <pc:cxnChg chg="add">
          <ac:chgData name="Ashley Kamper" userId="8d897baa-f7d5-40a3-a3f4-b8e1b27ef71f" providerId="ADAL" clId="{42EBE5F8-940A-4748-8AD0-69C3728FB0F0}" dt="2025-05-05T03:42:55.686" v="718" actId="26606"/>
          <ac:cxnSpMkLst>
            <pc:docMk/>
            <pc:sldMk cId="501587513" sldId="259"/>
            <ac:cxnSpMk id="33" creationId="{BA22713B-ABB6-4391-97F9-0449A2B9B664}"/>
          </ac:cxnSpMkLst>
        </pc:cxnChg>
        <pc:cxnChg chg="add del">
          <ac:chgData name="Ashley Kamper" userId="8d897baa-f7d5-40a3-a3f4-b8e1b27ef71f" providerId="ADAL" clId="{42EBE5F8-940A-4748-8AD0-69C3728FB0F0}" dt="2025-05-05T03:51:16.319" v="874"/>
          <ac:cxnSpMkLst>
            <pc:docMk/>
            <pc:sldMk cId="501587513" sldId="259"/>
            <ac:cxnSpMk id="41" creationId="{1F5DC8C3-BA5F-4EED-BB9A-A14272BD82A1}"/>
          </ac:cxnSpMkLst>
        </pc:cxnChg>
        <pc:cxnChg chg="add del">
          <ac:chgData name="Ashley Kamper" userId="8d897baa-f7d5-40a3-a3f4-b8e1b27ef71f" providerId="ADAL" clId="{42EBE5F8-940A-4748-8AD0-69C3728FB0F0}" dt="2025-05-05T03:51:16.319" v="874"/>
          <ac:cxnSpMkLst>
            <pc:docMk/>
            <pc:sldMk cId="501587513" sldId="259"/>
            <ac:cxnSpMk id="47" creationId="{ABCD2462-4C1E-401A-AC2D-F799A138B245}"/>
          </ac:cxnSpMkLst>
        </pc:cxnChg>
      </pc:sldChg>
      <pc:sldChg chg="addSp delSp modSp new del mod">
        <pc:chgData name="Ashley Kamper" userId="8d897baa-f7d5-40a3-a3f4-b8e1b27ef71f" providerId="ADAL" clId="{42EBE5F8-940A-4748-8AD0-69C3728FB0F0}" dt="2025-05-05T03:43:24.778" v="722" actId="2696"/>
        <pc:sldMkLst>
          <pc:docMk/>
          <pc:sldMk cId="243527794" sldId="260"/>
        </pc:sldMkLst>
        <pc:spChg chg="del">
          <ac:chgData name="Ashley Kamper" userId="8d897baa-f7d5-40a3-a3f4-b8e1b27ef71f" providerId="ADAL" clId="{42EBE5F8-940A-4748-8AD0-69C3728FB0F0}" dt="2025-05-05T03:43:16.467" v="720" actId="931"/>
          <ac:spMkLst>
            <pc:docMk/>
            <pc:sldMk cId="243527794" sldId="260"/>
            <ac:spMk id="3" creationId="{D9F0A325-B929-8884-3147-801B0DB76D5F}"/>
          </ac:spMkLst>
        </pc:spChg>
        <pc:picChg chg="add mod">
          <ac:chgData name="Ashley Kamper" userId="8d897baa-f7d5-40a3-a3f4-b8e1b27ef71f" providerId="ADAL" clId="{42EBE5F8-940A-4748-8AD0-69C3728FB0F0}" dt="2025-05-05T03:43:17.266" v="721" actId="27614"/>
          <ac:picMkLst>
            <pc:docMk/>
            <pc:sldMk cId="243527794" sldId="260"/>
            <ac:picMk id="5" creationId="{22105E9D-9EA3-5A2A-4D67-8D7A6AB0C1C2}"/>
          </ac:picMkLst>
        </pc:picChg>
      </pc:sldChg>
      <pc:sldChg chg="addSp delSp modSp new mod setBg">
        <pc:chgData name="Ashley Kamper" userId="8d897baa-f7d5-40a3-a3f4-b8e1b27ef71f" providerId="ADAL" clId="{42EBE5F8-940A-4748-8AD0-69C3728FB0F0}" dt="2025-05-05T04:17:24.608" v="3036" actId="14100"/>
        <pc:sldMkLst>
          <pc:docMk/>
          <pc:sldMk cId="1794297308" sldId="260"/>
        </pc:sldMkLst>
        <pc:spChg chg="mod">
          <ac:chgData name="Ashley Kamper" userId="8d897baa-f7d5-40a3-a3f4-b8e1b27ef71f" providerId="ADAL" clId="{42EBE5F8-940A-4748-8AD0-69C3728FB0F0}" dt="2025-05-05T03:56:58.701" v="1122" actId="26606"/>
          <ac:spMkLst>
            <pc:docMk/>
            <pc:sldMk cId="1794297308" sldId="260"/>
            <ac:spMk id="2" creationId="{4E4FCC3D-BF7A-669A-247C-2FE89BEF776E}"/>
          </ac:spMkLst>
        </pc:spChg>
        <pc:spChg chg="del">
          <ac:chgData name="Ashley Kamper" userId="8d897baa-f7d5-40a3-a3f4-b8e1b27ef71f" providerId="ADAL" clId="{42EBE5F8-940A-4748-8AD0-69C3728FB0F0}" dt="2025-05-05T03:44:14.873" v="729" actId="931"/>
          <ac:spMkLst>
            <pc:docMk/>
            <pc:sldMk cId="1794297308" sldId="260"/>
            <ac:spMk id="3" creationId="{C747A02A-EF37-CE84-8F38-A87EBE6F069F}"/>
          </ac:spMkLst>
        </pc:spChg>
        <pc:spChg chg="add del">
          <ac:chgData name="Ashley Kamper" userId="8d897baa-f7d5-40a3-a3f4-b8e1b27ef71f" providerId="ADAL" clId="{42EBE5F8-940A-4748-8AD0-69C3728FB0F0}" dt="2025-05-05T03:54:13.826" v="949" actId="26606"/>
          <ac:spMkLst>
            <pc:docMk/>
            <pc:sldMk cId="1794297308" sldId="260"/>
            <ac:spMk id="10" creationId="{39E3965E-AC41-4711-9D10-E25ABB132D86}"/>
          </ac:spMkLst>
        </pc:spChg>
        <pc:spChg chg="add del">
          <ac:chgData name="Ashley Kamper" userId="8d897baa-f7d5-40a3-a3f4-b8e1b27ef71f" providerId="ADAL" clId="{42EBE5F8-940A-4748-8AD0-69C3728FB0F0}" dt="2025-05-05T03:54:13.826" v="949" actId="26606"/>
          <ac:spMkLst>
            <pc:docMk/>
            <pc:sldMk cId="1794297308" sldId="260"/>
            <ac:spMk id="14" creationId="{B4D0E555-16F6-44D0-BF56-AF5FF5BDE9D6}"/>
          </ac:spMkLst>
        </pc:spChg>
        <pc:spChg chg="add del">
          <ac:chgData name="Ashley Kamper" userId="8d897baa-f7d5-40a3-a3f4-b8e1b27ef71f" providerId="ADAL" clId="{42EBE5F8-940A-4748-8AD0-69C3728FB0F0}" dt="2025-05-05T03:54:13.826" v="949" actId="26606"/>
          <ac:spMkLst>
            <pc:docMk/>
            <pc:sldMk cId="1794297308" sldId="260"/>
            <ac:spMk id="16" creationId="{8117041D-1A7B-4ECA-AB68-3CFDB6726B8E}"/>
          </ac:spMkLst>
        </pc:spChg>
        <pc:spChg chg="add del">
          <ac:chgData name="Ashley Kamper" userId="8d897baa-f7d5-40a3-a3f4-b8e1b27ef71f" providerId="ADAL" clId="{42EBE5F8-940A-4748-8AD0-69C3728FB0F0}" dt="2025-05-05T03:56:58.701" v="1122" actId="26606"/>
          <ac:spMkLst>
            <pc:docMk/>
            <pc:sldMk cId="1794297308" sldId="260"/>
            <ac:spMk id="20" creationId="{39E3965E-AC41-4711-9D10-E25ABB132D86}"/>
          </ac:spMkLst>
        </pc:spChg>
        <pc:spChg chg="add del">
          <ac:chgData name="Ashley Kamper" userId="8d897baa-f7d5-40a3-a3f4-b8e1b27ef71f" providerId="ADAL" clId="{42EBE5F8-940A-4748-8AD0-69C3728FB0F0}" dt="2025-05-05T03:56:58.701" v="1122" actId="26606"/>
          <ac:spMkLst>
            <pc:docMk/>
            <pc:sldMk cId="1794297308" sldId="260"/>
            <ac:spMk id="22" creationId="{33428ACC-71EC-4171-9527-10983BA6B41D}"/>
          </ac:spMkLst>
        </pc:spChg>
        <pc:spChg chg="add del">
          <ac:chgData name="Ashley Kamper" userId="8d897baa-f7d5-40a3-a3f4-b8e1b27ef71f" providerId="ADAL" clId="{42EBE5F8-940A-4748-8AD0-69C3728FB0F0}" dt="2025-05-05T03:56:58.701" v="1122" actId="26606"/>
          <ac:spMkLst>
            <pc:docMk/>
            <pc:sldMk cId="1794297308" sldId="260"/>
            <ac:spMk id="24" creationId="{8D4480B4-953D-41FA-9052-09AB3A026947}"/>
          </ac:spMkLst>
        </pc:spChg>
        <pc:spChg chg="add del">
          <ac:chgData name="Ashley Kamper" userId="8d897baa-f7d5-40a3-a3f4-b8e1b27ef71f" providerId="ADAL" clId="{42EBE5F8-940A-4748-8AD0-69C3728FB0F0}" dt="2025-05-05T03:56:58.685" v="1121" actId="26606"/>
          <ac:spMkLst>
            <pc:docMk/>
            <pc:sldMk cId="1794297308" sldId="260"/>
            <ac:spMk id="28" creationId="{F92F0740-EC0E-557F-72C6-B7B9101A12F3}"/>
          </ac:spMkLst>
        </pc:spChg>
        <pc:spChg chg="add del">
          <ac:chgData name="Ashley Kamper" userId="8d897baa-f7d5-40a3-a3f4-b8e1b27ef71f" providerId="ADAL" clId="{42EBE5F8-940A-4748-8AD0-69C3728FB0F0}" dt="2025-05-05T03:56:58.685" v="1121" actId="26606"/>
          <ac:spMkLst>
            <pc:docMk/>
            <pc:sldMk cId="1794297308" sldId="260"/>
            <ac:spMk id="31" creationId="{873ECEC8-0F24-45B8-950F-35FC94BCEAC8}"/>
          </ac:spMkLst>
        </pc:spChg>
        <pc:spChg chg="add del">
          <ac:chgData name="Ashley Kamper" userId="8d897baa-f7d5-40a3-a3f4-b8e1b27ef71f" providerId="ADAL" clId="{42EBE5F8-940A-4748-8AD0-69C3728FB0F0}" dt="2025-05-05T03:56:58.685" v="1121" actId="26606"/>
          <ac:spMkLst>
            <pc:docMk/>
            <pc:sldMk cId="1794297308" sldId="260"/>
            <ac:spMk id="35" creationId="{8B53612E-ADB2-4457-9688-89506397AF28}"/>
          </ac:spMkLst>
        </pc:spChg>
        <pc:spChg chg="add">
          <ac:chgData name="Ashley Kamper" userId="8d897baa-f7d5-40a3-a3f4-b8e1b27ef71f" providerId="ADAL" clId="{42EBE5F8-940A-4748-8AD0-69C3728FB0F0}" dt="2025-05-05T03:56:58.701" v="1122" actId="26606"/>
          <ac:spMkLst>
            <pc:docMk/>
            <pc:sldMk cId="1794297308" sldId="260"/>
            <ac:spMk id="37" creationId="{F64BBAA4-C62B-4146-B49F-FE4CC4655EE0}"/>
          </ac:spMkLst>
        </pc:spChg>
        <pc:spChg chg="add mod">
          <ac:chgData name="Ashley Kamper" userId="8d897baa-f7d5-40a3-a3f4-b8e1b27ef71f" providerId="ADAL" clId="{42EBE5F8-940A-4748-8AD0-69C3728FB0F0}" dt="2025-05-05T03:57:36.495" v="1287" actId="20577"/>
          <ac:spMkLst>
            <pc:docMk/>
            <pc:sldMk cId="1794297308" sldId="260"/>
            <ac:spMk id="39" creationId="{7F51FA0D-64A6-412B-3AA5-F8D5A548D3AF}"/>
          </ac:spMkLst>
        </pc:spChg>
        <pc:spChg chg="add">
          <ac:chgData name="Ashley Kamper" userId="8d897baa-f7d5-40a3-a3f4-b8e1b27ef71f" providerId="ADAL" clId="{42EBE5F8-940A-4748-8AD0-69C3728FB0F0}" dt="2025-05-05T03:56:58.701" v="1122" actId="26606"/>
          <ac:spMkLst>
            <pc:docMk/>
            <pc:sldMk cId="1794297308" sldId="260"/>
            <ac:spMk id="40" creationId="{6BF36B24-6632-4516-9692-731462896C1F}"/>
          </ac:spMkLst>
        </pc:spChg>
        <pc:picChg chg="add mod">
          <ac:chgData name="Ashley Kamper" userId="8d897baa-f7d5-40a3-a3f4-b8e1b27ef71f" providerId="ADAL" clId="{42EBE5F8-940A-4748-8AD0-69C3728FB0F0}" dt="2025-05-05T04:17:24.608" v="3036" actId="14100"/>
          <ac:picMkLst>
            <pc:docMk/>
            <pc:sldMk cId="1794297308" sldId="260"/>
            <ac:picMk id="5" creationId="{5108E2DF-9C70-8206-2D25-3C901D22F74D}"/>
          </ac:picMkLst>
        </pc:picChg>
        <pc:cxnChg chg="add del">
          <ac:chgData name="Ashley Kamper" userId="8d897baa-f7d5-40a3-a3f4-b8e1b27ef71f" providerId="ADAL" clId="{42EBE5F8-940A-4748-8AD0-69C3728FB0F0}" dt="2025-05-05T03:54:13.826" v="949" actId="26606"/>
          <ac:cxnSpMkLst>
            <pc:docMk/>
            <pc:sldMk cId="1794297308" sldId="260"/>
            <ac:cxnSpMk id="12" creationId="{1F5DC8C3-BA5F-4EED-BB9A-A14272BD82A1}"/>
          </ac:cxnSpMkLst>
        </pc:cxnChg>
        <pc:cxnChg chg="add del">
          <ac:chgData name="Ashley Kamper" userId="8d897baa-f7d5-40a3-a3f4-b8e1b27ef71f" providerId="ADAL" clId="{42EBE5F8-940A-4748-8AD0-69C3728FB0F0}" dt="2025-05-05T03:54:13.826" v="949" actId="26606"/>
          <ac:cxnSpMkLst>
            <pc:docMk/>
            <pc:sldMk cId="1794297308" sldId="260"/>
            <ac:cxnSpMk id="18" creationId="{ABCD2462-4C1E-401A-AC2D-F799A138B245}"/>
          </ac:cxnSpMkLst>
        </pc:cxnChg>
        <pc:cxnChg chg="add del">
          <ac:chgData name="Ashley Kamper" userId="8d897baa-f7d5-40a3-a3f4-b8e1b27ef71f" providerId="ADAL" clId="{42EBE5F8-940A-4748-8AD0-69C3728FB0F0}" dt="2025-05-05T03:56:58.701" v="1122" actId="26606"/>
          <ac:cxnSpMkLst>
            <pc:docMk/>
            <pc:sldMk cId="1794297308" sldId="260"/>
            <ac:cxnSpMk id="21" creationId="{1F5DC8C3-BA5F-4EED-BB9A-A14272BD82A1}"/>
          </ac:cxnSpMkLst>
        </pc:cxnChg>
        <pc:cxnChg chg="add">
          <ac:chgData name="Ashley Kamper" userId="8d897baa-f7d5-40a3-a3f4-b8e1b27ef71f" providerId="ADAL" clId="{42EBE5F8-940A-4748-8AD0-69C3728FB0F0}" dt="2025-05-05T03:54:13.826" v="950" actId="26606"/>
          <ac:cxnSpMkLst>
            <pc:docMk/>
            <pc:sldMk cId="1794297308" sldId="260"/>
            <ac:cxnSpMk id="23" creationId="{BA22713B-ABB6-4391-97F9-0449A2B9B664}"/>
          </ac:cxnSpMkLst>
        </pc:cxnChg>
        <pc:cxnChg chg="add del">
          <ac:chgData name="Ashley Kamper" userId="8d897baa-f7d5-40a3-a3f4-b8e1b27ef71f" providerId="ADAL" clId="{42EBE5F8-940A-4748-8AD0-69C3728FB0F0}" dt="2025-05-05T03:56:58.685" v="1121" actId="26606"/>
          <ac:cxnSpMkLst>
            <pc:docMk/>
            <pc:sldMk cId="1794297308" sldId="260"/>
            <ac:cxnSpMk id="33" creationId="{89EB8C68-FF1B-4849-867B-32D29B19F102}"/>
          </ac:cxnSpMkLst>
        </pc:cxnChg>
        <pc:cxnChg chg="add">
          <ac:chgData name="Ashley Kamper" userId="8d897baa-f7d5-40a3-a3f4-b8e1b27ef71f" providerId="ADAL" clId="{42EBE5F8-940A-4748-8AD0-69C3728FB0F0}" dt="2025-05-05T03:56:58.701" v="1122" actId="26606"/>
          <ac:cxnSpMkLst>
            <pc:docMk/>
            <pc:sldMk cId="1794297308" sldId="260"/>
            <ac:cxnSpMk id="38" creationId="{EEB57AA8-F021-480C-A9E2-F89913313611}"/>
          </ac:cxnSpMkLst>
        </pc:cxnChg>
      </pc:sldChg>
      <pc:sldChg chg="addSp delSp modSp new del mod">
        <pc:chgData name="Ashley Kamper" userId="8d897baa-f7d5-40a3-a3f4-b8e1b27ef71f" providerId="ADAL" clId="{42EBE5F8-940A-4748-8AD0-69C3728FB0F0}" dt="2025-05-05T03:43:48.019" v="727" actId="2696"/>
        <pc:sldMkLst>
          <pc:docMk/>
          <pc:sldMk cId="2686906493" sldId="260"/>
        </pc:sldMkLst>
        <pc:spChg chg="del">
          <ac:chgData name="Ashley Kamper" userId="8d897baa-f7d5-40a3-a3f4-b8e1b27ef71f" providerId="ADAL" clId="{42EBE5F8-940A-4748-8AD0-69C3728FB0F0}" dt="2025-05-05T03:43:35.527" v="724" actId="931"/>
          <ac:spMkLst>
            <pc:docMk/>
            <pc:sldMk cId="2686906493" sldId="260"/>
            <ac:spMk id="3" creationId="{D4FDDF89-7DED-0F82-DCC4-DEBB57573AD5}"/>
          </ac:spMkLst>
        </pc:spChg>
        <pc:picChg chg="add mod">
          <ac:chgData name="Ashley Kamper" userId="8d897baa-f7d5-40a3-a3f4-b8e1b27ef71f" providerId="ADAL" clId="{42EBE5F8-940A-4748-8AD0-69C3728FB0F0}" dt="2025-05-05T03:43:36.285" v="726" actId="962"/>
          <ac:picMkLst>
            <pc:docMk/>
            <pc:sldMk cId="2686906493" sldId="260"/>
            <ac:picMk id="5" creationId="{53FBA691-C669-14A3-B90A-639D80638729}"/>
          </ac:picMkLst>
        </pc:picChg>
      </pc:sldChg>
      <pc:sldChg chg="addSp delSp modSp new mod ord setBg delDesignElem">
        <pc:chgData name="Ashley Kamper" userId="8d897baa-f7d5-40a3-a3f4-b8e1b27ef71f" providerId="ADAL" clId="{42EBE5F8-940A-4748-8AD0-69C3728FB0F0}" dt="2025-05-05T03:56:38.788" v="1119"/>
        <pc:sldMkLst>
          <pc:docMk/>
          <pc:sldMk cId="589164332" sldId="261"/>
        </pc:sldMkLst>
        <pc:spChg chg="add del mod">
          <ac:chgData name="Ashley Kamper" userId="8d897baa-f7d5-40a3-a3f4-b8e1b27ef71f" providerId="ADAL" clId="{42EBE5F8-940A-4748-8AD0-69C3728FB0F0}" dt="2025-05-05T03:49:10.905" v="810" actId="26606"/>
          <ac:spMkLst>
            <pc:docMk/>
            <pc:sldMk cId="589164332" sldId="261"/>
            <ac:spMk id="2" creationId="{C7E95725-7B55-1CA9-B772-07D0A27DF1A1}"/>
          </ac:spMkLst>
        </pc:spChg>
        <pc:spChg chg="del">
          <ac:chgData name="Ashley Kamper" userId="8d897baa-f7d5-40a3-a3f4-b8e1b27ef71f" providerId="ADAL" clId="{42EBE5F8-940A-4748-8AD0-69C3728FB0F0}" dt="2025-05-05T03:44:23.209" v="733" actId="931"/>
          <ac:spMkLst>
            <pc:docMk/>
            <pc:sldMk cId="589164332" sldId="261"/>
            <ac:spMk id="3" creationId="{ED2779CB-8531-1A14-0DC3-A39145BF66CF}"/>
          </ac:spMkLst>
        </pc:spChg>
        <pc:spChg chg="add del mod">
          <ac:chgData name="Ashley Kamper" userId="8d897baa-f7d5-40a3-a3f4-b8e1b27ef71f" providerId="ADAL" clId="{42EBE5F8-940A-4748-8AD0-69C3728FB0F0}" dt="2025-05-05T03:49:10.905" v="810" actId="26606"/>
          <ac:spMkLst>
            <pc:docMk/>
            <pc:sldMk cId="589164332" sldId="261"/>
            <ac:spMk id="9" creationId="{74D61EAB-EEC0-7DD4-E887-FFAA5F091F5D}"/>
          </ac:spMkLst>
        </pc:spChg>
        <pc:spChg chg="add del">
          <ac:chgData name="Ashley Kamper" userId="8d897baa-f7d5-40a3-a3f4-b8e1b27ef71f" providerId="ADAL" clId="{42EBE5F8-940A-4748-8AD0-69C3728FB0F0}" dt="2025-05-05T03:49:10.905" v="810" actId="26606"/>
          <ac:spMkLst>
            <pc:docMk/>
            <pc:sldMk cId="589164332" sldId="261"/>
            <ac:spMk id="12" creationId="{F64BBAA4-C62B-4146-B49F-FE4CC4655EE0}"/>
          </ac:spMkLst>
        </pc:spChg>
        <pc:spChg chg="add del">
          <ac:chgData name="Ashley Kamper" userId="8d897baa-f7d5-40a3-a3f4-b8e1b27ef71f" providerId="ADAL" clId="{42EBE5F8-940A-4748-8AD0-69C3728FB0F0}" dt="2025-05-05T03:49:10.905" v="810" actId="26606"/>
          <ac:spMkLst>
            <pc:docMk/>
            <pc:sldMk cId="589164332" sldId="261"/>
            <ac:spMk id="16" creationId="{6BF36B24-6632-4516-9692-731462896C1F}"/>
          </ac:spMkLst>
        </pc:spChg>
        <pc:spChg chg="add del">
          <ac:chgData name="Ashley Kamper" userId="8d897baa-f7d5-40a3-a3f4-b8e1b27ef71f" providerId="ADAL" clId="{42EBE5F8-940A-4748-8AD0-69C3728FB0F0}" dt="2025-05-05T03:49:05.195" v="805" actId="26606"/>
          <ac:spMkLst>
            <pc:docMk/>
            <pc:sldMk cId="589164332" sldId="261"/>
            <ac:spMk id="21" creationId="{A8E9C91B-7EAD-4562-AB0E-DFB9663AECE3}"/>
          </ac:spMkLst>
        </pc:spChg>
        <pc:spChg chg="add del">
          <ac:chgData name="Ashley Kamper" userId="8d897baa-f7d5-40a3-a3f4-b8e1b27ef71f" providerId="ADAL" clId="{42EBE5F8-940A-4748-8AD0-69C3728FB0F0}" dt="2025-05-05T03:49:05.195" v="805" actId="26606"/>
          <ac:spMkLst>
            <pc:docMk/>
            <pc:sldMk cId="589164332" sldId="261"/>
            <ac:spMk id="23" creationId="{41497DE5-0939-4D1D-9350-0C5E1B209C68}"/>
          </ac:spMkLst>
        </pc:spChg>
        <pc:spChg chg="add del">
          <ac:chgData name="Ashley Kamper" userId="8d897baa-f7d5-40a3-a3f4-b8e1b27ef71f" providerId="ADAL" clId="{42EBE5F8-940A-4748-8AD0-69C3728FB0F0}" dt="2025-05-05T03:49:05.195" v="805" actId="26606"/>
          <ac:spMkLst>
            <pc:docMk/>
            <pc:sldMk cId="589164332" sldId="261"/>
            <ac:spMk id="25" creationId="{5CCC70ED-6C63-4537-B7EB-51990D6C0A6F}"/>
          </ac:spMkLst>
        </pc:spChg>
        <pc:spChg chg="add del">
          <ac:chgData name="Ashley Kamper" userId="8d897baa-f7d5-40a3-a3f4-b8e1b27ef71f" providerId="ADAL" clId="{42EBE5F8-940A-4748-8AD0-69C3728FB0F0}" dt="2025-05-05T03:49:05.195" v="805" actId="26606"/>
          <ac:spMkLst>
            <pc:docMk/>
            <pc:sldMk cId="589164332" sldId="261"/>
            <ac:spMk id="27" creationId="{B76E24C1-2968-40DC-A36E-F6B85F0F0752}"/>
          </ac:spMkLst>
        </pc:spChg>
        <pc:spChg chg="add del">
          <ac:chgData name="Ashley Kamper" userId="8d897baa-f7d5-40a3-a3f4-b8e1b27ef71f" providerId="ADAL" clId="{42EBE5F8-940A-4748-8AD0-69C3728FB0F0}" dt="2025-05-05T03:49:07.048" v="807" actId="26606"/>
          <ac:spMkLst>
            <pc:docMk/>
            <pc:sldMk cId="589164332" sldId="261"/>
            <ac:spMk id="29" creationId="{990D0034-F768-41E7-85D4-F38C4DE85770}"/>
          </ac:spMkLst>
        </pc:spChg>
        <pc:spChg chg="add del">
          <ac:chgData name="Ashley Kamper" userId="8d897baa-f7d5-40a3-a3f4-b8e1b27ef71f" providerId="ADAL" clId="{42EBE5F8-940A-4748-8AD0-69C3728FB0F0}" dt="2025-05-05T03:49:07.048" v="807" actId="26606"/>
          <ac:spMkLst>
            <pc:docMk/>
            <pc:sldMk cId="589164332" sldId="261"/>
            <ac:spMk id="30" creationId="{95B38FD6-641F-41BF-B466-C1C6366420F0}"/>
          </ac:spMkLst>
        </pc:spChg>
        <pc:spChg chg="add del">
          <ac:chgData name="Ashley Kamper" userId="8d897baa-f7d5-40a3-a3f4-b8e1b27ef71f" providerId="ADAL" clId="{42EBE5F8-940A-4748-8AD0-69C3728FB0F0}" dt="2025-05-05T03:49:07.048" v="807" actId="26606"/>
          <ac:spMkLst>
            <pc:docMk/>
            <pc:sldMk cId="589164332" sldId="261"/>
            <ac:spMk id="31" creationId="{C7E95725-7B55-1CA9-B772-07D0A27DF1A1}"/>
          </ac:spMkLst>
        </pc:spChg>
        <pc:spChg chg="add del">
          <ac:chgData name="Ashley Kamper" userId="8d897baa-f7d5-40a3-a3f4-b8e1b27ef71f" providerId="ADAL" clId="{42EBE5F8-940A-4748-8AD0-69C3728FB0F0}" dt="2025-05-05T03:49:07.048" v="807" actId="26606"/>
          <ac:spMkLst>
            <pc:docMk/>
            <pc:sldMk cId="589164332" sldId="261"/>
            <ac:spMk id="33" creationId="{74D61EAB-EEC0-7DD4-E887-FFAA5F091F5D}"/>
          </ac:spMkLst>
        </pc:spChg>
        <pc:spChg chg="add del">
          <ac:chgData name="Ashley Kamper" userId="8d897baa-f7d5-40a3-a3f4-b8e1b27ef71f" providerId="ADAL" clId="{42EBE5F8-940A-4748-8AD0-69C3728FB0F0}" dt="2025-05-05T03:49:07.048" v="807" actId="26606"/>
          <ac:spMkLst>
            <pc:docMk/>
            <pc:sldMk cId="589164332" sldId="261"/>
            <ac:spMk id="34" creationId="{1FE461C7-FF45-427F-83D7-18DFBD48188D}"/>
          </ac:spMkLst>
        </pc:spChg>
        <pc:spChg chg="add del">
          <ac:chgData name="Ashley Kamper" userId="8d897baa-f7d5-40a3-a3f4-b8e1b27ef71f" providerId="ADAL" clId="{42EBE5F8-940A-4748-8AD0-69C3728FB0F0}" dt="2025-05-05T03:49:10.889" v="809" actId="26606"/>
          <ac:spMkLst>
            <pc:docMk/>
            <pc:sldMk cId="589164332" sldId="261"/>
            <ac:spMk id="36" creationId="{873ECEC8-0F24-45B8-950F-35FC94BCEAC8}"/>
          </ac:spMkLst>
        </pc:spChg>
        <pc:spChg chg="add del">
          <ac:chgData name="Ashley Kamper" userId="8d897baa-f7d5-40a3-a3f4-b8e1b27ef71f" providerId="ADAL" clId="{42EBE5F8-940A-4748-8AD0-69C3728FB0F0}" dt="2025-05-05T03:49:10.889" v="809" actId="26606"/>
          <ac:spMkLst>
            <pc:docMk/>
            <pc:sldMk cId="589164332" sldId="261"/>
            <ac:spMk id="37" creationId="{C7E95725-7B55-1CA9-B772-07D0A27DF1A1}"/>
          </ac:spMkLst>
        </pc:spChg>
        <pc:spChg chg="add del">
          <ac:chgData name="Ashley Kamper" userId="8d897baa-f7d5-40a3-a3f4-b8e1b27ef71f" providerId="ADAL" clId="{42EBE5F8-940A-4748-8AD0-69C3728FB0F0}" dt="2025-05-05T03:49:10.889" v="809" actId="26606"/>
          <ac:spMkLst>
            <pc:docMk/>
            <pc:sldMk cId="589164332" sldId="261"/>
            <ac:spMk id="39" creationId="{74D61EAB-EEC0-7DD4-E887-FFAA5F091F5D}"/>
          </ac:spMkLst>
        </pc:spChg>
        <pc:spChg chg="add del">
          <ac:chgData name="Ashley Kamper" userId="8d897baa-f7d5-40a3-a3f4-b8e1b27ef71f" providerId="ADAL" clId="{42EBE5F8-940A-4748-8AD0-69C3728FB0F0}" dt="2025-05-05T03:49:10.889" v="809" actId="26606"/>
          <ac:spMkLst>
            <pc:docMk/>
            <pc:sldMk cId="589164332" sldId="261"/>
            <ac:spMk id="40" creationId="{8B53612E-ADB2-4457-9688-89506397AF28}"/>
          </ac:spMkLst>
        </pc:spChg>
        <pc:spChg chg="add del">
          <ac:chgData name="Ashley Kamper" userId="8d897baa-f7d5-40a3-a3f4-b8e1b27ef71f" providerId="ADAL" clId="{42EBE5F8-940A-4748-8AD0-69C3728FB0F0}" dt="2025-05-05T03:50:02.335" v="839" actId="26606"/>
          <ac:spMkLst>
            <pc:docMk/>
            <pc:sldMk cId="589164332" sldId="261"/>
            <ac:spMk id="42" creationId="{80861964-D86C-4A50-8F6D-B466384A61B1}"/>
          </ac:spMkLst>
        </pc:spChg>
        <pc:spChg chg="add mod">
          <ac:chgData name="Ashley Kamper" userId="8d897baa-f7d5-40a3-a3f4-b8e1b27ef71f" providerId="ADAL" clId="{42EBE5F8-940A-4748-8AD0-69C3728FB0F0}" dt="2025-05-05T03:50:48.579" v="867" actId="20577"/>
          <ac:spMkLst>
            <pc:docMk/>
            <pc:sldMk cId="589164332" sldId="261"/>
            <ac:spMk id="43" creationId="{C7E95725-7B55-1CA9-B772-07D0A27DF1A1}"/>
          </ac:spMkLst>
        </pc:spChg>
        <pc:spChg chg="add mod">
          <ac:chgData name="Ashley Kamper" userId="8d897baa-f7d5-40a3-a3f4-b8e1b27ef71f" providerId="ADAL" clId="{42EBE5F8-940A-4748-8AD0-69C3728FB0F0}" dt="2025-05-05T03:54:53.694" v="1065" actId="20577"/>
          <ac:spMkLst>
            <pc:docMk/>
            <pc:sldMk cId="589164332" sldId="261"/>
            <ac:spMk id="45" creationId="{74D61EAB-EEC0-7DD4-E887-FFAA5F091F5D}"/>
          </ac:spMkLst>
        </pc:spChg>
        <pc:spChg chg="add del">
          <ac:chgData name="Ashley Kamper" userId="8d897baa-f7d5-40a3-a3f4-b8e1b27ef71f" providerId="ADAL" clId="{42EBE5F8-940A-4748-8AD0-69C3728FB0F0}" dt="2025-05-05T03:50:02.335" v="839" actId="26606"/>
          <ac:spMkLst>
            <pc:docMk/>
            <pc:sldMk cId="589164332" sldId="261"/>
            <ac:spMk id="46" creationId="{F2BDE551-930A-4FE1-8434-09824E3247E6}"/>
          </ac:spMkLst>
        </pc:spChg>
        <pc:spChg chg="add del">
          <ac:chgData name="Ashley Kamper" userId="8d897baa-f7d5-40a3-a3f4-b8e1b27ef71f" providerId="ADAL" clId="{42EBE5F8-940A-4748-8AD0-69C3728FB0F0}" dt="2025-05-05T03:50:02.328" v="838" actId="26606"/>
          <ac:spMkLst>
            <pc:docMk/>
            <pc:sldMk cId="589164332" sldId="261"/>
            <ac:spMk id="51" creationId="{990D0034-F768-41E7-85D4-F38C4DE85770}"/>
          </ac:spMkLst>
        </pc:spChg>
        <pc:spChg chg="add del">
          <ac:chgData name="Ashley Kamper" userId="8d897baa-f7d5-40a3-a3f4-b8e1b27ef71f" providerId="ADAL" clId="{42EBE5F8-940A-4748-8AD0-69C3728FB0F0}" dt="2025-05-05T03:51:16.319" v="874"/>
          <ac:spMkLst>
            <pc:docMk/>
            <pc:sldMk cId="589164332" sldId="261"/>
            <ac:spMk id="55" creationId="{F2BDE551-930A-4FE1-8434-09824E3247E6}"/>
          </ac:spMkLst>
        </pc:spChg>
        <pc:spChg chg="add del">
          <ac:chgData name="Ashley Kamper" userId="8d897baa-f7d5-40a3-a3f4-b8e1b27ef71f" providerId="ADAL" clId="{42EBE5F8-940A-4748-8AD0-69C3728FB0F0}" dt="2025-05-05T03:51:16.319" v="874"/>
          <ac:spMkLst>
            <pc:docMk/>
            <pc:sldMk cId="589164332" sldId="261"/>
            <ac:spMk id="56" creationId="{80861964-D86C-4A50-8F6D-B466384A61B1}"/>
          </ac:spMkLst>
        </pc:spChg>
        <pc:picChg chg="add mod">
          <ac:chgData name="Ashley Kamper" userId="8d897baa-f7d5-40a3-a3f4-b8e1b27ef71f" providerId="ADAL" clId="{42EBE5F8-940A-4748-8AD0-69C3728FB0F0}" dt="2025-05-05T03:50:06.733" v="840" actId="14100"/>
          <ac:picMkLst>
            <pc:docMk/>
            <pc:sldMk cId="589164332" sldId="261"/>
            <ac:picMk id="5" creationId="{F0B57537-C163-5A8A-7633-6CCD2302AB53}"/>
          </ac:picMkLst>
        </pc:picChg>
        <pc:cxnChg chg="add del">
          <ac:chgData name="Ashley Kamper" userId="8d897baa-f7d5-40a3-a3f4-b8e1b27ef71f" providerId="ADAL" clId="{42EBE5F8-940A-4748-8AD0-69C3728FB0F0}" dt="2025-05-05T03:49:10.889" v="809" actId="26606"/>
          <ac:cxnSpMkLst>
            <pc:docMk/>
            <pc:sldMk cId="589164332" sldId="261"/>
            <ac:cxnSpMk id="14" creationId="{EEB57AA8-F021-480C-A9E2-F89913313611}"/>
          </ac:cxnSpMkLst>
        </pc:cxnChg>
        <pc:cxnChg chg="add del">
          <ac:chgData name="Ashley Kamper" userId="8d897baa-f7d5-40a3-a3f4-b8e1b27ef71f" providerId="ADAL" clId="{42EBE5F8-940A-4748-8AD0-69C3728FB0F0}" dt="2025-05-05T03:50:02.335" v="839" actId="26606"/>
          <ac:cxnSpMkLst>
            <pc:docMk/>
            <pc:sldMk cId="589164332" sldId="261"/>
            <ac:cxnSpMk id="44" creationId="{754A678E-8F30-4E92-A5BF-F5D03D011394}"/>
          </ac:cxnSpMkLst>
        </pc:cxnChg>
        <pc:cxnChg chg="add del">
          <ac:chgData name="Ashley Kamper" userId="8d897baa-f7d5-40a3-a3f4-b8e1b27ef71f" providerId="ADAL" clId="{42EBE5F8-940A-4748-8AD0-69C3728FB0F0}" dt="2025-05-05T03:50:02.328" v="838" actId="26606"/>
          <ac:cxnSpMkLst>
            <pc:docMk/>
            <pc:sldMk cId="589164332" sldId="261"/>
            <ac:cxnSpMk id="53" creationId="{5A0A5CF6-407C-4691-8122-49DF69D0020D}"/>
          </ac:cxnSpMkLst>
        </pc:cxnChg>
        <pc:cxnChg chg="add del">
          <ac:chgData name="Ashley Kamper" userId="8d897baa-f7d5-40a3-a3f4-b8e1b27ef71f" providerId="ADAL" clId="{42EBE5F8-940A-4748-8AD0-69C3728FB0F0}" dt="2025-05-05T03:51:16.319" v="874"/>
          <ac:cxnSpMkLst>
            <pc:docMk/>
            <pc:sldMk cId="589164332" sldId="261"/>
            <ac:cxnSpMk id="57" creationId="{754A678E-8F30-4E92-A5BF-F5D03D011394}"/>
          </ac:cxnSpMkLst>
        </pc:cxnChg>
      </pc:sldChg>
      <pc:sldChg chg="addSp delSp modSp new mod setBg">
        <pc:chgData name="Ashley Kamper" userId="8d897baa-f7d5-40a3-a3f4-b8e1b27ef71f" providerId="ADAL" clId="{42EBE5F8-940A-4748-8AD0-69C3728FB0F0}" dt="2025-05-05T04:17:14.175" v="3034" actId="14100"/>
        <pc:sldMkLst>
          <pc:docMk/>
          <pc:sldMk cId="3334996244" sldId="262"/>
        </pc:sldMkLst>
        <pc:spChg chg="mod ord">
          <ac:chgData name="Ashley Kamper" userId="8d897baa-f7d5-40a3-a3f4-b8e1b27ef71f" providerId="ADAL" clId="{42EBE5F8-940A-4748-8AD0-69C3728FB0F0}" dt="2025-05-05T04:17:06.133" v="3030" actId="26606"/>
          <ac:spMkLst>
            <pc:docMk/>
            <pc:sldMk cId="3334996244" sldId="262"/>
            <ac:spMk id="2" creationId="{2D9FB2D5-E756-044E-24A4-B15ED6F49E9E}"/>
          </ac:spMkLst>
        </pc:spChg>
        <pc:spChg chg="del">
          <ac:chgData name="Ashley Kamper" userId="8d897baa-f7d5-40a3-a3f4-b8e1b27ef71f" providerId="ADAL" clId="{42EBE5F8-940A-4748-8AD0-69C3728FB0F0}" dt="2025-05-05T03:52:30.667" v="876" actId="931"/>
          <ac:spMkLst>
            <pc:docMk/>
            <pc:sldMk cId="3334996244" sldId="262"/>
            <ac:spMk id="3" creationId="{7614631D-A63D-7705-C6CF-2815EAEDBFA9}"/>
          </ac:spMkLst>
        </pc:spChg>
        <pc:spChg chg="add del mod">
          <ac:chgData name="Ashley Kamper" userId="8d897baa-f7d5-40a3-a3f4-b8e1b27ef71f" providerId="ADAL" clId="{42EBE5F8-940A-4748-8AD0-69C3728FB0F0}" dt="2025-05-05T04:17:06.133" v="3030" actId="26606"/>
          <ac:spMkLst>
            <pc:docMk/>
            <pc:sldMk cId="3334996244" sldId="262"/>
            <ac:spMk id="9" creationId="{C90BF060-8C6C-0800-97F4-850C32B55D18}"/>
          </ac:spMkLst>
        </pc:spChg>
        <pc:spChg chg="add del">
          <ac:chgData name="Ashley Kamper" userId="8d897baa-f7d5-40a3-a3f4-b8e1b27ef71f" providerId="ADAL" clId="{42EBE5F8-940A-4748-8AD0-69C3728FB0F0}" dt="2025-05-05T04:17:06.133" v="3030" actId="26606"/>
          <ac:spMkLst>
            <pc:docMk/>
            <pc:sldMk cId="3334996244" sldId="262"/>
            <ac:spMk id="12" creationId="{990D0034-F768-41E7-85D4-F38C4DE85770}"/>
          </ac:spMkLst>
        </pc:spChg>
        <pc:spChg chg="add del">
          <ac:chgData name="Ashley Kamper" userId="8d897baa-f7d5-40a3-a3f4-b8e1b27ef71f" providerId="ADAL" clId="{42EBE5F8-940A-4748-8AD0-69C3728FB0F0}" dt="2025-05-05T04:17:06.133" v="3030" actId="26606"/>
          <ac:spMkLst>
            <pc:docMk/>
            <pc:sldMk cId="3334996244" sldId="262"/>
            <ac:spMk id="14" creationId="{95B38FD6-641F-41BF-B466-C1C6366420F0}"/>
          </ac:spMkLst>
        </pc:spChg>
        <pc:spChg chg="add del">
          <ac:chgData name="Ashley Kamper" userId="8d897baa-f7d5-40a3-a3f4-b8e1b27ef71f" providerId="ADAL" clId="{42EBE5F8-940A-4748-8AD0-69C3728FB0F0}" dt="2025-05-05T04:17:06.133" v="3030" actId="26606"/>
          <ac:spMkLst>
            <pc:docMk/>
            <pc:sldMk cId="3334996244" sldId="262"/>
            <ac:spMk id="18" creationId="{1FE461C7-FF45-427F-83D7-18DFBD48188D}"/>
          </ac:spMkLst>
        </pc:spChg>
        <pc:spChg chg="add">
          <ac:chgData name="Ashley Kamper" userId="8d897baa-f7d5-40a3-a3f4-b8e1b27ef71f" providerId="ADAL" clId="{42EBE5F8-940A-4748-8AD0-69C3728FB0F0}" dt="2025-05-05T04:17:06.133" v="3030" actId="26606"/>
          <ac:spMkLst>
            <pc:docMk/>
            <pc:sldMk cId="3334996244" sldId="262"/>
            <ac:spMk id="23" creationId="{39E3965E-AC41-4711-9D10-E25ABB132D86}"/>
          </ac:spMkLst>
        </pc:spChg>
        <pc:spChg chg="add">
          <ac:chgData name="Ashley Kamper" userId="8d897baa-f7d5-40a3-a3f4-b8e1b27ef71f" providerId="ADAL" clId="{42EBE5F8-940A-4748-8AD0-69C3728FB0F0}" dt="2025-05-05T04:17:06.133" v="3030" actId="26606"/>
          <ac:spMkLst>
            <pc:docMk/>
            <pc:sldMk cId="3334996244" sldId="262"/>
            <ac:spMk id="27" creationId="{33428ACC-71EC-4171-9527-10983BA6B41D}"/>
          </ac:spMkLst>
        </pc:spChg>
        <pc:spChg chg="add">
          <ac:chgData name="Ashley Kamper" userId="8d897baa-f7d5-40a3-a3f4-b8e1b27ef71f" providerId="ADAL" clId="{42EBE5F8-940A-4748-8AD0-69C3728FB0F0}" dt="2025-05-05T04:17:06.133" v="3030" actId="26606"/>
          <ac:spMkLst>
            <pc:docMk/>
            <pc:sldMk cId="3334996244" sldId="262"/>
            <ac:spMk id="31" creationId="{8D4480B4-953D-41FA-9052-09AB3A026947}"/>
          </ac:spMkLst>
        </pc:spChg>
        <pc:picChg chg="add mod ord">
          <ac:chgData name="Ashley Kamper" userId="8d897baa-f7d5-40a3-a3f4-b8e1b27ef71f" providerId="ADAL" clId="{42EBE5F8-940A-4748-8AD0-69C3728FB0F0}" dt="2025-05-05T04:17:14.175" v="3034" actId="14100"/>
          <ac:picMkLst>
            <pc:docMk/>
            <pc:sldMk cId="3334996244" sldId="262"/>
            <ac:picMk id="5" creationId="{CE440CCF-A69C-C12A-2682-FAE75DC434ED}"/>
          </ac:picMkLst>
        </pc:picChg>
        <pc:cxnChg chg="add">
          <ac:chgData name="Ashley Kamper" userId="8d897baa-f7d5-40a3-a3f4-b8e1b27ef71f" providerId="ADAL" clId="{42EBE5F8-940A-4748-8AD0-69C3728FB0F0}" dt="2025-05-05T03:52:56.892" v="890" actId="26606"/>
          <ac:cxnSpMkLst>
            <pc:docMk/>
            <pc:sldMk cId="3334996244" sldId="262"/>
            <ac:cxnSpMk id="16" creationId="{6BF9119E-766E-4526-AAE5-639F577C0493}"/>
          </ac:cxnSpMkLst>
        </pc:cxnChg>
        <pc:cxnChg chg="add">
          <ac:chgData name="Ashley Kamper" userId="8d897baa-f7d5-40a3-a3f4-b8e1b27ef71f" providerId="ADAL" clId="{42EBE5F8-940A-4748-8AD0-69C3728FB0F0}" dt="2025-05-05T04:17:06.133" v="3030" actId="26606"/>
          <ac:cxnSpMkLst>
            <pc:docMk/>
            <pc:sldMk cId="3334996244" sldId="262"/>
            <ac:cxnSpMk id="25" creationId="{1F5DC8C3-BA5F-4EED-BB9A-A14272BD82A1}"/>
          </ac:cxnSpMkLst>
        </pc:cxnChg>
      </pc:sldChg>
      <pc:sldChg chg="addSp delSp modSp new mod setBg">
        <pc:chgData name="Ashley Kamper" userId="8d897baa-f7d5-40a3-a3f4-b8e1b27ef71f" providerId="ADAL" clId="{42EBE5F8-940A-4748-8AD0-69C3728FB0F0}" dt="2025-05-05T04:08:00.689" v="2654" actId="26606"/>
        <pc:sldMkLst>
          <pc:docMk/>
          <pc:sldMk cId="3438240863" sldId="263"/>
        </pc:sldMkLst>
        <pc:spChg chg="mod">
          <ac:chgData name="Ashley Kamper" userId="8d897baa-f7d5-40a3-a3f4-b8e1b27ef71f" providerId="ADAL" clId="{42EBE5F8-940A-4748-8AD0-69C3728FB0F0}" dt="2025-05-05T04:08:00.689" v="2654" actId="26606"/>
          <ac:spMkLst>
            <pc:docMk/>
            <pc:sldMk cId="3438240863" sldId="263"/>
            <ac:spMk id="2" creationId="{F4B8CBA7-7A63-2D14-45C8-52F6A5EE341E}"/>
          </ac:spMkLst>
        </pc:spChg>
        <pc:spChg chg="add del mod">
          <ac:chgData name="Ashley Kamper" userId="8d897baa-f7d5-40a3-a3f4-b8e1b27ef71f" providerId="ADAL" clId="{42EBE5F8-940A-4748-8AD0-69C3728FB0F0}" dt="2025-05-05T04:08:00.689" v="2654" actId="26606"/>
          <ac:spMkLst>
            <pc:docMk/>
            <pc:sldMk cId="3438240863" sldId="263"/>
            <ac:spMk id="3" creationId="{B24A596C-DE2F-DC55-DAE3-B835697922CA}"/>
          </ac:spMkLst>
        </pc:spChg>
        <pc:spChg chg="add del">
          <ac:chgData name="Ashley Kamper" userId="8d897baa-f7d5-40a3-a3f4-b8e1b27ef71f" providerId="ADAL" clId="{42EBE5F8-940A-4748-8AD0-69C3728FB0F0}" dt="2025-05-05T03:59:03.757" v="1328" actId="26606"/>
          <ac:spMkLst>
            <pc:docMk/>
            <pc:sldMk cId="3438240863" sldId="263"/>
            <ac:spMk id="8" creationId="{3558DB37-9FEE-48A2-8578-ED0401573943}"/>
          </ac:spMkLst>
        </pc:spChg>
        <pc:spChg chg="add del">
          <ac:chgData name="Ashley Kamper" userId="8d897baa-f7d5-40a3-a3f4-b8e1b27ef71f" providerId="ADAL" clId="{42EBE5F8-940A-4748-8AD0-69C3728FB0F0}" dt="2025-05-05T03:59:03.757" v="1328" actId="26606"/>
          <ac:spMkLst>
            <pc:docMk/>
            <pc:sldMk cId="3438240863" sldId="263"/>
            <ac:spMk id="10" creationId="{5F7FCCA6-00E2-4F74-A105-0D769872F243}"/>
          </ac:spMkLst>
        </pc:spChg>
        <pc:spChg chg="add del">
          <ac:chgData name="Ashley Kamper" userId="8d897baa-f7d5-40a3-a3f4-b8e1b27ef71f" providerId="ADAL" clId="{42EBE5F8-940A-4748-8AD0-69C3728FB0F0}" dt="2025-05-05T03:59:03.757" v="1328" actId="26606"/>
          <ac:spMkLst>
            <pc:docMk/>
            <pc:sldMk cId="3438240863" sldId="263"/>
            <ac:spMk id="12" creationId="{9B834327-03F1-4931-8261-971373A5A694}"/>
          </ac:spMkLst>
        </pc:spChg>
        <pc:spChg chg="add del">
          <ac:chgData name="Ashley Kamper" userId="8d897baa-f7d5-40a3-a3f4-b8e1b27ef71f" providerId="ADAL" clId="{42EBE5F8-940A-4748-8AD0-69C3728FB0F0}" dt="2025-05-05T04:08:00.689" v="2654" actId="26606"/>
          <ac:spMkLst>
            <pc:docMk/>
            <pc:sldMk cId="3438240863" sldId="263"/>
            <ac:spMk id="17" creationId="{3741B58E-3B65-4A01-A276-975AB2CF8A08}"/>
          </ac:spMkLst>
        </pc:spChg>
        <pc:spChg chg="add del">
          <ac:chgData name="Ashley Kamper" userId="8d897baa-f7d5-40a3-a3f4-b8e1b27ef71f" providerId="ADAL" clId="{42EBE5F8-940A-4748-8AD0-69C3728FB0F0}" dt="2025-05-05T04:08:00.689" v="2654" actId="26606"/>
          <ac:spMkLst>
            <pc:docMk/>
            <pc:sldMk cId="3438240863" sldId="263"/>
            <ac:spMk id="19" creationId="{7AAC67C3-831B-4AB1-A259-DFB839CAFAFC}"/>
          </ac:spMkLst>
        </pc:spChg>
        <pc:spChg chg="add del">
          <ac:chgData name="Ashley Kamper" userId="8d897baa-f7d5-40a3-a3f4-b8e1b27ef71f" providerId="ADAL" clId="{42EBE5F8-940A-4748-8AD0-69C3728FB0F0}" dt="2025-05-05T04:08:00.689" v="2654" actId="26606"/>
          <ac:spMkLst>
            <pc:docMk/>
            <pc:sldMk cId="3438240863" sldId="263"/>
            <ac:spMk id="21" creationId="{FCAEED9E-BB91-43A0-911B-1ACD8803E3CE}"/>
          </ac:spMkLst>
        </pc:spChg>
        <pc:spChg chg="add">
          <ac:chgData name="Ashley Kamper" userId="8d897baa-f7d5-40a3-a3f4-b8e1b27ef71f" providerId="ADAL" clId="{42EBE5F8-940A-4748-8AD0-69C3728FB0F0}" dt="2025-05-05T04:08:00.689" v="2654" actId="26606"/>
          <ac:spMkLst>
            <pc:docMk/>
            <pc:sldMk cId="3438240863" sldId="263"/>
            <ac:spMk id="24" creationId="{EE1530B0-6F96-46C0-8B3E-3215CB756BE4}"/>
          </ac:spMkLst>
        </pc:spChg>
        <pc:spChg chg="add">
          <ac:chgData name="Ashley Kamper" userId="8d897baa-f7d5-40a3-a3f4-b8e1b27ef71f" providerId="ADAL" clId="{42EBE5F8-940A-4748-8AD0-69C3728FB0F0}" dt="2025-05-05T04:08:00.689" v="2654" actId="26606"/>
          <ac:spMkLst>
            <pc:docMk/>
            <pc:sldMk cId="3438240863" sldId="263"/>
            <ac:spMk id="25" creationId="{754910CF-1B56-45D3-960A-E89F7B3B9131}"/>
          </ac:spMkLst>
        </pc:spChg>
        <pc:spChg chg="add del">
          <ac:chgData name="Ashley Kamper" userId="8d897baa-f7d5-40a3-a3f4-b8e1b27ef71f" providerId="ADAL" clId="{42EBE5F8-940A-4748-8AD0-69C3728FB0F0}" dt="2025-05-05T04:01:48.477" v="1686" actId="26606"/>
          <ac:spMkLst>
            <pc:docMk/>
            <pc:sldMk cId="3438240863" sldId="263"/>
            <ac:spMk id="27" creationId="{88F0A37D-2337-4AAF-98B0-7E4E9B98719A}"/>
          </ac:spMkLst>
        </pc:spChg>
        <pc:spChg chg="add del">
          <ac:chgData name="Ashley Kamper" userId="8d897baa-f7d5-40a3-a3f4-b8e1b27ef71f" providerId="ADAL" clId="{42EBE5F8-940A-4748-8AD0-69C3728FB0F0}" dt="2025-05-05T04:01:48.477" v="1686" actId="26606"/>
          <ac:spMkLst>
            <pc:docMk/>
            <pc:sldMk cId="3438240863" sldId="263"/>
            <ac:spMk id="31" creationId="{F7234D70-FB65-4E99-985E-64D219674D45}"/>
          </ac:spMkLst>
        </pc:spChg>
        <pc:graphicFrameChg chg="add del">
          <ac:chgData name="Ashley Kamper" userId="8d897baa-f7d5-40a3-a3f4-b8e1b27ef71f" providerId="ADAL" clId="{42EBE5F8-940A-4748-8AD0-69C3728FB0F0}" dt="2025-05-05T04:01:48.477" v="1686" actId="26606"/>
          <ac:graphicFrameMkLst>
            <pc:docMk/>
            <pc:sldMk cId="3438240863" sldId="263"/>
            <ac:graphicFrameMk id="23" creationId="{24B30EDE-AC02-CC70-ED41-FB69CB0FBAE9}"/>
          </ac:graphicFrameMkLst>
        </pc:graphicFrameChg>
        <pc:graphicFrameChg chg="add">
          <ac:chgData name="Ashley Kamper" userId="8d897baa-f7d5-40a3-a3f4-b8e1b27ef71f" providerId="ADAL" clId="{42EBE5F8-940A-4748-8AD0-69C3728FB0F0}" dt="2025-05-05T04:08:00.689" v="2654" actId="26606"/>
          <ac:graphicFrameMkLst>
            <pc:docMk/>
            <pc:sldMk cId="3438240863" sldId="263"/>
            <ac:graphicFrameMk id="26" creationId="{D51DF8E8-E048-AA7B-64CF-3F72F8B48FC7}"/>
          </ac:graphicFrameMkLst>
        </pc:graphicFrameChg>
        <pc:cxnChg chg="add del">
          <ac:chgData name="Ashley Kamper" userId="8d897baa-f7d5-40a3-a3f4-b8e1b27ef71f" providerId="ADAL" clId="{42EBE5F8-940A-4748-8AD0-69C3728FB0F0}" dt="2025-05-05T04:01:48.477" v="1686" actId="26606"/>
          <ac:cxnSpMkLst>
            <pc:docMk/>
            <pc:sldMk cId="3438240863" sldId="263"/>
            <ac:cxnSpMk id="29" creationId="{F15CCCF0-E573-463A-9760-1FDC0B2CFBD7}"/>
          </ac:cxnSpMkLst>
        </pc:cxnChg>
      </pc:sldChg>
      <pc:sldChg chg="addSp delSp modSp new mod setBg">
        <pc:chgData name="Ashley Kamper" userId="8d897baa-f7d5-40a3-a3f4-b8e1b27ef71f" providerId="ADAL" clId="{42EBE5F8-940A-4748-8AD0-69C3728FB0F0}" dt="2025-05-05T04:09:47.263" v="2928" actId="26606"/>
        <pc:sldMkLst>
          <pc:docMk/>
          <pc:sldMk cId="1530247031" sldId="264"/>
        </pc:sldMkLst>
        <pc:spChg chg="mod">
          <ac:chgData name="Ashley Kamper" userId="8d897baa-f7d5-40a3-a3f4-b8e1b27ef71f" providerId="ADAL" clId="{42EBE5F8-940A-4748-8AD0-69C3728FB0F0}" dt="2025-05-05T04:09:47.263" v="2928" actId="26606"/>
          <ac:spMkLst>
            <pc:docMk/>
            <pc:sldMk cId="1530247031" sldId="264"/>
            <ac:spMk id="2" creationId="{17556AF0-E5F1-B57C-08DF-A4552AA87CD3}"/>
          </ac:spMkLst>
        </pc:spChg>
        <pc:spChg chg="add del mod">
          <ac:chgData name="Ashley Kamper" userId="8d897baa-f7d5-40a3-a3f4-b8e1b27ef71f" providerId="ADAL" clId="{42EBE5F8-940A-4748-8AD0-69C3728FB0F0}" dt="2025-05-05T04:09:47.263" v="2928" actId="26606"/>
          <ac:spMkLst>
            <pc:docMk/>
            <pc:sldMk cId="1530247031" sldId="264"/>
            <ac:spMk id="3" creationId="{83C34CBD-8972-B39C-D0D0-22BF67BDED98}"/>
          </ac:spMkLst>
        </pc:spChg>
        <pc:spChg chg="add">
          <ac:chgData name="Ashley Kamper" userId="8d897baa-f7d5-40a3-a3f4-b8e1b27ef71f" providerId="ADAL" clId="{42EBE5F8-940A-4748-8AD0-69C3728FB0F0}" dt="2025-05-05T04:09:47.263" v="2928" actId="26606"/>
          <ac:spMkLst>
            <pc:docMk/>
            <pc:sldMk cId="1530247031" sldId="264"/>
            <ac:spMk id="6" creationId="{DFEBD0D2-AA2A-4936-A509-D629383EFFAA}"/>
          </ac:spMkLst>
        </pc:spChg>
        <pc:spChg chg="add">
          <ac:chgData name="Ashley Kamper" userId="8d897baa-f7d5-40a3-a3f4-b8e1b27ef71f" providerId="ADAL" clId="{42EBE5F8-940A-4748-8AD0-69C3728FB0F0}" dt="2025-05-05T04:09:47.263" v="2928" actId="26606"/>
          <ac:spMkLst>
            <pc:docMk/>
            <pc:sldMk cId="1530247031" sldId="264"/>
            <ac:spMk id="8" creationId="{86506110-E6E1-4309-83FA-C6B068FA341C}"/>
          </ac:spMkLst>
        </pc:spChg>
        <pc:spChg chg="add del">
          <ac:chgData name="Ashley Kamper" userId="8d897baa-f7d5-40a3-a3f4-b8e1b27ef71f" providerId="ADAL" clId="{42EBE5F8-940A-4748-8AD0-69C3728FB0F0}" dt="2025-05-05T04:02:23.697" v="1706" actId="26606"/>
          <ac:spMkLst>
            <pc:docMk/>
            <pc:sldMk cId="1530247031" sldId="264"/>
            <ac:spMk id="9" creationId="{39E3965E-AC41-4711-9D10-E25ABB132D86}"/>
          </ac:spMkLst>
        </pc:spChg>
        <pc:spChg chg="add del">
          <ac:chgData name="Ashley Kamper" userId="8d897baa-f7d5-40a3-a3f4-b8e1b27ef71f" providerId="ADAL" clId="{42EBE5F8-940A-4748-8AD0-69C3728FB0F0}" dt="2025-05-05T04:02:23.697" v="1706" actId="26606"/>
          <ac:spMkLst>
            <pc:docMk/>
            <pc:sldMk cId="1530247031" sldId="264"/>
            <ac:spMk id="13" creationId="{2FDF0794-1B86-42B2-B8C7-F60123E638ED}"/>
          </ac:spMkLst>
        </pc:spChg>
        <pc:spChg chg="add del">
          <ac:chgData name="Ashley Kamper" userId="8d897baa-f7d5-40a3-a3f4-b8e1b27ef71f" providerId="ADAL" clId="{42EBE5F8-940A-4748-8AD0-69C3728FB0F0}" dt="2025-05-05T04:02:23.697" v="1706" actId="26606"/>
          <ac:spMkLst>
            <pc:docMk/>
            <pc:sldMk cId="1530247031" sldId="264"/>
            <ac:spMk id="15" creationId="{EEFC1EB0-DB92-4E98-B3A9-0CD6FA5A8B62}"/>
          </ac:spMkLst>
        </pc:spChg>
        <pc:graphicFrameChg chg="add">
          <ac:chgData name="Ashley Kamper" userId="8d897baa-f7d5-40a3-a3f4-b8e1b27ef71f" providerId="ADAL" clId="{42EBE5F8-940A-4748-8AD0-69C3728FB0F0}" dt="2025-05-05T04:09:47.263" v="2928" actId="26606"/>
          <ac:graphicFrameMkLst>
            <pc:docMk/>
            <pc:sldMk cId="1530247031" sldId="264"/>
            <ac:graphicFrameMk id="10" creationId="{32854732-FCA5-00A0-CD1D-297E7DE8B10D}"/>
          </ac:graphicFrameMkLst>
        </pc:graphicFrameChg>
        <pc:picChg chg="add del">
          <ac:chgData name="Ashley Kamper" userId="8d897baa-f7d5-40a3-a3f4-b8e1b27ef71f" providerId="ADAL" clId="{42EBE5F8-940A-4748-8AD0-69C3728FB0F0}" dt="2025-05-05T04:02:23.697" v="1706" actId="26606"/>
          <ac:picMkLst>
            <pc:docMk/>
            <pc:sldMk cId="1530247031" sldId="264"/>
            <ac:picMk id="5" creationId="{1131A5B9-284B-C62A-B9B0-8662016AF534}"/>
          </ac:picMkLst>
        </pc:picChg>
        <pc:cxnChg chg="add">
          <ac:chgData name="Ashley Kamper" userId="8d897baa-f7d5-40a3-a3f4-b8e1b27ef71f" providerId="ADAL" clId="{42EBE5F8-940A-4748-8AD0-69C3728FB0F0}" dt="2025-05-05T04:09:47.263" v="2928" actId="26606"/>
          <ac:cxnSpMkLst>
            <pc:docMk/>
            <pc:sldMk cId="1530247031" sldId="264"/>
            <ac:cxnSpMk id="7" creationId="{2752F38C-F560-47AA-90AD-209F39C04150}"/>
          </ac:cxnSpMkLst>
        </pc:cxnChg>
        <pc:cxnChg chg="add del">
          <ac:chgData name="Ashley Kamper" userId="8d897baa-f7d5-40a3-a3f4-b8e1b27ef71f" providerId="ADAL" clId="{42EBE5F8-940A-4748-8AD0-69C3728FB0F0}" dt="2025-05-05T04:02:23.697" v="1706" actId="26606"/>
          <ac:cxnSpMkLst>
            <pc:docMk/>
            <pc:sldMk cId="1530247031" sldId="264"/>
            <ac:cxnSpMk id="11" creationId="{1F5DC8C3-BA5F-4EED-BB9A-A14272BD82A1}"/>
          </ac:cxnSpMkLst>
        </pc:cxnChg>
        <pc:cxnChg chg="add del">
          <ac:chgData name="Ashley Kamper" userId="8d897baa-f7d5-40a3-a3f4-b8e1b27ef71f" providerId="ADAL" clId="{42EBE5F8-940A-4748-8AD0-69C3728FB0F0}" dt="2025-05-05T04:02:23.697" v="1706" actId="26606"/>
          <ac:cxnSpMkLst>
            <pc:docMk/>
            <pc:sldMk cId="1530247031" sldId="264"/>
            <ac:cxnSpMk id="17" creationId="{96D07482-83A3-4451-943C-B46961082957}"/>
          </ac:cxnSpMkLst>
        </pc:cxnChg>
      </pc:sldChg>
      <pc:sldChg chg="addSp delSp modSp new mod setBg">
        <pc:chgData name="Ashley Kamper" userId="8d897baa-f7d5-40a3-a3f4-b8e1b27ef71f" providerId="ADAL" clId="{42EBE5F8-940A-4748-8AD0-69C3728FB0F0}" dt="2025-05-05T04:16:13.872" v="3025" actId="27636"/>
        <pc:sldMkLst>
          <pc:docMk/>
          <pc:sldMk cId="3908031181" sldId="265"/>
        </pc:sldMkLst>
        <pc:spChg chg="mod">
          <ac:chgData name="Ashley Kamper" userId="8d897baa-f7d5-40a3-a3f4-b8e1b27ef71f" providerId="ADAL" clId="{42EBE5F8-940A-4748-8AD0-69C3728FB0F0}" dt="2025-05-05T04:15:48.530" v="3014" actId="207"/>
          <ac:spMkLst>
            <pc:docMk/>
            <pc:sldMk cId="3908031181" sldId="265"/>
            <ac:spMk id="2" creationId="{035E8EF3-71D4-E516-A150-FE3C963E9595}"/>
          </ac:spMkLst>
        </pc:spChg>
        <pc:spChg chg="mod">
          <ac:chgData name="Ashley Kamper" userId="8d897baa-f7d5-40a3-a3f4-b8e1b27ef71f" providerId="ADAL" clId="{42EBE5F8-940A-4748-8AD0-69C3728FB0F0}" dt="2025-05-05T04:16:13.872" v="3025" actId="27636"/>
          <ac:spMkLst>
            <pc:docMk/>
            <pc:sldMk cId="3908031181" sldId="265"/>
            <ac:spMk id="3" creationId="{D42BF781-13E6-5F9E-2F97-B43A0A3136D2}"/>
          </ac:spMkLst>
        </pc:spChg>
        <pc:spChg chg="add del">
          <ac:chgData name="Ashley Kamper" userId="8d897baa-f7d5-40a3-a3f4-b8e1b27ef71f" providerId="ADAL" clId="{42EBE5F8-940A-4748-8AD0-69C3728FB0F0}" dt="2025-05-05T04:12:25.581" v="2997" actId="26606"/>
          <ac:spMkLst>
            <pc:docMk/>
            <pc:sldMk cId="3908031181" sldId="265"/>
            <ac:spMk id="10" creationId="{13BCCAE5-A35B-4B66-A4A7-E23C34A403A4}"/>
          </ac:spMkLst>
        </pc:spChg>
        <pc:spChg chg="add del">
          <ac:chgData name="Ashley Kamper" userId="8d897baa-f7d5-40a3-a3f4-b8e1b27ef71f" providerId="ADAL" clId="{42EBE5F8-940A-4748-8AD0-69C3728FB0F0}" dt="2025-05-05T04:12:25.581" v="2997" actId="26606"/>
          <ac:spMkLst>
            <pc:docMk/>
            <pc:sldMk cId="3908031181" sldId="265"/>
            <ac:spMk id="14" creationId="{0B2EDFE5-9478-4774-9D3D-FEC7DC7082EF}"/>
          </ac:spMkLst>
        </pc:spChg>
        <pc:spChg chg="add del">
          <ac:chgData name="Ashley Kamper" userId="8d897baa-f7d5-40a3-a3f4-b8e1b27ef71f" providerId="ADAL" clId="{42EBE5F8-940A-4748-8AD0-69C3728FB0F0}" dt="2025-05-05T04:12:24.370" v="2996" actId="26606"/>
          <ac:spMkLst>
            <pc:docMk/>
            <pc:sldMk cId="3908031181" sldId="265"/>
            <ac:spMk id="19" creationId="{0AB6E427-3F73-4C06-A5D5-AE52C3883B50}"/>
          </ac:spMkLst>
        </pc:spChg>
        <pc:spChg chg="add del">
          <ac:chgData name="Ashley Kamper" userId="8d897baa-f7d5-40a3-a3f4-b8e1b27ef71f" providerId="ADAL" clId="{42EBE5F8-940A-4748-8AD0-69C3728FB0F0}" dt="2025-05-05T04:12:24.370" v="2996" actId="26606"/>
          <ac:spMkLst>
            <pc:docMk/>
            <pc:sldMk cId="3908031181" sldId="265"/>
            <ac:spMk id="21" creationId="{D8C9BDAA-0390-4B39-9B5C-BC95E5120DA4}"/>
          </ac:spMkLst>
        </pc:spChg>
        <pc:picChg chg="add del mod ord">
          <ac:chgData name="Ashley Kamper" userId="8d897baa-f7d5-40a3-a3f4-b8e1b27ef71f" providerId="ADAL" clId="{42EBE5F8-940A-4748-8AD0-69C3728FB0F0}" dt="2025-05-05T04:12:25.581" v="2997" actId="26606"/>
          <ac:picMkLst>
            <pc:docMk/>
            <pc:sldMk cId="3908031181" sldId="265"/>
            <ac:picMk id="7" creationId="{927F5770-EE4E-6EAE-CE27-3CECB8A2DA19}"/>
          </ac:picMkLst>
        </pc:picChg>
        <pc:cxnChg chg="add del">
          <ac:chgData name="Ashley Kamper" userId="8d897baa-f7d5-40a3-a3f4-b8e1b27ef71f" providerId="ADAL" clId="{42EBE5F8-940A-4748-8AD0-69C3728FB0F0}" dt="2025-05-05T04:12:25.581" v="2997" actId="26606"/>
          <ac:cxnSpMkLst>
            <pc:docMk/>
            <pc:sldMk cId="3908031181" sldId="265"/>
            <ac:cxnSpMk id="12" creationId="{6987BDFB-DE64-4B56-B44F-45FAE19FA94E}"/>
          </ac:cxnSpMkLst>
        </pc:cxnChg>
        <pc:cxnChg chg="add del">
          <ac:chgData name="Ashley Kamper" userId="8d897baa-f7d5-40a3-a3f4-b8e1b27ef71f" providerId="ADAL" clId="{42EBE5F8-940A-4748-8AD0-69C3728FB0F0}" dt="2025-05-05T04:12:24.370" v="2996" actId="26606"/>
          <ac:cxnSpMkLst>
            <pc:docMk/>
            <pc:sldMk cId="3908031181" sldId="265"/>
            <ac:cxnSpMk id="23" creationId="{E04A321A-A039-4720-87B4-66A4210E0D57}"/>
          </ac:cxnSpMkLst>
        </pc:cxnChg>
      </pc:sldChg>
      <pc:sldMasterChg chg="del delSldLayout">
        <pc:chgData name="Ashley Kamper" userId="8d897baa-f7d5-40a3-a3f4-b8e1b27ef71f" providerId="ADAL" clId="{42EBE5F8-940A-4748-8AD0-69C3728FB0F0}" dt="2025-05-04T14:02:54.388" v="7" actId="26606"/>
        <pc:sldMasterMkLst>
          <pc:docMk/>
          <pc:sldMasterMk cId="1346080771" sldId="2147483648"/>
        </pc:sldMasterMkLst>
        <pc:sldLayoutChg chg="del">
          <pc:chgData name="Ashley Kamper" userId="8d897baa-f7d5-40a3-a3f4-b8e1b27ef71f" providerId="ADAL" clId="{42EBE5F8-940A-4748-8AD0-69C3728FB0F0}" dt="2025-05-04T14:02:54.388" v="7" actId="26606"/>
          <pc:sldLayoutMkLst>
            <pc:docMk/>
            <pc:sldMasterMk cId="1346080771" sldId="2147483648"/>
            <pc:sldLayoutMk cId="2314786594" sldId="2147483649"/>
          </pc:sldLayoutMkLst>
        </pc:sldLayoutChg>
        <pc:sldLayoutChg chg="del">
          <pc:chgData name="Ashley Kamper" userId="8d897baa-f7d5-40a3-a3f4-b8e1b27ef71f" providerId="ADAL" clId="{42EBE5F8-940A-4748-8AD0-69C3728FB0F0}" dt="2025-05-04T14:02:54.388" v="7" actId="26606"/>
          <pc:sldLayoutMkLst>
            <pc:docMk/>
            <pc:sldMasterMk cId="1346080771" sldId="2147483648"/>
            <pc:sldLayoutMk cId="1061364323" sldId="2147483650"/>
          </pc:sldLayoutMkLst>
        </pc:sldLayoutChg>
        <pc:sldLayoutChg chg="del">
          <pc:chgData name="Ashley Kamper" userId="8d897baa-f7d5-40a3-a3f4-b8e1b27ef71f" providerId="ADAL" clId="{42EBE5F8-940A-4748-8AD0-69C3728FB0F0}" dt="2025-05-04T14:02:54.388" v="7" actId="26606"/>
          <pc:sldLayoutMkLst>
            <pc:docMk/>
            <pc:sldMasterMk cId="1346080771" sldId="2147483648"/>
            <pc:sldLayoutMk cId="152154451" sldId="2147483651"/>
          </pc:sldLayoutMkLst>
        </pc:sldLayoutChg>
        <pc:sldLayoutChg chg="del">
          <pc:chgData name="Ashley Kamper" userId="8d897baa-f7d5-40a3-a3f4-b8e1b27ef71f" providerId="ADAL" clId="{42EBE5F8-940A-4748-8AD0-69C3728FB0F0}" dt="2025-05-04T14:02:54.388" v="7" actId="26606"/>
          <pc:sldLayoutMkLst>
            <pc:docMk/>
            <pc:sldMasterMk cId="1346080771" sldId="2147483648"/>
            <pc:sldLayoutMk cId="1533066273" sldId="2147483652"/>
          </pc:sldLayoutMkLst>
        </pc:sldLayoutChg>
        <pc:sldLayoutChg chg="del">
          <pc:chgData name="Ashley Kamper" userId="8d897baa-f7d5-40a3-a3f4-b8e1b27ef71f" providerId="ADAL" clId="{42EBE5F8-940A-4748-8AD0-69C3728FB0F0}" dt="2025-05-04T14:02:54.388" v="7" actId="26606"/>
          <pc:sldLayoutMkLst>
            <pc:docMk/>
            <pc:sldMasterMk cId="1346080771" sldId="2147483648"/>
            <pc:sldLayoutMk cId="1836461601" sldId="2147483653"/>
          </pc:sldLayoutMkLst>
        </pc:sldLayoutChg>
        <pc:sldLayoutChg chg="del">
          <pc:chgData name="Ashley Kamper" userId="8d897baa-f7d5-40a3-a3f4-b8e1b27ef71f" providerId="ADAL" clId="{42EBE5F8-940A-4748-8AD0-69C3728FB0F0}" dt="2025-05-04T14:02:54.388" v="7" actId="26606"/>
          <pc:sldLayoutMkLst>
            <pc:docMk/>
            <pc:sldMasterMk cId="1346080771" sldId="2147483648"/>
            <pc:sldLayoutMk cId="409401573" sldId="2147483654"/>
          </pc:sldLayoutMkLst>
        </pc:sldLayoutChg>
        <pc:sldLayoutChg chg="del">
          <pc:chgData name="Ashley Kamper" userId="8d897baa-f7d5-40a3-a3f4-b8e1b27ef71f" providerId="ADAL" clId="{42EBE5F8-940A-4748-8AD0-69C3728FB0F0}" dt="2025-05-04T14:02:54.388" v="7" actId="26606"/>
          <pc:sldLayoutMkLst>
            <pc:docMk/>
            <pc:sldMasterMk cId="1346080771" sldId="2147483648"/>
            <pc:sldLayoutMk cId="2919616123" sldId="2147483655"/>
          </pc:sldLayoutMkLst>
        </pc:sldLayoutChg>
        <pc:sldLayoutChg chg="del">
          <pc:chgData name="Ashley Kamper" userId="8d897baa-f7d5-40a3-a3f4-b8e1b27ef71f" providerId="ADAL" clId="{42EBE5F8-940A-4748-8AD0-69C3728FB0F0}" dt="2025-05-04T14:02:54.388" v="7" actId="26606"/>
          <pc:sldLayoutMkLst>
            <pc:docMk/>
            <pc:sldMasterMk cId="1346080771" sldId="2147483648"/>
            <pc:sldLayoutMk cId="388944887" sldId="2147483656"/>
          </pc:sldLayoutMkLst>
        </pc:sldLayoutChg>
        <pc:sldLayoutChg chg="del">
          <pc:chgData name="Ashley Kamper" userId="8d897baa-f7d5-40a3-a3f4-b8e1b27ef71f" providerId="ADAL" clId="{42EBE5F8-940A-4748-8AD0-69C3728FB0F0}" dt="2025-05-04T14:02:54.388" v="7" actId="26606"/>
          <pc:sldLayoutMkLst>
            <pc:docMk/>
            <pc:sldMasterMk cId="1346080771" sldId="2147483648"/>
            <pc:sldLayoutMk cId="1547057204" sldId="2147483657"/>
          </pc:sldLayoutMkLst>
        </pc:sldLayoutChg>
        <pc:sldLayoutChg chg="del">
          <pc:chgData name="Ashley Kamper" userId="8d897baa-f7d5-40a3-a3f4-b8e1b27ef71f" providerId="ADAL" clId="{42EBE5F8-940A-4748-8AD0-69C3728FB0F0}" dt="2025-05-04T14:02:54.388" v="7" actId="26606"/>
          <pc:sldLayoutMkLst>
            <pc:docMk/>
            <pc:sldMasterMk cId="1346080771" sldId="2147483648"/>
            <pc:sldLayoutMk cId="3138393534" sldId="2147483658"/>
          </pc:sldLayoutMkLst>
        </pc:sldLayoutChg>
        <pc:sldLayoutChg chg="del">
          <pc:chgData name="Ashley Kamper" userId="8d897baa-f7d5-40a3-a3f4-b8e1b27ef71f" providerId="ADAL" clId="{42EBE5F8-940A-4748-8AD0-69C3728FB0F0}" dt="2025-05-04T14:02:54.388" v="7" actId="26606"/>
          <pc:sldLayoutMkLst>
            <pc:docMk/>
            <pc:sldMasterMk cId="1346080771" sldId="2147483648"/>
            <pc:sldLayoutMk cId="321404381" sldId="2147483659"/>
          </pc:sldLayoutMkLst>
        </pc:sldLayoutChg>
      </pc:sldMasterChg>
      <pc:sldMasterChg chg="add del replId addSldLayout delSldLayout">
        <pc:chgData name="Ashley Kamper" userId="8d897baa-f7d5-40a3-a3f4-b8e1b27ef71f" providerId="ADAL" clId="{42EBE5F8-940A-4748-8AD0-69C3728FB0F0}" dt="2025-05-04T14:03:24.300" v="10" actId="26606"/>
        <pc:sldMasterMkLst>
          <pc:docMk/>
          <pc:sldMasterMk cId="2303946925" sldId="2147483660"/>
        </pc:sldMasterMkLst>
        <pc:sldLayoutChg chg="add del">
          <pc:chgData name="Ashley Kamper" userId="8d897baa-f7d5-40a3-a3f4-b8e1b27ef71f" providerId="ADAL" clId="{42EBE5F8-940A-4748-8AD0-69C3728FB0F0}" dt="2025-05-04T14:03:24.300" v="10" actId="26606"/>
          <pc:sldLayoutMkLst>
            <pc:docMk/>
            <pc:sldMasterMk cId="2303946925" sldId="2147483660"/>
            <pc:sldLayoutMk cId="1786016754" sldId="2147483661"/>
          </pc:sldLayoutMkLst>
        </pc:sldLayoutChg>
        <pc:sldLayoutChg chg="add del replId">
          <pc:chgData name="Ashley Kamper" userId="8d897baa-f7d5-40a3-a3f4-b8e1b27ef71f" providerId="ADAL" clId="{42EBE5F8-940A-4748-8AD0-69C3728FB0F0}" dt="2025-05-04T14:03:24.300" v="10" actId="26606"/>
          <pc:sldLayoutMkLst>
            <pc:docMk/>
            <pc:sldMasterMk cId="2303946925" sldId="2147483660"/>
            <pc:sldLayoutMk cId="167823297" sldId="2147483662"/>
          </pc:sldLayoutMkLst>
        </pc:sldLayoutChg>
        <pc:sldLayoutChg chg="add del replId">
          <pc:chgData name="Ashley Kamper" userId="8d897baa-f7d5-40a3-a3f4-b8e1b27ef71f" providerId="ADAL" clId="{42EBE5F8-940A-4748-8AD0-69C3728FB0F0}" dt="2025-05-04T14:03:24.300" v="10" actId="26606"/>
          <pc:sldLayoutMkLst>
            <pc:docMk/>
            <pc:sldMasterMk cId="2303946925" sldId="2147483660"/>
            <pc:sldLayoutMk cId="4270097406" sldId="2147483663"/>
          </pc:sldLayoutMkLst>
        </pc:sldLayoutChg>
        <pc:sldLayoutChg chg="add del replId">
          <pc:chgData name="Ashley Kamper" userId="8d897baa-f7d5-40a3-a3f4-b8e1b27ef71f" providerId="ADAL" clId="{42EBE5F8-940A-4748-8AD0-69C3728FB0F0}" dt="2025-05-04T14:03:24.300" v="10" actId="26606"/>
          <pc:sldLayoutMkLst>
            <pc:docMk/>
            <pc:sldMasterMk cId="2303946925" sldId="2147483660"/>
            <pc:sldLayoutMk cId="2641709203" sldId="2147483664"/>
          </pc:sldLayoutMkLst>
        </pc:sldLayoutChg>
        <pc:sldLayoutChg chg="add del replId">
          <pc:chgData name="Ashley Kamper" userId="8d897baa-f7d5-40a3-a3f4-b8e1b27ef71f" providerId="ADAL" clId="{42EBE5F8-940A-4748-8AD0-69C3728FB0F0}" dt="2025-05-04T14:03:24.300" v="10" actId="26606"/>
          <pc:sldLayoutMkLst>
            <pc:docMk/>
            <pc:sldMasterMk cId="2303946925" sldId="2147483660"/>
            <pc:sldLayoutMk cId="373486166" sldId="2147483665"/>
          </pc:sldLayoutMkLst>
        </pc:sldLayoutChg>
        <pc:sldLayoutChg chg="add del replId">
          <pc:chgData name="Ashley Kamper" userId="8d897baa-f7d5-40a3-a3f4-b8e1b27ef71f" providerId="ADAL" clId="{42EBE5F8-940A-4748-8AD0-69C3728FB0F0}" dt="2025-05-04T14:03:24.300" v="10" actId="26606"/>
          <pc:sldLayoutMkLst>
            <pc:docMk/>
            <pc:sldMasterMk cId="2303946925" sldId="2147483660"/>
            <pc:sldLayoutMk cId="2828129641" sldId="2147483666"/>
          </pc:sldLayoutMkLst>
        </pc:sldLayoutChg>
        <pc:sldLayoutChg chg="add del replId">
          <pc:chgData name="Ashley Kamper" userId="8d897baa-f7d5-40a3-a3f4-b8e1b27ef71f" providerId="ADAL" clId="{42EBE5F8-940A-4748-8AD0-69C3728FB0F0}" dt="2025-05-04T14:03:24.300" v="10" actId="26606"/>
          <pc:sldLayoutMkLst>
            <pc:docMk/>
            <pc:sldMasterMk cId="2303946925" sldId="2147483660"/>
            <pc:sldLayoutMk cId="3829143781" sldId="2147483667"/>
          </pc:sldLayoutMkLst>
        </pc:sldLayoutChg>
        <pc:sldLayoutChg chg="add del replId">
          <pc:chgData name="Ashley Kamper" userId="8d897baa-f7d5-40a3-a3f4-b8e1b27ef71f" providerId="ADAL" clId="{42EBE5F8-940A-4748-8AD0-69C3728FB0F0}" dt="2025-05-04T14:03:24.300" v="10" actId="26606"/>
          <pc:sldLayoutMkLst>
            <pc:docMk/>
            <pc:sldMasterMk cId="2303946925" sldId="2147483660"/>
            <pc:sldLayoutMk cId="492608031" sldId="2147483668"/>
          </pc:sldLayoutMkLst>
        </pc:sldLayoutChg>
        <pc:sldLayoutChg chg="add del replId">
          <pc:chgData name="Ashley Kamper" userId="8d897baa-f7d5-40a3-a3f4-b8e1b27ef71f" providerId="ADAL" clId="{42EBE5F8-940A-4748-8AD0-69C3728FB0F0}" dt="2025-05-04T14:03:24.300" v="10" actId="26606"/>
          <pc:sldLayoutMkLst>
            <pc:docMk/>
            <pc:sldMasterMk cId="2303946925" sldId="2147483660"/>
            <pc:sldLayoutMk cId="3744871890" sldId="2147483669"/>
          </pc:sldLayoutMkLst>
        </pc:sldLayoutChg>
        <pc:sldLayoutChg chg="add del replId">
          <pc:chgData name="Ashley Kamper" userId="8d897baa-f7d5-40a3-a3f4-b8e1b27ef71f" providerId="ADAL" clId="{42EBE5F8-940A-4748-8AD0-69C3728FB0F0}" dt="2025-05-04T14:03:24.300" v="10" actId="26606"/>
          <pc:sldLayoutMkLst>
            <pc:docMk/>
            <pc:sldMasterMk cId="2303946925" sldId="2147483660"/>
            <pc:sldLayoutMk cId="1464263957" sldId="2147483670"/>
          </pc:sldLayoutMkLst>
        </pc:sldLayoutChg>
        <pc:sldLayoutChg chg="add del replId">
          <pc:chgData name="Ashley Kamper" userId="8d897baa-f7d5-40a3-a3f4-b8e1b27ef71f" providerId="ADAL" clId="{42EBE5F8-940A-4748-8AD0-69C3728FB0F0}" dt="2025-05-04T14:03:24.300" v="10" actId="26606"/>
          <pc:sldLayoutMkLst>
            <pc:docMk/>
            <pc:sldMasterMk cId="2303946925" sldId="2147483660"/>
            <pc:sldLayoutMk cId="57413664" sldId="2147483671"/>
          </pc:sldLayoutMkLst>
        </pc:sldLayoutChg>
      </pc:sldMasterChg>
      <pc:sldMasterChg chg="add del addSldLayout delSldLayout">
        <pc:chgData name="Ashley Kamper" userId="8d897baa-f7d5-40a3-a3f4-b8e1b27ef71f" providerId="ADAL" clId="{42EBE5F8-940A-4748-8AD0-69C3728FB0F0}" dt="2025-05-04T14:05:44.670" v="55" actId="26606"/>
        <pc:sldMasterMkLst>
          <pc:docMk/>
          <pc:sldMasterMk cId="3415502954" sldId="2147483695"/>
        </pc:sldMasterMkLst>
        <pc:sldLayoutChg chg="add del">
          <pc:chgData name="Ashley Kamper" userId="8d897baa-f7d5-40a3-a3f4-b8e1b27ef71f" providerId="ADAL" clId="{42EBE5F8-940A-4748-8AD0-69C3728FB0F0}" dt="2025-05-04T14:05:44.670" v="55" actId="26606"/>
          <pc:sldLayoutMkLst>
            <pc:docMk/>
            <pc:sldMasterMk cId="3415502954" sldId="2147483695"/>
            <pc:sldLayoutMk cId="1423799839" sldId="2147483684"/>
          </pc:sldLayoutMkLst>
        </pc:sldLayoutChg>
        <pc:sldLayoutChg chg="add del">
          <pc:chgData name="Ashley Kamper" userId="8d897baa-f7d5-40a3-a3f4-b8e1b27ef71f" providerId="ADAL" clId="{42EBE5F8-940A-4748-8AD0-69C3728FB0F0}" dt="2025-05-04T14:05:44.670" v="55" actId="26606"/>
          <pc:sldLayoutMkLst>
            <pc:docMk/>
            <pc:sldMasterMk cId="3415502954" sldId="2147483695"/>
            <pc:sldLayoutMk cId="4200900419" sldId="2147483685"/>
          </pc:sldLayoutMkLst>
        </pc:sldLayoutChg>
        <pc:sldLayoutChg chg="add del">
          <pc:chgData name="Ashley Kamper" userId="8d897baa-f7d5-40a3-a3f4-b8e1b27ef71f" providerId="ADAL" clId="{42EBE5F8-940A-4748-8AD0-69C3728FB0F0}" dt="2025-05-04T14:05:44.670" v="55" actId="26606"/>
          <pc:sldLayoutMkLst>
            <pc:docMk/>
            <pc:sldMasterMk cId="3415502954" sldId="2147483695"/>
            <pc:sldLayoutMk cId="2039891647" sldId="2147483686"/>
          </pc:sldLayoutMkLst>
        </pc:sldLayoutChg>
        <pc:sldLayoutChg chg="add del">
          <pc:chgData name="Ashley Kamper" userId="8d897baa-f7d5-40a3-a3f4-b8e1b27ef71f" providerId="ADAL" clId="{42EBE5F8-940A-4748-8AD0-69C3728FB0F0}" dt="2025-05-04T14:05:44.670" v="55" actId="26606"/>
          <pc:sldLayoutMkLst>
            <pc:docMk/>
            <pc:sldMasterMk cId="3415502954" sldId="2147483695"/>
            <pc:sldLayoutMk cId="344182820" sldId="2147483687"/>
          </pc:sldLayoutMkLst>
        </pc:sldLayoutChg>
        <pc:sldLayoutChg chg="add del">
          <pc:chgData name="Ashley Kamper" userId="8d897baa-f7d5-40a3-a3f4-b8e1b27ef71f" providerId="ADAL" clId="{42EBE5F8-940A-4748-8AD0-69C3728FB0F0}" dt="2025-05-04T14:05:44.670" v="55" actId="26606"/>
          <pc:sldLayoutMkLst>
            <pc:docMk/>
            <pc:sldMasterMk cId="3415502954" sldId="2147483695"/>
            <pc:sldLayoutMk cId="1638460980" sldId="2147483688"/>
          </pc:sldLayoutMkLst>
        </pc:sldLayoutChg>
        <pc:sldLayoutChg chg="add del">
          <pc:chgData name="Ashley Kamper" userId="8d897baa-f7d5-40a3-a3f4-b8e1b27ef71f" providerId="ADAL" clId="{42EBE5F8-940A-4748-8AD0-69C3728FB0F0}" dt="2025-05-04T14:05:44.670" v="55" actId="26606"/>
          <pc:sldLayoutMkLst>
            <pc:docMk/>
            <pc:sldMasterMk cId="3415502954" sldId="2147483695"/>
            <pc:sldLayoutMk cId="4266287365" sldId="2147483689"/>
          </pc:sldLayoutMkLst>
        </pc:sldLayoutChg>
        <pc:sldLayoutChg chg="add del">
          <pc:chgData name="Ashley Kamper" userId="8d897baa-f7d5-40a3-a3f4-b8e1b27ef71f" providerId="ADAL" clId="{42EBE5F8-940A-4748-8AD0-69C3728FB0F0}" dt="2025-05-04T14:05:44.670" v="55" actId="26606"/>
          <pc:sldLayoutMkLst>
            <pc:docMk/>
            <pc:sldMasterMk cId="3415502954" sldId="2147483695"/>
            <pc:sldLayoutMk cId="2638594391" sldId="2147483690"/>
          </pc:sldLayoutMkLst>
        </pc:sldLayoutChg>
        <pc:sldLayoutChg chg="add del">
          <pc:chgData name="Ashley Kamper" userId="8d897baa-f7d5-40a3-a3f4-b8e1b27ef71f" providerId="ADAL" clId="{42EBE5F8-940A-4748-8AD0-69C3728FB0F0}" dt="2025-05-04T14:05:44.670" v="55" actId="26606"/>
          <pc:sldLayoutMkLst>
            <pc:docMk/>
            <pc:sldMasterMk cId="3415502954" sldId="2147483695"/>
            <pc:sldLayoutMk cId="553218147" sldId="2147483691"/>
          </pc:sldLayoutMkLst>
        </pc:sldLayoutChg>
        <pc:sldLayoutChg chg="add del">
          <pc:chgData name="Ashley Kamper" userId="8d897baa-f7d5-40a3-a3f4-b8e1b27ef71f" providerId="ADAL" clId="{42EBE5F8-940A-4748-8AD0-69C3728FB0F0}" dt="2025-05-04T14:05:44.670" v="55" actId="26606"/>
          <pc:sldLayoutMkLst>
            <pc:docMk/>
            <pc:sldMasterMk cId="3415502954" sldId="2147483695"/>
            <pc:sldLayoutMk cId="2967349678" sldId="2147483692"/>
          </pc:sldLayoutMkLst>
        </pc:sldLayoutChg>
        <pc:sldLayoutChg chg="add del">
          <pc:chgData name="Ashley Kamper" userId="8d897baa-f7d5-40a3-a3f4-b8e1b27ef71f" providerId="ADAL" clId="{42EBE5F8-940A-4748-8AD0-69C3728FB0F0}" dt="2025-05-04T14:05:44.670" v="55" actId="26606"/>
          <pc:sldLayoutMkLst>
            <pc:docMk/>
            <pc:sldMasterMk cId="3415502954" sldId="2147483695"/>
            <pc:sldLayoutMk cId="684592640" sldId="2147483693"/>
          </pc:sldLayoutMkLst>
        </pc:sldLayoutChg>
        <pc:sldLayoutChg chg="add del">
          <pc:chgData name="Ashley Kamper" userId="8d897baa-f7d5-40a3-a3f4-b8e1b27ef71f" providerId="ADAL" clId="{42EBE5F8-940A-4748-8AD0-69C3728FB0F0}" dt="2025-05-04T14:05:44.670" v="55" actId="26606"/>
          <pc:sldLayoutMkLst>
            <pc:docMk/>
            <pc:sldMasterMk cId="3415502954" sldId="2147483695"/>
            <pc:sldLayoutMk cId="1067904630" sldId="2147483694"/>
          </pc:sldLayoutMkLst>
        </pc:sldLayoutChg>
      </pc:sldMasterChg>
      <pc:sldMasterChg chg="add del addSldLayout delSldLayout">
        <pc:chgData name="Ashley Kamper" userId="8d897baa-f7d5-40a3-a3f4-b8e1b27ef71f" providerId="ADAL" clId="{42EBE5F8-940A-4748-8AD0-69C3728FB0F0}" dt="2025-05-04T14:06:24.878" v="59" actId="26606"/>
        <pc:sldMasterMkLst>
          <pc:docMk/>
          <pc:sldMasterMk cId="1832014501" sldId="2147483696"/>
        </pc:sldMasterMkLst>
        <pc:sldLayoutChg chg="add del">
          <pc:chgData name="Ashley Kamper" userId="8d897baa-f7d5-40a3-a3f4-b8e1b27ef71f" providerId="ADAL" clId="{42EBE5F8-940A-4748-8AD0-69C3728FB0F0}" dt="2025-05-04T14:06:24.878" v="59" actId="26606"/>
          <pc:sldLayoutMkLst>
            <pc:docMk/>
            <pc:sldMasterMk cId="1832014501" sldId="2147483696"/>
            <pc:sldLayoutMk cId="1755019794" sldId="2147483697"/>
          </pc:sldLayoutMkLst>
        </pc:sldLayoutChg>
        <pc:sldLayoutChg chg="add del">
          <pc:chgData name="Ashley Kamper" userId="8d897baa-f7d5-40a3-a3f4-b8e1b27ef71f" providerId="ADAL" clId="{42EBE5F8-940A-4748-8AD0-69C3728FB0F0}" dt="2025-05-04T14:06:24.878" v="59" actId="26606"/>
          <pc:sldLayoutMkLst>
            <pc:docMk/>
            <pc:sldMasterMk cId="1832014501" sldId="2147483696"/>
            <pc:sldLayoutMk cId="3764670774" sldId="2147483698"/>
          </pc:sldLayoutMkLst>
        </pc:sldLayoutChg>
        <pc:sldLayoutChg chg="add del">
          <pc:chgData name="Ashley Kamper" userId="8d897baa-f7d5-40a3-a3f4-b8e1b27ef71f" providerId="ADAL" clId="{42EBE5F8-940A-4748-8AD0-69C3728FB0F0}" dt="2025-05-04T14:06:24.878" v="59" actId="26606"/>
          <pc:sldLayoutMkLst>
            <pc:docMk/>
            <pc:sldMasterMk cId="1832014501" sldId="2147483696"/>
            <pc:sldLayoutMk cId="1257217589" sldId="2147483699"/>
          </pc:sldLayoutMkLst>
        </pc:sldLayoutChg>
        <pc:sldLayoutChg chg="add del">
          <pc:chgData name="Ashley Kamper" userId="8d897baa-f7d5-40a3-a3f4-b8e1b27ef71f" providerId="ADAL" clId="{42EBE5F8-940A-4748-8AD0-69C3728FB0F0}" dt="2025-05-04T14:06:24.878" v="59" actId="26606"/>
          <pc:sldLayoutMkLst>
            <pc:docMk/>
            <pc:sldMasterMk cId="1832014501" sldId="2147483696"/>
            <pc:sldLayoutMk cId="1078489620" sldId="2147483700"/>
          </pc:sldLayoutMkLst>
        </pc:sldLayoutChg>
        <pc:sldLayoutChg chg="add del">
          <pc:chgData name="Ashley Kamper" userId="8d897baa-f7d5-40a3-a3f4-b8e1b27ef71f" providerId="ADAL" clId="{42EBE5F8-940A-4748-8AD0-69C3728FB0F0}" dt="2025-05-04T14:06:24.878" v="59" actId="26606"/>
          <pc:sldLayoutMkLst>
            <pc:docMk/>
            <pc:sldMasterMk cId="1832014501" sldId="2147483696"/>
            <pc:sldLayoutMk cId="3130138025" sldId="2147483701"/>
          </pc:sldLayoutMkLst>
        </pc:sldLayoutChg>
        <pc:sldLayoutChg chg="add del">
          <pc:chgData name="Ashley Kamper" userId="8d897baa-f7d5-40a3-a3f4-b8e1b27ef71f" providerId="ADAL" clId="{42EBE5F8-940A-4748-8AD0-69C3728FB0F0}" dt="2025-05-04T14:06:24.878" v="59" actId="26606"/>
          <pc:sldLayoutMkLst>
            <pc:docMk/>
            <pc:sldMasterMk cId="1832014501" sldId="2147483696"/>
            <pc:sldLayoutMk cId="962398714" sldId="2147483702"/>
          </pc:sldLayoutMkLst>
        </pc:sldLayoutChg>
        <pc:sldLayoutChg chg="add del">
          <pc:chgData name="Ashley Kamper" userId="8d897baa-f7d5-40a3-a3f4-b8e1b27ef71f" providerId="ADAL" clId="{42EBE5F8-940A-4748-8AD0-69C3728FB0F0}" dt="2025-05-04T14:06:24.878" v="59" actId="26606"/>
          <pc:sldLayoutMkLst>
            <pc:docMk/>
            <pc:sldMasterMk cId="1832014501" sldId="2147483696"/>
            <pc:sldLayoutMk cId="596687397" sldId="2147483703"/>
          </pc:sldLayoutMkLst>
        </pc:sldLayoutChg>
        <pc:sldLayoutChg chg="add del">
          <pc:chgData name="Ashley Kamper" userId="8d897baa-f7d5-40a3-a3f4-b8e1b27ef71f" providerId="ADAL" clId="{42EBE5F8-940A-4748-8AD0-69C3728FB0F0}" dt="2025-05-04T14:06:24.878" v="59" actId="26606"/>
          <pc:sldLayoutMkLst>
            <pc:docMk/>
            <pc:sldMasterMk cId="1832014501" sldId="2147483696"/>
            <pc:sldLayoutMk cId="3754655674" sldId="2147483704"/>
          </pc:sldLayoutMkLst>
        </pc:sldLayoutChg>
        <pc:sldLayoutChg chg="add del">
          <pc:chgData name="Ashley Kamper" userId="8d897baa-f7d5-40a3-a3f4-b8e1b27ef71f" providerId="ADAL" clId="{42EBE5F8-940A-4748-8AD0-69C3728FB0F0}" dt="2025-05-04T14:06:24.878" v="59" actId="26606"/>
          <pc:sldLayoutMkLst>
            <pc:docMk/>
            <pc:sldMasterMk cId="1832014501" sldId="2147483696"/>
            <pc:sldLayoutMk cId="3535355749" sldId="2147483705"/>
          </pc:sldLayoutMkLst>
        </pc:sldLayoutChg>
        <pc:sldLayoutChg chg="add del">
          <pc:chgData name="Ashley Kamper" userId="8d897baa-f7d5-40a3-a3f4-b8e1b27ef71f" providerId="ADAL" clId="{42EBE5F8-940A-4748-8AD0-69C3728FB0F0}" dt="2025-05-04T14:06:24.878" v="59" actId="26606"/>
          <pc:sldLayoutMkLst>
            <pc:docMk/>
            <pc:sldMasterMk cId="1832014501" sldId="2147483696"/>
            <pc:sldLayoutMk cId="1750997155" sldId="2147483706"/>
          </pc:sldLayoutMkLst>
        </pc:sldLayoutChg>
        <pc:sldLayoutChg chg="add del">
          <pc:chgData name="Ashley Kamper" userId="8d897baa-f7d5-40a3-a3f4-b8e1b27ef71f" providerId="ADAL" clId="{42EBE5F8-940A-4748-8AD0-69C3728FB0F0}" dt="2025-05-04T14:06:24.878" v="59" actId="26606"/>
          <pc:sldLayoutMkLst>
            <pc:docMk/>
            <pc:sldMasterMk cId="1832014501" sldId="2147483696"/>
            <pc:sldLayoutMk cId="1112521559" sldId="2147483707"/>
          </pc:sldLayoutMkLst>
        </pc:sldLayoutChg>
      </pc:sldMasterChg>
      <pc:sldMasterChg chg="add del addSldLayout delSldLayout">
        <pc:chgData name="Ashley Kamper" userId="8d897baa-f7d5-40a3-a3f4-b8e1b27ef71f" providerId="ADAL" clId="{42EBE5F8-940A-4748-8AD0-69C3728FB0F0}" dt="2025-05-04T14:05:44.623" v="54" actId="26606"/>
        <pc:sldMasterMkLst>
          <pc:docMk/>
          <pc:sldMasterMk cId="2458397933" sldId="2147483696"/>
        </pc:sldMasterMkLst>
        <pc:sldLayoutChg chg="add del">
          <pc:chgData name="Ashley Kamper" userId="8d897baa-f7d5-40a3-a3f4-b8e1b27ef71f" providerId="ADAL" clId="{42EBE5F8-940A-4748-8AD0-69C3728FB0F0}" dt="2025-05-04T14:05:44.623" v="54" actId="26606"/>
          <pc:sldLayoutMkLst>
            <pc:docMk/>
            <pc:sldMasterMk cId="2458397933" sldId="2147483696"/>
            <pc:sldLayoutMk cId="1246227911" sldId="2147483697"/>
          </pc:sldLayoutMkLst>
        </pc:sldLayoutChg>
        <pc:sldLayoutChg chg="add del">
          <pc:chgData name="Ashley Kamper" userId="8d897baa-f7d5-40a3-a3f4-b8e1b27ef71f" providerId="ADAL" clId="{42EBE5F8-940A-4748-8AD0-69C3728FB0F0}" dt="2025-05-04T14:05:44.623" v="54" actId="26606"/>
          <pc:sldLayoutMkLst>
            <pc:docMk/>
            <pc:sldMasterMk cId="2458397933" sldId="2147483696"/>
            <pc:sldLayoutMk cId="3706505513" sldId="2147483698"/>
          </pc:sldLayoutMkLst>
        </pc:sldLayoutChg>
        <pc:sldLayoutChg chg="add del">
          <pc:chgData name="Ashley Kamper" userId="8d897baa-f7d5-40a3-a3f4-b8e1b27ef71f" providerId="ADAL" clId="{42EBE5F8-940A-4748-8AD0-69C3728FB0F0}" dt="2025-05-04T14:05:44.623" v="54" actId="26606"/>
          <pc:sldLayoutMkLst>
            <pc:docMk/>
            <pc:sldMasterMk cId="2458397933" sldId="2147483696"/>
            <pc:sldLayoutMk cId="1328799340" sldId="2147483699"/>
          </pc:sldLayoutMkLst>
        </pc:sldLayoutChg>
        <pc:sldLayoutChg chg="add del">
          <pc:chgData name="Ashley Kamper" userId="8d897baa-f7d5-40a3-a3f4-b8e1b27ef71f" providerId="ADAL" clId="{42EBE5F8-940A-4748-8AD0-69C3728FB0F0}" dt="2025-05-04T14:05:44.623" v="54" actId="26606"/>
          <pc:sldLayoutMkLst>
            <pc:docMk/>
            <pc:sldMasterMk cId="2458397933" sldId="2147483696"/>
            <pc:sldLayoutMk cId="2123326924" sldId="2147483700"/>
          </pc:sldLayoutMkLst>
        </pc:sldLayoutChg>
        <pc:sldLayoutChg chg="add del">
          <pc:chgData name="Ashley Kamper" userId="8d897baa-f7d5-40a3-a3f4-b8e1b27ef71f" providerId="ADAL" clId="{42EBE5F8-940A-4748-8AD0-69C3728FB0F0}" dt="2025-05-04T14:05:44.623" v="54" actId="26606"/>
          <pc:sldLayoutMkLst>
            <pc:docMk/>
            <pc:sldMasterMk cId="2458397933" sldId="2147483696"/>
            <pc:sldLayoutMk cId="553458168" sldId="2147483701"/>
          </pc:sldLayoutMkLst>
        </pc:sldLayoutChg>
        <pc:sldLayoutChg chg="add del">
          <pc:chgData name="Ashley Kamper" userId="8d897baa-f7d5-40a3-a3f4-b8e1b27ef71f" providerId="ADAL" clId="{42EBE5F8-940A-4748-8AD0-69C3728FB0F0}" dt="2025-05-04T14:05:44.623" v="54" actId="26606"/>
          <pc:sldLayoutMkLst>
            <pc:docMk/>
            <pc:sldMasterMk cId="2458397933" sldId="2147483696"/>
            <pc:sldLayoutMk cId="2850699521" sldId="2147483702"/>
          </pc:sldLayoutMkLst>
        </pc:sldLayoutChg>
        <pc:sldLayoutChg chg="add del">
          <pc:chgData name="Ashley Kamper" userId="8d897baa-f7d5-40a3-a3f4-b8e1b27ef71f" providerId="ADAL" clId="{42EBE5F8-940A-4748-8AD0-69C3728FB0F0}" dt="2025-05-04T14:05:44.623" v="54" actId="26606"/>
          <pc:sldLayoutMkLst>
            <pc:docMk/>
            <pc:sldMasterMk cId="2458397933" sldId="2147483696"/>
            <pc:sldLayoutMk cId="843835534" sldId="2147483703"/>
          </pc:sldLayoutMkLst>
        </pc:sldLayoutChg>
        <pc:sldLayoutChg chg="add del">
          <pc:chgData name="Ashley Kamper" userId="8d897baa-f7d5-40a3-a3f4-b8e1b27ef71f" providerId="ADAL" clId="{42EBE5F8-940A-4748-8AD0-69C3728FB0F0}" dt="2025-05-04T14:05:44.623" v="54" actId="26606"/>
          <pc:sldLayoutMkLst>
            <pc:docMk/>
            <pc:sldMasterMk cId="2458397933" sldId="2147483696"/>
            <pc:sldLayoutMk cId="1647278370" sldId="2147483704"/>
          </pc:sldLayoutMkLst>
        </pc:sldLayoutChg>
        <pc:sldLayoutChg chg="add del">
          <pc:chgData name="Ashley Kamper" userId="8d897baa-f7d5-40a3-a3f4-b8e1b27ef71f" providerId="ADAL" clId="{42EBE5F8-940A-4748-8AD0-69C3728FB0F0}" dt="2025-05-04T14:05:44.623" v="54" actId="26606"/>
          <pc:sldLayoutMkLst>
            <pc:docMk/>
            <pc:sldMasterMk cId="2458397933" sldId="2147483696"/>
            <pc:sldLayoutMk cId="4208206718" sldId="2147483705"/>
          </pc:sldLayoutMkLst>
        </pc:sldLayoutChg>
        <pc:sldLayoutChg chg="add del">
          <pc:chgData name="Ashley Kamper" userId="8d897baa-f7d5-40a3-a3f4-b8e1b27ef71f" providerId="ADAL" clId="{42EBE5F8-940A-4748-8AD0-69C3728FB0F0}" dt="2025-05-04T14:05:44.623" v="54" actId="26606"/>
          <pc:sldLayoutMkLst>
            <pc:docMk/>
            <pc:sldMasterMk cId="2458397933" sldId="2147483696"/>
            <pc:sldLayoutMk cId="400806244" sldId="2147483706"/>
          </pc:sldLayoutMkLst>
        </pc:sldLayoutChg>
        <pc:sldLayoutChg chg="add del">
          <pc:chgData name="Ashley Kamper" userId="8d897baa-f7d5-40a3-a3f4-b8e1b27ef71f" providerId="ADAL" clId="{42EBE5F8-940A-4748-8AD0-69C3728FB0F0}" dt="2025-05-04T14:05:44.623" v="54" actId="26606"/>
          <pc:sldLayoutMkLst>
            <pc:docMk/>
            <pc:sldMasterMk cId="2458397933" sldId="2147483696"/>
            <pc:sldLayoutMk cId="2843148184" sldId="2147483707"/>
          </pc:sldLayoutMkLst>
        </pc:sldLayoutChg>
      </pc:sldMasterChg>
      <pc:sldMasterChg chg="add del addSldLayout delSldLayout">
        <pc:chgData name="Ashley Kamper" userId="8d897baa-f7d5-40a3-a3f4-b8e1b27ef71f" providerId="ADAL" clId="{42EBE5F8-940A-4748-8AD0-69C3728FB0F0}" dt="2025-05-04T14:05:04.153" v="42" actId="26606"/>
        <pc:sldMasterMkLst>
          <pc:docMk/>
          <pc:sldMasterMk cId="3870594581" sldId="2147483748"/>
        </pc:sldMasterMkLst>
        <pc:sldLayoutChg chg="add del">
          <pc:chgData name="Ashley Kamper" userId="8d897baa-f7d5-40a3-a3f4-b8e1b27ef71f" providerId="ADAL" clId="{42EBE5F8-940A-4748-8AD0-69C3728FB0F0}" dt="2025-05-04T14:05:04.153" v="42" actId="26606"/>
          <pc:sldLayoutMkLst>
            <pc:docMk/>
            <pc:sldMasterMk cId="3870594581" sldId="2147483748"/>
            <pc:sldLayoutMk cId="3227940117" sldId="2147483737"/>
          </pc:sldLayoutMkLst>
        </pc:sldLayoutChg>
        <pc:sldLayoutChg chg="add del">
          <pc:chgData name="Ashley Kamper" userId="8d897baa-f7d5-40a3-a3f4-b8e1b27ef71f" providerId="ADAL" clId="{42EBE5F8-940A-4748-8AD0-69C3728FB0F0}" dt="2025-05-04T14:05:04.153" v="42" actId="26606"/>
          <pc:sldLayoutMkLst>
            <pc:docMk/>
            <pc:sldMasterMk cId="3870594581" sldId="2147483748"/>
            <pc:sldLayoutMk cId="1652778436" sldId="2147483738"/>
          </pc:sldLayoutMkLst>
        </pc:sldLayoutChg>
        <pc:sldLayoutChg chg="add del">
          <pc:chgData name="Ashley Kamper" userId="8d897baa-f7d5-40a3-a3f4-b8e1b27ef71f" providerId="ADAL" clId="{42EBE5F8-940A-4748-8AD0-69C3728FB0F0}" dt="2025-05-04T14:05:04.153" v="42" actId="26606"/>
          <pc:sldLayoutMkLst>
            <pc:docMk/>
            <pc:sldMasterMk cId="3870594581" sldId="2147483748"/>
            <pc:sldLayoutMk cId="3791074667" sldId="2147483739"/>
          </pc:sldLayoutMkLst>
        </pc:sldLayoutChg>
        <pc:sldLayoutChg chg="add del">
          <pc:chgData name="Ashley Kamper" userId="8d897baa-f7d5-40a3-a3f4-b8e1b27ef71f" providerId="ADAL" clId="{42EBE5F8-940A-4748-8AD0-69C3728FB0F0}" dt="2025-05-04T14:05:04.153" v="42" actId="26606"/>
          <pc:sldLayoutMkLst>
            <pc:docMk/>
            <pc:sldMasterMk cId="3870594581" sldId="2147483748"/>
            <pc:sldLayoutMk cId="3426093755" sldId="2147483740"/>
          </pc:sldLayoutMkLst>
        </pc:sldLayoutChg>
        <pc:sldLayoutChg chg="add del">
          <pc:chgData name="Ashley Kamper" userId="8d897baa-f7d5-40a3-a3f4-b8e1b27ef71f" providerId="ADAL" clId="{42EBE5F8-940A-4748-8AD0-69C3728FB0F0}" dt="2025-05-04T14:05:04.153" v="42" actId="26606"/>
          <pc:sldLayoutMkLst>
            <pc:docMk/>
            <pc:sldMasterMk cId="3870594581" sldId="2147483748"/>
            <pc:sldLayoutMk cId="3929525337" sldId="2147483741"/>
          </pc:sldLayoutMkLst>
        </pc:sldLayoutChg>
        <pc:sldLayoutChg chg="add del">
          <pc:chgData name="Ashley Kamper" userId="8d897baa-f7d5-40a3-a3f4-b8e1b27ef71f" providerId="ADAL" clId="{42EBE5F8-940A-4748-8AD0-69C3728FB0F0}" dt="2025-05-04T14:05:04.153" v="42" actId="26606"/>
          <pc:sldLayoutMkLst>
            <pc:docMk/>
            <pc:sldMasterMk cId="3870594581" sldId="2147483748"/>
            <pc:sldLayoutMk cId="2522835573" sldId="2147483742"/>
          </pc:sldLayoutMkLst>
        </pc:sldLayoutChg>
        <pc:sldLayoutChg chg="add del">
          <pc:chgData name="Ashley Kamper" userId="8d897baa-f7d5-40a3-a3f4-b8e1b27ef71f" providerId="ADAL" clId="{42EBE5F8-940A-4748-8AD0-69C3728FB0F0}" dt="2025-05-04T14:05:04.153" v="42" actId="26606"/>
          <pc:sldLayoutMkLst>
            <pc:docMk/>
            <pc:sldMasterMk cId="3870594581" sldId="2147483748"/>
            <pc:sldLayoutMk cId="2779506310" sldId="2147483743"/>
          </pc:sldLayoutMkLst>
        </pc:sldLayoutChg>
        <pc:sldLayoutChg chg="add del">
          <pc:chgData name="Ashley Kamper" userId="8d897baa-f7d5-40a3-a3f4-b8e1b27ef71f" providerId="ADAL" clId="{42EBE5F8-940A-4748-8AD0-69C3728FB0F0}" dt="2025-05-04T14:05:04.153" v="42" actId="26606"/>
          <pc:sldLayoutMkLst>
            <pc:docMk/>
            <pc:sldMasterMk cId="3870594581" sldId="2147483748"/>
            <pc:sldLayoutMk cId="3840953226" sldId="2147483744"/>
          </pc:sldLayoutMkLst>
        </pc:sldLayoutChg>
        <pc:sldLayoutChg chg="add del">
          <pc:chgData name="Ashley Kamper" userId="8d897baa-f7d5-40a3-a3f4-b8e1b27ef71f" providerId="ADAL" clId="{42EBE5F8-940A-4748-8AD0-69C3728FB0F0}" dt="2025-05-04T14:05:04.153" v="42" actId="26606"/>
          <pc:sldLayoutMkLst>
            <pc:docMk/>
            <pc:sldMasterMk cId="3870594581" sldId="2147483748"/>
            <pc:sldLayoutMk cId="833832940" sldId="2147483745"/>
          </pc:sldLayoutMkLst>
        </pc:sldLayoutChg>
        <pc:sldLayoutChg chg="add del">
          <pc:chgData name="Ashley Kamper" userId="8d897baa-f7d5-40a3-a3f4-b8e1b27ef71f" providerId="ADAL" clId="{42EBE5F8-940A-4748-8AD0-69C3728FB0F0}" dt="2025-05-04T14:05:04.153" v="42" actId="26606"/>
          <pc:sldLayoutMkLst>
            <pc:docMk/>
            <pc:sldMasterMk cId="3870594581" sldId="2147483748"/>
            <pc:sldLayoutMk cId="3225313935" sldId="2147483746"/>
          </pc:sldLayoutMkLst>
        </pc:sldLayoutChg>
        <pc:sldLayoutChg chg="add del">
          <pc:chgData name="Ashley Kamper" userId="8d897baa-f7d5-40a3-a3f4-b8e1b27ef71f" providerId="ADAL" clId="{42EBE5F8-940A-4748-8AD0-69C3728FB0F0}" dt="2025-05-04T14:05:04.153" v="42" actId="26606"/>
          <pc:sldLayoutMkLst>
            <pc:docMk/>
            <pc:sldMasterMk cId="3870594581" sldId="2147483748"/>
            <pc:sldLayoutMk cId="1915755397" sldId="2147483747"/>
          </pc:sldLayoutMkLst>
        </pc:sldLayoutChg>
      </pc:sldMasterChg>
      <pc:sldMasterChg chg="add addSldLayout">
        <pc:chgData name="Ashley Kamper" userId="8d897baa-f7d5-40a3-a3f4-b8e1b27ef71f" providerId="ADAL" clId="{42EBE5F8-940A-4748-8AD0-69C3728FB0F0}" dt="2025-05-04T14:06:24.878" v="59" actId="26606"/>
        <pc:sldMasterMkLst>
          <pc:docMk/>
          <pc:sldMasterMk cId="1685820494" sldId="2147483761"/>
        </pc:sldMasterMkLst>
        <pc:sldLayoutChg chg="add">
          <pc:chgData name="Ashley Kamper" userId="8d897baa-f7d5-40a3-a3f4-b8e1b27ef71f" providerId="ADAL" clId="{42EBE5F8-940A-4748-8AD0-69C3728FB0F0}" dt="2025-05-04T14:06:24.878" v="59" actId="26606"/>
          <pc:sldLayoutMkLst>
            <pc:docMk/>
            <pc:sldMasterMk cId="1685820494" sldId="2147483761"/>
            <pc:sldLayoutMk cId="187972059" sldId="2147483750"/>
          </pc:sldLayoutMkLst>
        </pc:sldLayoutChg>
        <pc:sldLayoutChg chg="add">
          <pc:chgData name="Ashley Kamper" userId="8d897baa-f7d5-40a3-a3f4-b8e1b27ef71f" providerId="ADAL" clId="{42EBE5F8-940A-4748-8AD0-69C3728FB0F0}" dt="2025-05-04T14:06:24.878" v="59" actId="26606"/>
          <pc:sldLayoutMkLst>
            <pc:docMk/>
            <pc:sldMasterMk cId="1685820494" sldId="2147483761"/>
            <pc:sldLayoutMk cId="2426087114" sldId="2147483751"/>
          </pc:sldLayoutMkLst>
        </pc:sldLayoutChg>
        <pc:sldLayoutChg chg="add">
          <pc:chgData name="Ashley Kamper" userId="8d897baa-f7d5-40a3-a3f4-b8e1b27ef71f" providerId="ADAL" clId="{42EBE5F8-940A-4748-8AD0-69C3728FB0F0}" dt="2025-05-04T14:06:24.878" v="59" actId="26606"/>
          <pc:sldLayoutMkLst>
            <pc:docMk/>
            <pc:sldMasterMk cId="1685820494" sldId="2147483761"/>
            <pc:sldLayoutMk cId="1906294184" sldId="2147483752"/>
          </pc:sldLayoutMkLst>
        </pc:sldLayoutChg>
        <pc:sldLayoutChg chg="add">
          <pc:chgData name="Ashley Kamper" userId="8d897baa-f7d5-40a3-a3f4-b8e1b27ef71f" providerId="ADAL" clId="{42EBE5F8-940A-4748-8AD0-69C3728FB0F0}" dt="2025-05-04T14:06:24.878" v="59" actId="26606"/>
          <pc:sldLayoutMkLst>
            <pc:docMk/>
            <pc:sldMasterMk cId="1685820494" sldId="2147483761"/>
            <pc:sldLayoutMk cId="4194541631" sldId="2147483753"/>
          </pc:sldLayoutMkLst>
        </pc:sldLayoutChg>
        <pc:sldLayoutChg chg="add">
          <pc:chgData name="Ashley Kamper" userId="8d897baa-f7d5-40a3-a3f4-b8e1b27ef71f" providerId="ADAL" clId="{42EBE5F8-940A-4748-8AD0-69C3728FB0F0}" dt="2025-05-04T14:06:24.878" v="59" actId="26606"/>
          <pc:sldLayoutMkLst>
            <pc:docMk/>
            <pc:sldMasterMk cId="1685820494" sldId="2147483761"/>
            <pc:sldLayoutMk cId="2765276125" sldId="2147483754"/>
          </pc:sldLayoutMkLst>
        </pc:sldLayoutChg>
        <pc:sldLayoutChg chg="add">
          <pc:chgData name="Ashley Kamper" userId="8d897baa-f7d5-40a3-a3f4-b8e1b27ef71f" providerId="ADAL" clId="{42EBE5F8-940A-4748-8AD0-69C3728FB0F0}" dt="2025-05-04T14:06:24.878" v="59" actId="26606"/>
          <pc:sldLayoutMkLst>
            <pc:docMk/>
            <pc:sldMasterMk cId="1685820494" sldId="2147483761"/>
            <pc:sldLayoutMk cId="1215163331" sldId="2147483755"/>
          </pc:sldLayoutMkLst>
        </pc:sldLayoutChg>
        <pc:sldLayoutChg chg="add">
          <pc:chgData name="Ashley Kamper" userId="8d897baa-f7d5-40a3-a3f4-b8e1b27ef71f" providerId="ADAL" clId="{42EBE5F8-940A-4748-8AD0-69C3728FB0F0}" dt="2025-05-04T14:06:24.878" v="59" actId="26606"/>
          <pc:sldLayoutMkLst>
            <pc:docMk/>
            <pc:sldMasterMk cId="1685820494" sldId="2147483761"/>
            <pc:sldLayoutMk cId="5063631" sldId="2147483756"/>
          </pc:sldLayoutMkLst>
        </pc:sldLayoutChg>
        <pc:sldLayoutChg chg="add">
          <pc:chgData name="Ashley Kamper" userId="8d897baa-f7d5-40a3-a3f4-b8e1b27ef71f" providerId="ADAL" clId="{42EBE5F8-940A-4748-8AD0-69C3728FB0F0}" dt="2025-05-04T14:06:24.878" v="59" actId="26606"/>
          <pc:sldLayoutMkLst>
            <pc:docMk/>
            <pc:sldMasterMk cId="1685820494" sldId="2147483761"/>
            <pc:sldLayoutMk cId="4001305113" sldId="2147483757"/>
          </pc:sldLayoutMkLst>
        </pc:sldLayoutChg>
        <pc:sldLayoutChg chg="add">
          <pc:chgData name="Ashley Kamper" userId="8d897baa-f7d5-40a3-a3f4-b8e1b27ef71f" providerId="ADAL" clId="{42EBE5F8-940A-4748-8AD0-69C3728FB0F0}" dt="2025-05-04T14:06:24.878" v="59" actId="26606"/>
          <pc:sldLayoutMkLst>
            <pc:docMk/>
            <pc:sldMasterMk cId="1685820494" sldId="2147483761"/>
            <pc:sldLayoutMk cId="4292867317" sldId="2147483758"/>
          </pc:sldLayoutMkLst>
        </pc:sldLayoutChg>
        <pc:sldLayoutChg chg="add">
          <pc:chgData name="Ashley Kamper" userId="8d897baa-f7d5-40a3-a3f4-b8e1b27ef71f" providerId="ADAL" clId="{42EBE5F8-940A-4748-8AD0-69C3728FB0F0}" dt="2025-05-04T14:06:24.878" v="59" actId="26606"/>
          <pc:sldLayoutMkLst>
            <pc:docMk/>
            <pc:sldMasterMk cId="1685820494" sldId="2147483761"/>
            <pc:sldLayoutMk cId="639198785" sldId="2147483759"/>
          </pc:sldLayoutMkLst>
        </pc:sldLayoutChg>
        <pc:sldLayoutChg chg="add">
          <pc:chgData name="Ashley Kamper" userId="8d897baa-f7d5-40a3-a3f4-b8e1b27ef71f" providerId="ADAL" clId="{42EBE5F8-940A-4748-8AD0-69C3728FB0F0}" dt="2025-05-04T14:06:24.878" v="59" actId="26606"/>
          <pc:sldLayoutMkLst>
            <pc:docMk/>
            <pc:sldMasterMk cId="1685820494" sldId="2147483761"/>
            <pc:sldLayoutMk cId="701465928" sldId="2147483760"/>
          </pc:sldLayoutMkLst>
        </pc:sldLayoutChg>
      </pc:sldMasterChg>
      <pc:sldMasterChg chg="add del addSldLayout delSldLayout">
        <pc:chgData name="Ashley Kamper" userId="8d897baa-f7d5-40a3-a3f4-b8e1b27ef71f" providerId="ADAL" clId="{42EBE5F8-940A-4748-8AD0-69C3728FB0F0}" dt="2025-05-04T14:05:19.366" v="44" actId="26606"/>
        <pc:sldMasterMkLst>
          <pc:docMk/>
          <pc:sldMasterMk cId="2838315952" sldId="2147483785"/>
        </pc:sldMasterMkLst>
        <pc:sldLayoutChg chg="add del">
          <pc:chgData name="Ashley Kamper" userId="8d897baa-f7d5-40a3-a3f4-b8e1b27ef71f" providerId="ADAL" clId="{42EBE5F8-940A-4748-8AD0-69C3728FB0F0}" dt="2025-05-04T14:05:19.366" v="44" actId="26606"/>
          <pc:sldLayoutMkLst>
            <pc:docMk/>
            <pc:sldMasterMk cId="2838315952" sldId="2147483785"/>
            <pc:sldLayoutMk cId="1752257026" sldId="2147483774"/>
          </pc:sldLayoutMkLst>
        </pc:sldLayoutChg>
        <pc:sldLayoutChg chg="add del">
          <pc:chgData name="Ashley Kamper" userId="8d897baa-f7d5-40a3-a3f4-b8e1b27ef71f" providerId="ADAL" clId="{42EBE5F8-940A-4748-8AD0-69C3728FB0F0}" dt="2025-05-04T14:05:19.366" v="44" actId="26606"/>
          <pc:sldLayoutMkLst>
            <pc:docMk/>
            <pc:sldMasterMk cId="2838315952" sldId="2147483785"/>
            <pc:sldLayoutMk cId="1258255561" sldId="2147483775"/>
          </pc:sldLayoutMkLst>
        </pc:sldLayoutChg>
        <pc:sldLayoutChg chg="add del">
          <pc:chgData name="Ashley Kamper" userId="8d897baa-f7d5-40a3-a3f4-b8e1b27ef71f" providerId="ADAL" clId="{42EBE5F8-940A-4748-8AD0-69C3728FB0F0}" dt="2025-05-04T14:05:19.366" v="44" actId="26606"/>
          <pc:sldLayoutMkLst>
            <pc:docMk/>
            <pc:sldMasterMk cId="2838315952" sldId="2147483785"/>
            <pc:sldLayoutMk cId="616770904" sldId="2147483776"/>
          </pc:sldLayoutMkLst>
        </pc:sldLayoutChg>
        <pc:sldLayoutChg chg="add del">
          <pc:chgData name="Ashley Kamper" userId="8d897baa-f7d5-40a3-a3f4-b8e1b27ef71f" providerId="ADAL" clId="{42EBE5F8-940A-4748-8AD0-69C3728FB0F0}" dt="2025-05-04T14:05:19.366" v="44" actId="26606"/>
          <pc:sldLayoutMkLst>
            <pc:docMk/>
            <pc:sldMasterMk cId="2838315952" sldId="2147483785"/>
            <pc:sldLayoutMk cId="3518695863" sldId="2147483777"/>
          </pc:sldLayoutMkLst>
        </pc:sldLayoutChg>
        <pc:sldLayoutChg chg="add del">
          <pc:chgData name="Ashley Kamper" userId="8d897baa-f7d5-40a3-a3f4-b8e1b27ef71f" providerId="ADAL" clId="{42EBE5F8-940A-4748-8AD0-69C3728FB0F0}" dt="2025-05-04T14:05:19.366" v="44" actId="26606"/>
          <pc:sldLayoutMkLst>
            <pc:docMk/>
            <pc:sldMasterMk cId="2838315952" sldId="2147483785"/>
            <pc:sldLayoutMk cId="157055633" sldId="2147483778"/>
          </pc:sldLayoutMkLst>
        </pc:sldLayoutChg>
        <pc:sldLayoutChg chg="add del">
          <pc:chgData name="Ashley Kamper" userId="8d897baa-f7d5-40a3-a3f4-b8e1b27ef71f" providerId="ADAL" clId="{42EBE5F8-940A-4748-8AD0-69C3728FB0F0}" dt="2025-05-04T14:05:19.366" v="44" actId="26606"/>
          <pc:sldLayoutMkLst>
            <pc:docMk/>
            <pc:sldMasterMk cId="2838315952" sldId="2147483785"/>
            <pc:sldLayoutMk cId="3899515281" sldId="2147483779"/>
          </pc:sldLayoutMkLst>
        </pc:sldLayoutChg>
        <pc:sldLayoutChg chg="add del">
          <pc:chgData name="Ashley Kamper" userId="8d897baa-f7d5-40a3-a3f4-b8e1b27ef71f" providerId="ADAL" clId="{42EBE5F8-940A-4748-8AD0-69C3728FB0F0}" dt="2025-05-04T14:05:19.366" v="44" actId="26606"/>
          <pc:sldLayoutMkLst>
            <pc:docMk/>
            <pc:sldMasterMk cId="2838315952" sldId="2147483785"/>
            <pc:sldLayoutMk cId="2083417390" sldId="2147483780"/>
          </pc:sldLayoutMkLst>
        </pc:sldLayoutChg>
        <pc:sldLayoutChg chg="add del">
          <pc:chgData name="Ashley Kamper" userId="8d897baa-f7d5-40a3-a3f4-b8e1b27ef71f" providerId="ADAL" clId="{42EBE5F8-940A-4748-8AD0-69C3728FB0F0}" dt="2025-05-04T14:05:19.366" v="44" actId="26606"/>
          <pc:sldLayoutMkLst>
            <pc:docMk/>
            <pc:sldMasterMk cId="2838315952" sldId="2147483785"/>
            <pc:sldLayoutMk cId="1775550576" sldId="2147483781"/>
          </pc:sldLayoutMkLst>
        </pc:sldLayoutChg>
        <pc:sldLayoutChg chg="add del">
          <pc:chgData name="Ashley Kamper" userId="8d897baa-f7d5-40a3-a3f4-b8e1b27ef71f" providerId="ADAL" clId="{42EBE5F8-940A-4748-8AD0-69C3728FB0F0}" dt="2025-05-04T14:05:19.366" v="44" actId="26606"/>
          <pc:sldLayoutMkLst>
            <pc:docMk/>
            <pc:sldMasterMk cId="2838315952" sldId="2147483785"/>
            <pc:sldLayoutMk cId="2208751989" sldId="2147483782"/>
          </pc:sldLayoutMkLst>
        </pc:sldLayoutChg>
        <pc:sldLayoutChg chg="add del">
          <pc:chgData name="Ashley Kamper" userId="8d897baa-f7d5-40a3-a3f4-b8e1b27ef71f" providerId="ADAL" clId="{42EBE5F8-940A-4748-8AD0-69C3728FB0F0}" dt="2025-05-04T14:05:19.366" v="44" actId="26606"/>
          <pc:sldLayoutMkLst>
            <pc:docMk/>
            <pc:sldMasterMk cId="2838315952" sldId="2147483785"/>
            <pc:sldLayoutMk cId="690162647" sldId="2147483783"/>
          </pc:sldLayoutMkLst>
        </pc:sldLayoutChg>
        <pc:sldLayoutChg chg="add del">
          <pc:chgData name="Ashley Kamper" userId="8d897baa-f7d5-40a3-a3f4-b8e1b27ef71f" providerId="ADAL" clId="{42EBE5F8-940A-4748-8AD0-69C3728FB0F0}" dt="2025-05-04T14:05:19.366" v="44" actId="26606"/>
          <pc:sldLayoutMkLst>
            <pc:docMk/>
            <pc:sldMasterMk cId="2838315952" sldId="2147483785"/>
            <pc:sldLayoutMk cId="2811333240" sldId="2147483784"/>
          </pc:sldLayoutMkLst>
        </pc:sldLayoutChg>
      </pc:sldMasterChg>
      <pc:sldMasterChg chg="add del addSldLayout delSldLayout">
        <pc:chgData name="Ashley Kamper" userId="8d897baa-f7d5-40a3-a3f4-b8e1b27ef71f" providerId="ADAL" clId="{42EBE5F8-940A-4748-8AD0-69C3728FB0F0}" dt="2025-05-04T14:05:25.298" v="46" actId="26606"/>
        <pc:sldMasterMkLst>
          <pc:docMk/>
          <pc:sldMasterMk cId="2318302122" sldId="2147483787"/>
        </pc:sldMasterMkLst>
        <pc:sldLayoutChg chg="add del">
          <pc:chgData name="Ashley Kamper" userId="8d897baa-f7d5-40a3-a3f4-b8e1b27ef71f" providerId="ADAL" clId="{42EBE5F8-940A-4748-8AD0-69C3728FB0F0}" dt="2025-05-04T14:05:25.298" v="46" actId="26606"/>
          <pc:sldLayoutMkLst>
            <pc:docMk/>
            <pc:sldMasterMk cId="2318302122" sldId="2147483787"/>
            <pc:sldLayoutMk cId="1201943527" sldId="2147483776"/>
          </pc:sldLayoutMkLst>
        </pc:sldLayoutChg>
        <pc:sldLayoutChg chg="add del">
          <pc:chgData name="Ashley Kamper" userId="8d897baa-f7d5-40a3-a3f4-b8e1b27ef71f" providerId="ADAL" clId="{42EBE5F8-940A-4748-8AD0-69C3728FB0F0}" dt="2025-05-04T14:05:25.298" v="46" actId="26606"/>
          <pc:sldLayoutMkLst>
            <pc:docMk/>
            <pc:sldMasterMk cId="2318302122" sldId="2147483787"/>
            <pc:sldLayoutMk cId="2662192176" sldId="2147483777"/>
          </pc:sldLayoutMkLst>
        </pc:sldLayoutChg>
        <pc:sldLayoutChg chg="add del">
          <pc:chgData name="Ashley Kamper" userId="8d897baa-f7d5-40a3-a3f4-b8e1b27ef71f" providerId="ADAL" clId="{42EBE5F8-940A-4748-8AD0-69C3728FB0F0}" dt="2025-05-04T14:05:25.298" v="46" actId="26606"/>
          <pc:sldLayoutMkLst>
            <pc:docMk/>
            <pc:sldMasterMk cId="2318302122" sldId="2147483787"/>
            <pc:sldLayoutMk cId="586073051" sldId="2147483778"/>
          </pc:sldLayoutMkLst>
        </pc:sldLayoutChg>
        <pc:sldLayoutChg chg="add del">
          <pc:chgData name="Ashley Kamper" userId="8d897baa-f7d5-40a3-a3f4-b8e1b27ef71f" providerId="ADAL" clId="{42EBE5F8-940A-4748-8AD0-69C3728FB0F0}" dt="2025-05-04T14:05:25.298" v="46" actId="26606"/>
          <pc:sldLayoutMkLst>
            <pc:docMk/>
            <pc:sldMasterMk cId="2318302122" sldId="2147483787"/>
            <pc:sldLayoutMk cId="920465122" sldId="2147483779"/>
          </pc:sldLayoutMkLst>
        </pc:sldLayoutChg>
        <pc:sldLayoutChg chg="add del">
          <pc:chgData name="Ashley Kamper" userId="8d897baa-f7d5-40a3-a3f4-b8e1b27ef71f" providerId="ADAL" clId="{42EBE5F8-940A-4748-8AD0-69C3728FB0F0}" dt="2025-05-04T14:05:25.298" v="46" actId="26606"/>
          <pc:sldLayoutMkLst>
            <pc:docMk/>
            <pc:sldMasterMk cId="2318302122" sldId="2147483787"/>
            <pc:sldLayoutMk cId="3647223229" sldId="2147483780"/>
          </pc:sldLayoutMkLst>
        </pc:sldLayoutChg>
        <pc:sldLayoutChg chg="add del">
          <pc:chgData name="Ashley Kamper" userId="8d897baa-f7d5-40a3-a3f4-b8e1b27ef71f" providerId="ADAL" clId="{42EBE5F8-940A-4748-8AD0-69C3728FB0F0}" dt="2025-05-04T14:05:25.298" v="46" actId="26606"/>
          <pc:sldLayoutMkLst>
            <pc:docMk/>
            <pc:sldMasterMk cId="2318302122" sldId="2147483787"/>
            <pc:sldLayoutMk cId="2965663727" sldId="2147483781"/>
          </pc:sldLayoutMkLst>
        </pc:sldLayoutChg>
        <pc:sldLayoutChg chg="add del">
          <pc:chgData name="Ashley Kamper" userId="8d897baa-f7d5-40a3-a3f4-b8e1b27ef71f" providerId="ADAL" clId="{42EBE5F8-940A-4748-8AD0-69C3728FB0F0}" dt="2025-05-04T14:05:25.298" v="46" actId="26606"/>
          <pc:sldLayoutMkLst>
            <pc:docMk/>
            <pc:sldMasterMk cId="2318302122" sldId="2147483787"/>
            <pc:sldLayoutMk cId="1122715571" sldId="2147483782"/>
          </pc:sldLayoutMkLst>
        </pc:sldLayoutChg>
        <pc:sldLayoutChg chg="add del">
          <pc:chgData name="Ashley Kamper" userId="8d897baa-f7d5-40a3-a3f4-b8e1b27ef71f" providerId="ADAL" clId="{42EBE5F8-940A-4748-8AD0-69C3728FB0F0}" dt="2025-05-04T14:05:25.298" v="46" actId="26606"/>
          <pc:sldLayoutMkLst>
            <pc:docMk/>
            <pc:sldMasterMk cId="2318302122" sldId="2147483787"/>
            <pc:sldLayoutMk cId="1009007728" sldId="2147483783"/>
          </pc:sldLayoutMkLst>
        </pc:sldLayoutChg>
        <pc:sldLayoutChg chg="add del">
          <pc:chgData name="Ashley Kamper" userId="8d897baa-f7d5-40a3-a3f4-b8e1b27ef71f" providerId="ADAL" clId="{42EBE5F8-940A-4748-8AD0-69C3728FB0F0}" dt="2025-05-04T14:05:25.298" v="46" actId="26606"/>
          <pc:sldLayoutMkLst>
            <pc:docMk/>
            <pc:sldMasterMk cId="2318302122" sldId="2147483787"/>
            <pc:sldLayoutMk cId="1500268442" sldId="2147483784"/>
          </pc:sldLayoutMkLst>
        </pc:sldLayoutChg>
        <pc:sldLayoutChg chg="add del">
          <pc:chgData name="Ashley Kamper" userId="8d897baa-f7d5-40a3-a3f4-b8e1b27ef71f" providerId="ADAL" clId="{42EBE5F8-940A-4748-8AD0-69C3728FB0F0}" dt="2025-05-04T14:05:25.298" v="46" actId="26606"/>
          <pc:sldLayoutMkLst>
            <pc:docMk/>
            <pc:sldMasterMk cId="2318302122" sldId="2147483787"/>
            <pc:sldLayoutMk cId="1837792855" sldId="2147483785"/>
          </pc:sldLayoutMkLst>
        </pc:sldLayoutChg>
        <pc:sldLayoutChg chg="add del">
          <pc:chgData name="Ashley Kamper" userId="8d897baa-f7d5-40a3-a3f4-b8e1b27ef71f" providerId="ADAL" clId="{42EBE5F8-940A-4748-8AD0-69C3728FB0F0}" dt="2025-05-04T14:05:25.298" v="46" actId="26606"/>
          <pc:sldLayoutMkLst>
            <pc:docMk/>
            <pc:sldMasterMk cId="2318302122" sldId="2147483787"/>
            <pc:sldLayoutMk cId="4003168966" sldId="2147483786"/>
          </pc:sldLayoutMkLst>
        </pc:sldLayoutChg>
      </pc:sldMaster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7981A91-24FF-400A-BA7D-70D1A390E5F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792D3FE-28E5-43BF-9CBA-7B79BA712730}">
      <dgm:prSet/>
      <dgm:spPr/>
      <dgm:t>
        <a:bodyPr/>
        <a:lstStyle/>
        <a:p>
          <a:r>
            <a:rPr lang="en-US"/>
            <a:t>We were going to use Google Calendar API, then changed to using Full Calendar</a:t>
          </a:r>
        </a:p>
      </dgm:t>
    </dgm:pt>
    <dgm:pt modelId="{8A0E253B-932B-46FD-8A09-BB5A8A792DFC}" type="parTrans" cxnId="{C5C35FB0-82B6-43B1-879E-EE1C285E0EB0}">
      <dgm:prSet/>
      <dgm:spPr/>
      <dgm:t>
        <a:bodyPr/>
        <a:lstStyle/>
        <a:p>
          <a:endParaRPr lang="en-US"/>
        </a:p>
      </dgm:t>
    </dgm:pt>
    <dgm:pt modelId="{3FC90967-5A3E-4F6D-BA4F-11AE058F4952}" type="sibTrans" cxnId="{C5C35FB0-82B6-43B1-879E-EE1C285E0EB0}">
      <dgm:prSet/>
      <dgm:spPr/>
      <dgm:t>
        <a:bodyPr/>
        <a:lstStyle/>
        <a:p>
          <a:endParaRPr lang="en-US"/>
        </a:p>
      </dgm:t>
    </dgm:pt>
    <dgm:pt modelId="{74C61242-FFBA-4927-B192-87DCF1D2BDCE}">
      <dgm:prSet/>
      <dgm:spPr/>
      <dgm:t>
        <a:bodyPr/>
        <a:lstStyle/>
        <a:p>
          <a:r>
            <a:rPr lang="en-US"/>
            <a:t>Adding AM/PM to tasks</a:t>
          </a:r>
        </a:p>
      </dgm:t>
    </dgm:pt>
    <dgm:pt modelId="{387A3E02-DAB5-485E-8BD1-02CDD131387F}" type="parTrans" cxnId="{D2F7573D-60E5-4AE3-AA1E-EAEB7CFF3DAD}">
      <dgm:prSet/>
      <dgm:spPr/>
      <dgm:t>
        <a:bodyPr/>
        <a:lstStyle/>
        <a:p>
          <a:endParaRPr lang="en-US"/>
        </a:p>
      </dgm:t>
    </dgm:pt>
    <dgm:pt modelId="{29387E46-F4EC-4568-B01E-734547CAF2FD}" type="sibTrans" cxnId="{D2F7573D-60E5-4AE3-AA1E-EAEB7CFF3DAD}">
      <dgm:prSet/>
      <dgm:spPr/>
      <dgm:t>
        <a:bodyPr/>
        <a:lstStyle/>
        <a:p>
          <a:endParaRPr lang="en-US"/>
        </a:p>
      </dgm:t>
    </dgm:pt>
    <dgm:pt modelId="{F6D4226A-CC52-40A6-A882-7AF4ED51CC7A}">
      <dgm:prSet/>
      <dgm:spPr/>
      <dgm:t>
        <a:bodyPr/>
        <a:lstStyle/>
        <a:p>
          <a:r>
            <a:rPr lang="en-US"/>
            <a:t>Adding the toggle theme</a:t>
          </a:r>
        </a:p>
      </dgm:t>
    </dgm:pt>
    <dgm:pt modelId="{ED979808-879D-437E-A339-DB0BBB1E75F9}" type="parTrans" cxnId="{80549DE8-B247-43F7-ACE3-D5B50C792B0A}">
      <dgm:prSet/>
      <dgm:spPr/>
      <dgm:t>
        <a:bodyPr/>
        <a:lstStyle/>
        <a:p>
          <a:endParaRPr lang="en-US"/>
        </a:p>
      </dgm:t>
    </dgm:pt>
    <dgm:pt modelId="{D7596E61-7CDF-42EB-9284-7081B42EFE25}" type="sibTrans" cxnId="{80549DE8-B247-43F7-ACE3-D5B50C792B0A}">
      <dgm:prSet/>
      <dgm:spPr/>
      <dgm:t>
        <a:bodyPr/>
        <a:lstStyle/>
        <a:p>
          <a:endParaRPr lang="en-US"/>
        </a:p>
      </dgm:t>
    </dgm:pt>
    <dgm:pt modelId="{E72A54C8-0487-43B6-81C1-4F55CC77526A}">
      <dgm:prSet/>
      <dgm:spPr/>
      <dgm:t>
        <a:bodyPr/>
        <a:lstStyle/>
        <a:p>
          <a:r>
            <a:rPr lang="en-US"/>
            <a:t>Allowing a user to search through their task list</a:t>
          </a:r>
        </a:p>
      </dgm:t>
    </dgm:pt>
    <dgm:pt modelId="{5FFCF635-041D-4C03-A409-CB86530CC113}" type="parTrans" cxnId="{440995C6-663B-42C5-B7C7-2E4F472F5151}">
      <dgm:prSet/>
      <dgm:spPr/>
      <dgm:t>
        <a:bodyPr/>
        <a:lstStyle/>
        <a:p>
          <a:endParaRPr lang="en-US"/>
        </a:p>
      </dgm:t>
    </dgm:pt>
    <dgm:pt modelId="{27F01A41-DA8D-4987-9D49-4103713627B9}" type="sibTrans" cxnId="{440995C6-663B-42C5-B7C7-2E4F472F5151}">
      <dgm:prSet/>
      <dgm:spPr/>
      <dgm:t>
        <a:bodyPr/>
        <a:lstStyle/>
        <a:p>
          <a:endParaRPr lang="en-US"/>
        </a:p>
      </dgm:t>
    </dgm:pt>
    <dgm:pt modelId="{D353C205-2715-4663-AF3D-85F20618264B}" type="pres">
      <dgm:prSet presAssocID="{27981A91-24FF-400A-BA7D-70D1A390E5F8}" presName="linear" presStyleCnt="0">
        <dgm:presLayoutVars>
          <dgm:animLvl val="lvl"/>
          <dgm:resizeHandles val="exact"/>
        </dgm:presLayoutVars>
      </dgm:prSet>
      <dgm:spPr/>
    </dgm:pt>
    <dgm:pt modelId="{9818922F-D9FF-47F1-80AF-6E6DDD7CE63A}" type="pres">
      <dgm:prSet presAssocID="{2792D3FE-28E5-43BF-9CBA-7B79BA712730}" presName="parentText" presStyleLbl="node1" presStyleIdx="0" presStyleCnt="4">
        <dgm:presLayoutVars>
          <dgm:chMax val="0"/>
          <dgm:bulletEnabled val="1"/>
        </dgm:presLayoutVars>
      </dgm:prSet>
      <dgm:spPr/>
    </dgm:pt>
    <dgm:pt modelId="{D2764C03-21F0-4533-B421-683BDD690A9B}" type="pres">
      <dgm:prSet presAssocID="{3FC90967-5A3E-4F6D-BA4F-11AE058F4952}" presName="spacer" presStyleCnt="0"/>
      <dgm:spPr/>
    </dgm:pt>
    <dgm:pt modelId="{550F9864-2F50-465B-B3BB-6A0F00348D2C}" type="pres">
      <dgm:prSet presAssocID="{74C61242-FFBA-4927-B192-87DCF1D2BDCE}" presName="parentText" presStyleLbl="node1" presStyleIdx="1" presStyleCnt="4">
        <dgm:presLayoutVars>
          <dgm:chMax val="0"/>
          <dgm:bulletEnabled val="1"/>
        </dgm:presLayoutVars>
      </dgm:prSet>
      <dgm:spPr/>
    </dgm:pt>
    <dgm:pt modelId="{D7078034-807C-44A6-87E9-49F87ADA76DE}" type="pres">
      <dgm:prSet presAssocID="{29387E46-F4EC-4568-B01E-734547CAF2FD}" presName="spacer" presStyleCnt="0"/>
      <dgm:spPr/>
    </dgm:pt>
    <dgm:pt modelId="{CD66CC3F-71BF-4732-B19E-0805E44D77FA}" type="pres">
      <dgm:prSet presAssocID="{F6D4226A-CC52-40A6-A882-7AF4ED51CC7A}" presName="parentText" presStyleLbl="node1" presStyleIdx="2" presStyleCnt="4">
        <dgm:presLayoutVars>
          <dgm:chMax val="0"/>
          <dgm:bulletEnabled val="1"/>
        </dgm:presLayoutVars>
      </dgm:prSet>
      <dgm:spPr/>
    </dgm:pt>
    <dgm:pt modelId="{A44B3D5C-DB6B-43F3-8E33-B0B06C9128B0}" type="pres">
      <dgm:prSet presAssocID="{D7596E61-7CDF-42EB-9284-7081B42EFE25}" presName="spacer" presStyleCnt="0"/>
      <dgm:spPr/>
    </dgm:pt>
    <dgm:pt modelId="{09A5809E-96FD-4785-8073-E047F692DF53}" type="pres">
      <dgm:prSet presAssocID="{E72A54C8-0487-43B6-81C1-4F55CC77526A}" presName="parentText" presStyleLbl="node1" presStyleIdx="3" presStyleCnt="4">
        <dgm:presLayoutVars>
          <dgm:chMax val="0"/>
          <dgm:bulletEnabled val="1"/>
        </dgm:presLayoutVars>
      </dgm:prSet>
      <dgm:spPr/>
    </dgm:pt>
  </dgm:ptLst>
  <dgm:cxnLst>
    <dgm:cxn modelId="{8290BE25-D717-4119-9A86-660FF297B70B}" type="presOf" srcId="{74C61242-FFBA-4927-B192-87DCF1D2BDCE}" destId="{550F9864-2F50-465B-B3BB-6A0F00348D2C}" srcOrd="0" destOrd="0" presId="urn:microsoft.com/office/officeart/2005/8/layout/vList2"/>
    <dgm:cxn modelId="{AA9A9031-9039-4634-B799-FA225C686C82}" type="presOf" srcId="{E72A54C8-0487-43B6-81C1-4F55CC77526A}" destId="{09A5809E-96FD-4785-8073-E047F692DF53}" srcOrd="0" destOrd="0" presId="urn:microsoft.com/office/officeart/2005/8/layout/vList2"/>
    <dgm:cxn modelId="{3D336C39-9349-457E-83B9-EF7F1F0AA3C4}" type="presOf" srcId="{F6D4226A-CC52-40A6-A882-7AF4ED51CC7A}" destId="{CD66CC3F-71BF-4732-B19E-0805E44D77FA}" srcOrd="0" destOrd="0" presId="urn:microsoft.com/office/officeart/2005/8/layout/vList2"/>
    <dgm:cxn modelId="{6BD39B3A-2BD1-436B-AECC-2342A96DC5C6}" type="presOf" srcId="{2792D3FE-28E5-43BF-9CBA-7B79BA712730}" destId="{9818922F-D9FF-47F1-80AF-6E6DDD7CE63A}" srcOrd="0" destOrd="0" presId="urn:microsoft.com/office/officeart/2005/8/layout/vList2"/>
    <dgm:cxn modelId="{D2F7573D-60E5-4AE3-AA1E-EAEB7CFF3DAD}" srcId="{27981A91-24FF-400A-BA7D-70D1A390E5F8}" destId="{74C61242-FFBA-4927-B192-87DCF1D2BDCE}" srcOrd="1" destOrd="0" parTransId="{387A3E02-DAB5-485E-8BD1-02CDD131387F}" sibTransId="{29387E46-F4EC-4568-B01E-734547CAF2FD}"/>
    <dgm:cxn modelId="{7BF1659E-EEDB-4C97-A34D-1B5F215DBD95}" type="presOf" srcId="{27981A91-24FF-400A-BA7D-70D1A390E5F8}" destId="{D353C205-2715-4663-AF3D-85F20618264B}" srcOrd="0" destOrd="0" presId="urn:microsoft.com/office/officeart/2005/8/layout/vList2"/>
    <dgm:cxn modelId="{C5C35FB0-82B6-43B1-879E-EE1C285E0EB0}" srcId="{27981A91-24FF-400A-BA7D-70D1A390E5F8}" destId="{2792D3FE-28E5-43BF-9CBA-7B79BA712730}" srcOrd="0" destOrd="0" parTransId="{8A0E253B-932B-46FD-8A09-BB5A8A792DFC}" sibTransId="{3FC90967-5A3E-4F6D-BA4F-11AE058F4952}"/>
    <dgm:cxn modelId="{440995C6-663B-42C5-B7C7-2E4F472F5151}" srcId="{27981A91-24FF-400A-BA7D-70D1A390E5F8}" destId="{E72A54C8-0487-43B6-81C1-4F55CC77526A}" srcOrd="3" destOrd="0" parTransId="{5FFCF635-041D-4C03-A409-CB86530CC113}" sibTransId="{27F01A41-DA8D-4987-9D49-4103713627B9}"/>
    <dgm:cxn modelId="{80549DE8-B247-43F7-ACE3-D5B50C792B0A}" srcId="{27981A91-24FF-400A-BA7D-70D1A390E5F8}" destId="{F6D4226A-CC52-40A6-A882-7AF4ED51CC7A}" srcOrd="2" destOrd="0" parTransId="{ED979808-879D-437E-A339-DB0BBB1E75F9}" sibTransId="{D7596E61-7CDF-42EB-9284-7081B42EFE25}"/>
    <dgm:cxn modelId="{95DE6D07-68DA-4F78-A52D-09C656C66658}" type="presParOf" srcId="{D353C205-2715-4663-AF3D-85F20618264B}" destId="{9818922F-D9FF-47F1-80AF-6E6DDD7CE63A}" srcOrd="0" destOrd="0" presId="urn:microsoft.com/office/officeart/2005/8/layout/vList2"/>
    <dgm:cxn modelId="{3F48D58C-D3C4-42A3-815D-4CB7318C423E}" type="presParOf" srcId="{D353C205-2715-4663-AF3D-85F20618264B}" destId="{D2764C03-21F0-4533-B421-683BDD690A9B}" srcOrd="1" destOrd="0" presId="urn:microsoft.com/office/officeart/2005/8/layout/vList2"/>
    <dgm:cxn modelId="{AA6E026D-ED53-45FF-9E73-67BBBB2B78D1}" type="presParOf" srcId="{D353C205-2715-4663-AF3D-85F20618264B}" destId="{550F9864-2F50-465B-B3BB-6A0F00348D2C}" srcOrd="2" destOrd="0" presId="urn:microsoft.com/office/officeart/2005/8/layout/vList2"/>
    <dgm:cxn modelId="{7181682D-86CC-4915-8469-B7ED7F3DABEC}" type="presParOf" srcId="{D353C205-2715-4663-AF3D-85F20618264B}" destId="{D7078034-807C-44A6-87E9-49F87ADA76DE}" srcOrd="3" destOrd="0" presId="urn:microsoft.com/office/officeart/2005/8/layout/vList2"/>
    <dgm:cxn modelId="{83113BE5-5F2D-4E15-951A-DB988A199E4A}" type="presParOf" srcId="{D353C205-2715-4663-AF3D-85F20618264B}" destId="{CD66CC3F-71BF-4732-B19E-0805E44D77FA}" srcOrd="4" destOrd="0" presId="urn:microsoft.com/office/officeart/2005/8/layout/vList2"/>
    <dgm:cxn modelId="{5DD5BB24-AC4D-4B61-B929-420A2C168727}" type="presParOf" srcId="{D353C205-2715-4663-AF3D-85F20618264B}" destId="{A44B3D5C-DB6B-43F3-8E33-B0B06C9128B0}" srcOrd="5" destOrd="0" presId="urn:microsoft.com/office/officeart/2005/8/layout/vList2"/>
    <dgm:cxn modelId="{77C0DE2B-C9E8-4AB0-9F00-50A2B22377BE}" type="presParOf" srcId="{D353C205-2715-4663-AF3D-85F20618264B}" destId="{09A5809E-96FD-4785-8073-E047F692DF5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E85964-533C-4BA8-BFBB-EEC743EC4CA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AA1CBD5-5AB7-4769-802D-ACE63EDD481C}">
      <dgm:prSet/>
      <dgm:spPr/>
      <dgm:t>
        <a:bodyPr/>
        <a:lstStyle/>
        <a:p>
          <a:r>
            <a:rPr lang="en-US"/>
            <a:t>Before this project, no one on our team had used Github.</a:t>
          </a:r>
        </a:p>
      </dgm:t>
    </dgm:pt>
    <dgm:pt modelId="{7B77E57E-52DA-4EFD-8B5A-3FA8EFE44508}" type="parTrans" cxnId="{3075F234-DC79-4A1B-B719-F97635059BAA}">
      <dgm:prSet/>
      <dgm:spPr/>
      <dgm:t>
        <a:bodyPr/>
        <a:lstStyle/>
        <a:p>
          <a:endParaRPr lang="en-US"/>
        </a:p>
      </dgm:t>
    </dgm:pt>
    <dgm:pt modelId="{E0EBE666-2AED-49A5-986C-9850D89FAC5B}" type="sibTrans" cxnId="{3075F234-DC79-4A1B-B719-F97635059BAA}">
      <dgm:prSet/>
      <dgm:spPr/>
      <dgm:t>
        <a:bodyPr/>
        <a:lstStyle/>
        <a:p>
          <a:endParaRPr lang="en-US"/>
        </a:p>
      </dgm:t>
    </dgm:pt>
    <dgm:pt modelId="{5136A28F-9E8C-486A-80D0-2D99BDF20F4D}">
      <dgm:prSet/>
      <dgm:spPr/>
      <dgm:t>
        <a:bodyPr/>
        <a:lstStyle/>
        <a:p>
          <a:r>
            <a:rPr lang="en-US"/>
            <a:t>Communicate our schedules to ensure all could be there for team meetings.</a:t>
          </a:r>
        </a:p>
      </dgm:t>
    </dgm:pt>
    <dgm:pt modelId="{CCF28D68-8522-4D75-B0C7-5D9FEA06626F}" type="parTrans" cxnId="{C9E0C9AA-B10B-48B3-BBB6-688E1707CD2C}">
      <dgm:prSet/>
      <dgm:spPr/>
      <dgm:t>
        <a:bodyPr/>
        <a:lstStyle/>
        <a:p>
          <a:endParaRPr lang="en-US"/>
        </a:p>
      </dgm:t>
    </dgm:pt>
    <dgm:pt modelId="{50931879-8610-4F2F-9801-111B27DFFC19}" type="sibTrans" cxnId="{C9E0C9AA-B10B-48B3-BBB6-688E1707CD2C}">
      <dgm:prSet/>
      <dgm:spPr/>
      <dgm:t>
        <a:bodyPr/>
        <a:lstStyle/>
        <a:p>
          <a:endParaRPr lang="en-US"/>
        </a:p>
      </dgm:t>
    </dgm:pt>
    <dgm:pt modelId="{36D21F66-C56B-4933-8E67-591DE7DB9B2B}">
      <dgm:prSet/>
      <dgm:spPr/>
      <dgm:t>
        <a:bodyPr/>
        <a:lstStyle/>
        <a:p>
          <a:r>
            <a:rPr lang="en-US"/>
            <a:t>We had to work together to get everyone’s environment set up properly, so everyone was on the same page.</a:t>
          </a:r>
        </a:p>
      </dgm:t>
    </dgm:pt>
    <dgm:pt modelId="{AC7E7013-C730-4940-B02B-F4E65A858EA8}" type="parTrans" cxnId="{655C1A2D-E07F-43B0-A482-7CE688DBCBD8}">
      <dgm:prSet/>
      <dgm:spPr/>
      <dgm:t>
        <a:bodyPr/>
        <a:lstStyle/>
        <a:p>
          <a:endParaRPr lang="en-US"/>
        </a:p>
      </dgm:t>
    </dgm:pt>
    <dgm:pt modelId="{C7B37E19-3354-4D53-A8FE-75BFB707A331}" type="sibTrans" cxnId="{655C1A2D-E07F-43B0-A482-7CE688DBCBD8}">
      <dgm:prSet/>
      <dgm:spPr/>
      <dgm:t>
        <a:bodyPr/>
        <a:lstStyle/>
        <a:p>
          <a:endParaRPr lang="en-US"/>
        </a:p>
      </dgm:t>
    </dgm:pt>
    <dgm:pt modelId="{A8A802A7-704E-4586-BA3A-B787D5C95C0D}">
      <dgm:prSet/>
      <dgm:spPr/>
      <dgm:t>
        <a:bodyPr/>
        <a:lstStyle/>
        <a:p>
          <a:r>
            <a:rPr lang="en-US"/>
            <a:t>Adjusting how we used XAMPP to fit our project’s needs</a:t>
          </a:r>
        </a:p>
      </dgm:t>
    </dgm:pt>
    <dgm:pt modelId="{C2F34436-B3F0-43C1-8AAE-2D1C3E702A2E}" type="parTrans" cxnId="{0CF25946-475B-4CC3-9757-5C863DADCF82}">
      <dgm:prSet/>
      <dgm:spPr/>
      <dgm:t>
        <a:bodyPr/>
        <a:lstStyle/>
        <a:p>
          <a:endParaRPr lang="en-US"/>
        </a:p>
      </dgm:t>
    </dgm:pt>
    <dgm:pt modelId="{DFC1EBC8-8E1E-410D-B2C1-03C50AC63B90}" type="sibTrans" cxnId="{0CF25946-475B-4CC3-9757-5C863DADCF82}">
      <dgm:prSet/>
      <dgm:spPr/>
      <dgm:t>
        <a:bodyPr/>
        <a:lstStyle/>
        <a:p>
          <a:endParaRPr lang="en-US"/>
        </a:p>
      </dgm:t>
    </dgm:pt>
    <dgm:pt modelId="{3B48289A-2FB2-413D-916D-5C7C8B85D77C}">
      <dgm:prSet/>
      <dgm:spPr/>
      <dgm:t>
        <a:bodyPr/>
        <a:lstStyle/>
        <a:p>
          <a:r>
            <a:rPr lang="en-US"/>
            <a:t>There was a lot of self learning through multiple resources and communicating that knowledge between team members to build onto our project.</a:t>
          </a:r>
        </a:p>
      </dgm:t>
    </dgm:pt>
    <dgm:pt modelId="{C85F9CFE-7057-49B0-944A-75DAC9CFECCB}" type="parTrans" cxnId="{4B28B77C-8B36-4F5D-88E4-F439C8A52A1F}">
      <dgm:prSet/>
      <dgm:spPr/>
      <dgm:t>
        <a:bodyPr/>
        <a:lstStyle/>
        <a:p>
          <a:endParaRPr lang="en-US"/>
        </a:p>
      </dgm:t>
    </dgm:pt>
    <dgm:pt modelId="{B5CE399E-62A1-4CB8-B7F9-76843F664CC6}" type="sibTrans" cxnId="{4B28B77C-8B36-4F5D-88E4-F439C8A52A1F}">
      <dgm:prSet/>
      <dgm:spPr/>
      <dgm:t>
        <a:bodyPr/>
        <a:lstStyle/>
        <a:p>
          <a:endParaRPr lang="en-US"/>
        </a:p>
      </dgm:t>
    </dgm:pt>
    <dgm:pt modelId="{8BA7C86E-27F1-4756-8FD3-476D8D00DF54}" type="pres">
      <dgm:prSet presAssocID="{F8E85964-533C-4BA8-BFBB-EEC743EC4CA6}" presName="root" presStyleCnt="0">
        <dgm:presLayoutVars>
          <dgm:dir/>
          <dgm:resizeHandles val="exact"/>
        </dgm:presLayoutVars>
      </dgm:prSet>
      <dgm:spPr/>
    </dgm:pt>
    <dgm:pt modelId="{C19CBC4B-C41C-49FF-9CB9-47C0B82767DC}" type="pres">
      <dgm:prSet presAssocID="{8AA1CBD5-5AB7-4769-802D-ACE63EDD481C}" presName="compNode" presStyleCnt="0"/>
      <dgm:spPr/>
    </dgm:pt>
    <dgm:pt modelId="{7AF79B6F-47D6-45E4-9C86-A6A833612116}" type="pres">
      <dgm:prSet presAssocID="{8AA1CBD5-5AB7-4769-802D-ACE63EDD481C}" presName="bgRect" presStyleLbl="bgShp" presStyleIdx="0" presStyleCnt="5"/>
      <dgm:spPr/>
    </dgm:pt>
    <dgm:pt modelId="{FA8B5C8B-41B0-4D05-B0D3-B9B50AFFEEB8}" type="pres">
      <dgm:prSet presAssocID="{8AA1CBD5-5AB7-4769-802D-ACE63EDD481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8FC6EEF4-EAEA-43A7-B436-CA4A4321D5B5}" type="pres">
      <dgm:prSet presAssocID="{8AA1CBD5-5AB7-4769-802D-ACE63EDD481C}" presName="spaceRect" presStyleCnt="0"/>
      <dgm:spPr/>
    </dgm:pt>
    <dgm:pt modelId="{E4721BC0-B05F-42FA-B6BA-30576677FDD7}" type="pres">
      <dgm:prSet presAssocID="{8AA1CBD5-5AB7-4769-802D-ACE63EDD481C}" presName="parTx" presStyleLbl="revTx" presStyleIdx="0" presStyleCnt="5">
        <dgm:presLayoutVars>
          <dgm:chMax val="0"/>
          <dgm:chPref val="0"/>
        </dgm:presLayoutVars>
      </dgm:prSet>
      <dgm:spPr/>
    </dgm:pt>
    <dgm:pt modelId="{512D0F46-0115-4C39-AEC7-9F6EF6E261E1}" type="pres">
      <dgm:prSet presAssocID="{E0EBE666-2AED-49A5-986C-9850D89FAC5B}" presName="sibTrans" presStyleCnt="0"/>
      <dgm:spPr/>
    </dgm:pt>
    <dgm:pt modelId="{EBBA2F7D-56A3-4786-B822-AB94FABB4CDA}" type="pres">
      <dgm:prSet presAssocID="{5136A28F-9E8C-486A-80D0-2D99BDF20F4D}" presName="compNode" presStyleCnt="0"/>
      <dgm:spPr/>
    </dgm:pt>
    <dgm:pt modelId="{5F239786-C60A-466F-BE63-D2FA75699DD4}" type="pres">
      <dgm:prSet presAssocID="{5136A28F-9E8C-486A-80D0-2D99BDF20F4D}" presName="bgRect" presStyleLbl="bgShp" presStyleIdx="1" presStyleCnt="5"/>
      <dgm:spPr/>
    </dgm:pt>
    <dgm:pt modelId="{B21D3560-A47A-4D8B-96A4-A5B42D5A7A33}" type="pres">
      <dgm:prSet presAssocID="{5136A28F-9E8C-486A-80D0-2D99BDF20F4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ard Room"/>
        </a:ext>
      </dgm:extLst>
    </dgm:pt>
    <dgm:pt modelId="{173F208D-D4E8-41C8-A3BC-6C738E7000B5}" type="pres">
      <dgm:prSet presAssocID="{5136A28F-9E8C-486A-80D0-2D99BDF20F4D}" presName="spaceRect" presStyleCnt="0"/>
      <dgm:spPr/>
    </dgm:pt>
    <dgm:pt modelId="{87A7A3CD-D69E-4FB8-892E-B4F2CC5B6E62}" type="pres">
      <dgm:prSet presAssocID="{5136A28F-9E8C-486A-80D0-2D99BDF20F4D}" presName="parTx" presStyleLbl="revTx" presStyleIdx="1" presStyleCnt="5">
        <dgm:presLayoutVars>
          <dgm:chMax val="0"/>
          <dgm:chPref val="0"/>
        </dgm:presLayoutVars>
      </dgm:prSet>
      <dgm:spPr/>
    </dgm:pt>
    <dgm:pt modelId="{7A942911-4B48-4009-82C6-E71DF8A516E2}" type="pres">
      <dgm:prSet presAssocID="{50931879-8610-4F2F-9801-111B27DFFC19}" presName="sibTrans" presStyleCnt="0"/>
      <dgm:spPr/>
    </dgm:pt>
    <dgm:pt modelId="{B208B957-E921-406A-B69B-84B76CA8162C}" type="pres">
      <dgm:prSet presAssocID="{36D21F66-C56B-4933-8E67-591DE7DB9B2B}" presName="compNode" presStyleCnt="0"/>
      <dgm:spPr/>
    </dgm:pt>
    <dgm:pt modelId="{AD3EB6BF-3AAE-4A2F-B80F-B9AD3EF9848B}" type="pres">
      <dgm:prSet presAssocID="{36D21F66-C56B-4933-8E67-591DE7DB9B2B}" presName="bgRect" presStyleLbl="bgShp" presStyleIdx="2" presStyleCnt="5"/>
      <dgm:spPr/>
    </dgm:pt>
    <dgm:pt modelId="{887FC832-D72A-4BB4-8C60-6BB110B388D0}" type="pres">
      <dgm:prSet presAssocID="{36D21F66-C56B-4933-8E67-591DE7DB9B2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883C6E5A-4841-496B-85F3-F82BE9663CE2}" type="pres">
      <dgm:prSet presAssocID="{36D21F66-C56B-4933-8E67-591DE7DB9B2B}" presName="spaceRect" presStyleCnt="0"/>
      <dgm:spPr/>
    </dgm:pt>
    <dgm:pt modelId="{49AB04BC-339C-4093-8D45-C53855DE176A}" type="pres">
      <dgm:prSet presAssocID="{36D21F66-C56B-4933-8E67-591DE7DB9B2B}" presName="parTx" presStyleLbl="revTx" presStyleIdx="2" presStyleCnt="5">
        <dgm:presLayoutVars>
          <dgm:chMax val="0"/>
          <dgm:chPref val="0"/>
        </dgm:presLayoutVars>
      </dgm:prSet>
      <dgm:spPr/>
    </dgm:pt>
    <dgm:pt modelId="{306472AA-F425-4638-A725-2B06653B3C34}" type="pres">
      <dgm:prSet presAssocID="{C7B37E19-3354-4D53-A8FE-75BFB707A331}" presName="sibTrans" presStyleCnt="0"/>
      <dgm:spPr/>
    </dgm:pt>
    <dgm:pt modelId="{7D6FB40E-29C6-46FE-9964-40FBE6F998D2}" type="pres">
      <dgm:prSet presAssocID="{A8A802A7-704E-4586-BA3A-B787D5C95C0D}" presName="compNode" presStyleCnt="0"/>
      <dgm:spPr/>
    </dgm:pt>
    <dgm:pt modelId="{F91B72F6-A8FE-4B0F-949F-A2A594CDAB91}" type="pres">
      <dgm:prSet presAssocID="{A8A802A7-704E-4586-BA3A-B787D5C95C0D}" presName="bgRect" presStyleLbl="bgShp" presStyleIdx="3" presStyleCnt="5"/>
      <dgm:spPr/>
    </dgm:pt>
    <dgm:pt modelId="{816C504E-D63E-43FE-AB8A-98CAE9220236}" type="pres">
      <dgm:prSet presAssocID="{A8A802A7-704E-4586-BA3A-B787D5C95C0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7667B3D8-C73D-4C61-881A-0A0B99DB697C}" type="pres">
      <dgm:prSet presAssocID="{A8A802A7-704E-4586-BA3A-B787D5C95C0D}" presName="spaceRect" presStyleCnt="0"/>
      <dgm:spPr/>
    </dgm:pt>
    <dgm:pt modelId="{AB18DB11-A588-4A1E-8E1B-EDD2141A80E4}" type="pres">
      <dgm:prSet presAssocID="{A8A802A7-704E-4586-BA3A-B787D5C95C0D}" presName="parTx" presStyleLbl="revTx" presStyleIdx="3" presStyleCnt="5">
        <dgm:presLayoutVars>
          <dgm:chMax val="0"/>
          <dgm:chPref val="0"/>
        </dgm:presLayoutVars>
      </dgm:prSet>
      <dgm:spPr/>
    </dgm:pt>
    <dgm:pt modelId="{0377D9B4-CDCE-4C8A-8727-F5F3CAE2D522}" type="pres">
      <dgm:prSet presAssocID="{DFC1EBC8-8E1E-410D-B2C1-03C50AC63B90}" presName="sibTrans" presStyleCnt="0"/>
      <dgm:spPr/>
    </dgm:pt>
    <dgm:pt modelId="{9CBAD60D-C134-4980-A462-6980593BE1A9}" type="pres">
      <dgm:prSet presAssocID="{3B48289A-2FB2-413D-916D-5C7C8B85D77C}" presName="compNode" presStyleCnt="0"/>
      <dgm:spPr/>
    </dgm:pt>
    <dgm:pt modelId="{366B5065-EDCE-44F8-853F-2CDCE0973FDB}" type="pres">
      <dgm:prSet presAssocID="{3B48289A-2FB2-413D-916D-5C7C8B85D77C}" presName="bgRect" presStyleLbl="bgShp" presStyleIdx="4" presStyleCnt="5"/>
      <dgm:spPr/>
    </dgm:pt>
    <dgm:pt modelId="{18EA90B3-EDA3-4FFC-8F94-AF77BB9718EA}" type="pres">
      <dgm:prSet presAssocID="{3B48289A-2FB2-413D-916D-5C7C8B85D77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2BABC304-0A38-440B-989B-082836B6F3E0}" type="pres">
      <dgm:prSet presAssocID="{3B48289A-2FB2-413D-916D-5C7C8B85D77C}" presName="spaceRect" presStyleCnt="0"/>
      <dgm:spPr/>
    </dgm:pt>
    <dgm:pt modelId="{31B82110-002D-419D-86D4-4A199C8FBEBB}" type="pres">
      <dgm:prSet presAssocID="{3B48289A-2FB2-413D-916D-5C7C8B85D77C}" presName="parTx" presStyleLbl="revTx" presStyleIdx="4" presStyleCnt="5">
        <dgm:presLayoutVars>
          <dgm:chMax val="0"/>
          <dgm:chPref val="0"/>
        </dgm:presLayoutVars>
      </dgm:prSet>
      <dgm:spPr/>
    </dgm:pt>
  </dgm:ptLst>
  <dgm:cxnLst>
    <dgm:cxn modelId="{655C1A2D-E07F-43B0-A482-7CE688DBCBD8}" srcId="{F8E85964-533C-4BA8-BFBB-EEC743EC4CA6}" destId="{36D21F66-C56B-4933-8E67-591DE7DB9B2B}" srcOrd="2" destOrd="0" parTransId="{AC7E7013-C730-4940-B02B-F4E65A858EA8}" sibTransId="{C7B37E19-3354-4D53-A8FE-75BFB707A331}"/>
    <dgm:cxn modelId="{3075F234-DC79-4A1B-B719-F97635059BAA}" srcId="{F8E85964-533C-4BA8-BFBB-EEC743EC4CA6}" destId="{8AA1CBD5-5AB7-4769-802D-ACE63EDD481C}" srcOrd="0" destOrd="0" parTransId="{7B77E57E-52DA-4EFD-8B5A-3FA8EFE44508}" sibTransId="{E0EBE666-2AED-49A5-986C-9850D89FAC5B}"/>
    <dgm:cxn modelId="{80950E37-A85E-41F5-90E6-932A0FBFC588}" type="presOf" srcId="{F8E85964-533C-4BA8-BFBB-EEC743EC4CA6}" destId="{8BA7C86E-27F1-4756-8FD3-476D8D00DF54}" srcOrd="0" destOrd="0" presId="urn:microsoft.com/office/officeart/2018/2/layout/IconVerticalSolidList"/>
    <dgm:cxn modelId="{1A298D43-E530-4B08-9ABC-D34C2EB20E83}" type="presOf" srcId="{3B48289A-2FB2-413D-916D-5C7C8B85D77C}" destId="{31B82110-002D-419D-86D4-4A199C8FBEBB}" srcOrd="0" destOrd="0" presId="urn:microsoft.com/office/officeart/2018/2/layout/IconVerticalSolidList"/>
    <dgm:cxn modelId="{0CF25946-475B-4CC3-9757-5C863DADCF82}" srcId="{F8E85964-533C-4BA8-BFBB-EEC743EC4CA6}" destId="{A8A802A7-704E-4586-BA3A-B787D5C95C0D}" srcOrd="3" destOrd="0" parTransId="{C2F34436-B3F0-43C1-8AAE-2D1C3E702A2E}" sibTransId="{DFC1EBC8-8E1E-410D-B2C1-03C50AC63B90}"/>
    <dgm:cxn modelId="{50EE577A-8BCA-468B-BC3E-30DFA92343FE}" type="presOf" srcId="{8AA1CBD5-5AB7-4769-802D-ACE63EDD481C}" destId="{E4721BC0-B05F-42FA-B6BA-30576677FDD7}" srcOrd="0" destOrd="0" presId="urn:microsoft.com/office/officeart/2018/2/layout/IconVerticalSolidList"/>
    <dgm:cxn modelId="{4B28B77C-8B36-4F5D-88E4-F439C8A52A1F}" srcId="{F8E85964-533C-4BA8-BFBB-EEC743EC4CA6}" destId="{3B48289A-2FB2-413D-916D-5C7C8B85D77C}" srcOrd="4" destOrd="0" parTransId="{C85F9CFE-7057-49B0-944A-75DAC9CFECCB}" sibTransId="{B5CE399E-62A1-4CB8-B7F9-76843F664CC6}"/>
    <dgm:cxn modelId="{C9E0C9AA-B10B-48B3-BBB6-688E1707CD2C}" srcId="{F8E85964-533C-4BA8-BFBB-EEC743EC4CA6}" destId="{5136A28F-9E8C-486A-80D0-2D99BDF20F4D}" srcOrd="1" destOrd="0" parTransId="{CCF28D68-8522-4D75-B0C7-5D9FEA06626F}" sibTransId="{50931879-8610-4F2F-9801-111B27DFFC19}"/>
    <dgm:cxn modelId="{D9CC50AF-0994-47BA-9EBA-76CB1D98FB1C}" type="presOf" srcId="{A8A802A7-704E-4586-BA3A-B787D5C95C0D}" destId="{AB18DB11-A588-4A1E-8E1B-EDD2141A80E4}" srcOrd="0" destOrd="0" presId="urn:microsoft.com/office/officeart/2018/2/layout/IconVerticalSolidList"/>
    <dgm:cxn modelId="{64F31FB1-F70B-4DCC-BC84-34D32724FE12}" type="presOf" srcId="{36D21F66-C56B-4933-8E67-591DE7DB9B2B}" destId="{49AB04BC-339C-4093-8D45-C53855DE176A}" srcOrd="0" destOrd="0" presId="urn:microsoft.com/office/officeart/2018/2/layout/IconVerticalSolidList"/>
    <dgm:cxn modelId="{825325CA-AC47-426B-A385-8B0D808DB0FE}" type="presOf" srcId="{5136A28F-9E8C-486A-80D0-2D99BDF20F4D}" destId="{87A7A3CD-D69E-4FB8-892E-B4F2CC5B6E62}" srcOrd="0" destOrd="0" presId="urn:microsoft.com/office/officeart/2018/2/layout/IconVerticalSolidList"/>
    <dgm:cxn modelId="{2EA27A33-3B7A-4A6B-89D2-A8C1F7290958}" type="presParOf" srcId="{8BA7C86E-27F1-4756-8FD3-476D8D00DF54}" destId="{C19CBC4B-C41C-49FF-9CB9-47C0B82767DC}" srcOrd="0" destOrd="0" presId="urn:microsoft.com/office/officeart/2018/2/layout/IconVerticalSolidList"/>
    <dgm:cxn modelId="{9468339B-6553-449F-9DE5-B0BDE9182EFC}" type="presParOf" srcId="{C19CBC4B-C41C-49FF-9CB9-47C0B82767DC}" destId="{7AF79B6F-47D6-45E4-9C86-A6A833612116}" srcOrd="0" destOrd="0" presId="urn:microsoft.com/office/officeart/2018/2/layout/IconVerticalSolidList"/>
    <dgm:cxn modelId="{29991A9B-FA80-4CF5-85C9-5C7DAB2212E1}" type="presParOf" srcId="{C19CBC4B-C41C-49FF-9CB9-47C0B82767DC}" destId="{FA8B5C8B-41B0-4D05-B0D3-B9B50AFFEEB8}" srcOrd="1" destOrd="0" presId="urn:microsoft.com/office/officeart/2018/2/layout/IconVerticalSolidList"/>
    <dgm:cxn modelId="{1FB64A35-0EE7-43A6-ABD1-02419C3C8DBF}" type="presParOf" srcId="{C19CBC4B-C41C-49FF-9CB9-47C0B82767DC}" destId="{8FC6EEF4-EAEA-43A7-B436-CA4A4321D5B5}" srcOrd="2" destOrd="0" presId="urn:microsoft.com/office/officeart/2018/2/layout/IconVerticalSolidList"/>
    <dgm:cxn modelId="{36D9875B-5CCB-42AF-A483-6EEBBED94FDA}" type="presParOf" srcId="{C19CBC4B-C41C-49FF-9CB9-47C0B82767DC}" destId="{E4721BC0-B05F-42FA-B6BA-30576677FDD7}" srcOrd="3" destOrd="0" presId="urn:microsoft.com/office/officeart/2018/2/layout/IconVerticalSolidList"/>
    <dgm:cxn modelId="{4AF465E2-BFB0-49ED-BE1F-3EFF80874D7B}" type="presParOf" srcId="{8BA7C86E-27F1-4756-8FD3-476D8D00DF54}" destId="{512D0F46-0115-4C39-AEC7-9F6EF6E261E1}" srcOrd="1" destOrd="0" presId="urn:microsoft.com/office/officeart/2018/2/layout/IconVerticalSolidList"/>
    <dgm:cxn modelId="{F39CD231-865B-443D-989C-96EB7C2C0950}" type="presParOf" srcId="{8BA7C86E-27F1-4756-8FD3-476D8D00DF54}" destId="{EBBA2F7D-56A3-4786-B822-AB94FABB4CDA}" srcOrd="2" destOrd="0" presId="urn:microsoft.com/office/officeart/2018/2/layout/IconVerticalSolidList"/>
    <dgm:cxn modelId="{DB0FFF4B-359B-46FF-9766-0CBAA34BB45E}" type="presParOf" srcId="{EBBA2F7D-56A3-4786-B822-AB94FABB4CDA}" destId="{5F239786-C60A-466F-BE63-D2FA75699DD4}" srcOrd="0" destOrd="0" presId="urn:microsoft.com/office/officeart/2018/2/layout/IconVerticalSolidList"/>
    <dgm:cxn modelId="{603B7E78-8ABE-45F7-B918-07E15E8391AA}" type="presParOf" srcId="{EBBA2F7D-56A3-4786-B822-AB94FABB4CDA}" destId="{B21D3560-A47A-4D8B-96A4-A5B42D5A7A33}" srcOrd="1" destOrd="0" presId="urn:microsoft.com/office/officeart/2018/2/layout/IconVerticalSolidList"/>
    <dgm:cxn modelId="{44D98057-5E3B-4C9B-A958-DBAE1462AB9E}" type="presParOf" srcId="{EBBA2F7D-56A3-4786-B822-AB94FABB4CDA}" destId="{173F208D-D4E8-41C8-A3BC-6C738E7000B5}" srcOrd="2" destOrd="0" presId="urn:microsoft.com/office/officeart/2018/2/layout/IconVerticalSolidList"/>
    <dgm:cxn modelId="{4D35F406-C5C4-4017-B122-98D2716ACC84}" type="presParOf" srcId="{EBBA2F7D-56A3-4786-B822-AB94FABB4CDA}" destId="{87A7A3CD-D69E-4FB8-892E-B4F2CC5B6E62}" srcOrd="3" destOrd="0" presId="urn:microsoft.com/office/officeart/2018/2/layout/IconVerticalSolidList"/>
    <dgm:cxn modelId="{0529FA11-5C96-4506-8BED-18C2E0C7DA1C}" type="presParOf" srcId="{8BA7C86E-27F1-4756-8FD3-476D8D00DF54}" destId="{7A942911-4B48-4009-82C6-E71DF8A516E2}" srcOrd="3" destOrd="0" presId="urn:microsoft.com/office/officeart/2018/2/layout/IconVerticalSolidList"/>
    <dgm:cxn modelId="{41574E30-72E9-478A-BC81-4F40A76B0173}" type="presParOf" srcId="{8BA7C86E-27F1-4756-8FD3-476D8D00DF54}" destId="{B208B957-E921-406A-B69B-84B76CA8162C}" srcOrd="4" destOrd="0" presId="urn:microsoft.com/office/officeart/2018/2/layout/IconVerticalSolidList"/>
    <dgm:cxn modelId="{2BC4BA5C-04F0-48DA-A8F8-2FEF5DD1C815}" type="presParOf" srcId="{B208B957-E921-406A-B69B-84B76CA8162C}" destId="{AD3EB6BF-3AAE-4A2F-B80F-B9AD3EF9848B}" srcOrd="0" destOrd="0" presId="urn:microsoft.com/office/officeart/2018/2/layout/IconVerticalSolidList"/>
    <dgm:cxn modelId="{597718AF-A1BE-4F3A-9CDE-36205B3A8263}" type="presParOf" srcId="{B208B957-E921-406A-B69B-84B76CA8162C}" destId="{887FC832-D72A-4BB4-8C60-6BB110B388D0}" srcOrd="1" destOrd="0" presId="urn:microsoft.com/office/officeart/2018/2/layout/IconVerticalSolidList"/>
    <dgm:cxn modelId="{D2ACF1DC-749C-4EB5-9B9E-1C3C39D17D4A}" type="presParOf" srcId="{B208B957-E921-406A-B69B-84B76CA8162C}" destId="{883C6E5A-4841-496B-85F3-F82BE9663CE2}" srcOrd="2" destOrd="0" presId="urn:microsoft.com/office/officeart/2018/2/layout/IconVerticalSolidList"/>
    <dgm:cxn modelId="{07EC72AF-7B23-4CCB-9246-277B54F936EB}" type="presParOf" srcId="{B208B957-E921-406A-B69B-84B76CA8162C}" destId="{49AB04BC-339C-4093-8D45-C53855DE176A}" srcOrd="3" destOrd="0" presId="urn:microsoft.com/office/officeart/2018/2/layout/IconVerticalSolidList"/>
    <dgm:cxn modelId="{9A81EB37-E5F0-47EA-A606-67A4091264BF}" type="presParOf" srcId="{8BA7C86E-27F1-4756-8FD3-476D8D00DF54}" destId="{306472AA-F425-4638-A725-2B06653B3C34}" srcOrd="5" destOrd="0" presId="urn:microsoft.com/office/officeart/2018/2/layout/IconVerticalSolidList"/>
    <dgm:cxn modelId="{8433EC78-4850-4679-AE37-3DC298FB35C2}" type="presParOf" srcId="{8BA7C86E-27F1-4756-8FD3-476D8D00DF54}" destId="{7D6FB40E-29C6-46FE-9964-40FBE6F998D2}" srcOrd="6" destOrd="0" presId="urn:microsoft.com/office/officeart/2018/2/layout/IconVerticalSolidList"/>
    <dgm:cxn modelId="{7504D422-7AFC-49F0-BF63-FF1608971F50}" type="presParOf" srcId="{7D6FB40E-29C6-46FE-9964-40FBE6F998D2}" destId="{F91B72F6-A8FE-4B0F-949F-A2A594CDAB91}" srcOrd="0" destOrd="0" presId="urn:microsoft.com/office/officeart/2018/2/layout/IconVerticalSolidList"/>
    <dgm:cxn modelId="{7BEE2B27-ADC9-4A62-A312-4876ABA28B07}" type="presParOf" srcId="{7D6FB40E-29C6-46FE-9964-40FBE6F998D2}" destId="{816C504E-D63E-43FE-AB8A-98CAE9220236}" srcOrd="1" destOrd="0" presId="urn:microsoft.com/office/officeart/2018/2/layout/IconVerticalSolidList"/>
    <dgm:cxn modelId="{A29252C7-085E-4F59-9F51-A1B48FCF5DBE}" type="presParOf" srcId="{7D6FB40E-29C6-46FE-9964-40FBE6F998D2}" destId="{7667B3D8-C73D-4C61-881A-0A0B99DB697C}" srcOrd="2" destOrd="0" presId="urn:microsoft.com/office/officeart/2018/2/layout/IconVerticalSolidList"/>
    <dgm:cxn modelId="{6F027077-6555-47CD-BD3A-29C53C597724}" type="presParOf" srcId="{7D6FB40E-29C6-46FE-9964-40FBE6F998D2}" destId="{AB18DB11-A588-4A1E-8E1B-EDD2141A80E4}" srcOrd="3" destOrd="0" presId="urn:microsoft.com/office/officeart/2018/2/layout/IconVerticalSolidList"/>
    <dgm:cxn modelId="{0B83C92D-0138-49D9-9610-7F6888809C95}" type="presParOf" srcId="{8BA7C86E-27F1-4756-8FD3-476D8D00DF54}" destId="{0377D9B4-CDCE-4C8A-8727-F5F3CAE2D522}" srcOrd="7" destOrd="0" presId="urn:microsoft.com/office/officeart/2018/2/layout/IconVerticalSolidList"/>
    <dgm:cxn modelId="{35910094-7C6C-4F80-8253-5AF875A83B9A}" type="presParOf" srcId="{8BA7C86E-27F1-4756-8FD3-476D8D00DF54}" destId="{9CBAD60D-C134-4980-A462-6980593BE1A9}" srcOrd="8" destOrd="0" presId="urn:microsoft.com/office/officeart/2018/2/layout/IconVerticalSolidList"/>
    <dgm:cxn modelId="{71BFF2A3-EA71-4662-8BCE-BD6856A159BB}" type="presParOf" srcId="{9CBAD60D-C134-4980-A462-6980593BE1A9}" destId="{366B5065-EDCE-44F8-853F-2CDCE0973FDB}" srcOrd="0" destOrd="0" presId="urn:microsoft.com/office/officeart/2018/2/layout/IconVerticalSolidList"/>
    <dgm:cxn modelId="{C5E84708-0F8C-418B-89F7-E929C7D27B68}" type="presParOf" srcId="{9CBAD60D-C134-4980-A462-6980593BE1A9}" destId="{18EA90B3-EDA3-4FFC-8F94-AF77BB9718EA}" srcOrd="1" destOrd="0" presId="urn:microsoft.com/office/officeart/2018/2/layout/IconVerticalSolidList"/>
    <dgm:cxn modelId="{33148923-26D9-4BBB-A7DE-745B5DAE4F19}" type="presParOf" srcId="{9CBAD60D-C134-4980-A462-6980593BE1A9}" destId="{2BABC304-0A38-440B-989B-082836B6F3E0}" srcOrd="2" destOrd="0" presId="urn:microsoft.com/office/officeart/2018/2/layout/IconVerticalSolidList"/>
    <dgm:cxn modelId="{A22AD42D-778E-4DC1-8BB7-0333695B8DB7}" type="presParOf" srcId="{9CBAD60D-C134-4980-A462-6980593BE1A9}" destId="{31B82110-002D-419D-86D4-4A199C8FBE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8922F-D9FF-47F1-80AF-6E6DDD7CE63A}">
      <dsp:nvSpPr>
        <dsp:cNvPr id="0" name=""/>
        <dsp:cNvSpPr/>
      </dsp:nvSpPr>
      <dsp:spPr>
        <a:xfrm>
          <a:off x="0" y="583236"/>
          <a:ext cx="6797675" cy="10647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We were going to use Google Calendar API, then changed to using Full Calendar</a:t>
          </a:r>
        </a:p>
      </dsp:txBody>
      <dsp:txXfrm>
        <a:off x="51974" y="635210"/>
        <a:ext cx="6693727" cy="960752"/>
      </dsp:txXfrm>
    </dsp:sp>
    <dsp:sp modelId="{550F9864-2F50-465B-B3BB-6A0F00348D2C}">
      <dsp:nvSpPr>
        <dsp:cNvPr id="0" name=""/>
        <dsp:cNvSpPr/>
      </dsp:nvSpPr>
      <dsp:spPr>
        <a:xfrm>
          <a:off x="0" y="1722816"/>
          <a:ext cx="6797675" cy="1064700"/>
        </a:xfrm>
        <a:prstGeom prst="roundRect">
          <a:avLst/>
        </a:prstGeom>
        <a:solidFill>
          <a:schemeClr val="accent2">
            <a:hueOff val="-443941"/>
            <a:satOff val="-195"/>
            <a:lumOff val="5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Adding AM/PM to tasks</a:t>
          </a:r>
        </a:p>
      </dsp:txBody>
      <dsp:txXfrm>
        <a:off x="51974" y="1774790"/>
        <a:ext cx="6693727" cy="960752"/>
      </dsp:txXfrm>
    </dsp:sp>
    <dsp:sp modelId="{CD66CC3F-71BF-4732-B19E-0805E44D77FA}">
      <dsp:nvSpPr>
        <dsp:cNvPr id="0" name=""/>
        <dsp:cNvSpPr/>
      </dsp:nvSpPr>
      <dsp:spPr>
        <a:xfrm>
          <a:off x="0" y="2862396"/>
          <a:ext cx="6797675" cy="1064700"/>
        </a:xfrm>
        <a:prstGeom prst="roundRect">
          <a:avLst/>
        </a:prstGeom>
        <a:solidFill>
          <a:schemeClr val="accent2">
            <a:hueOff val="-887883"/>
            <a:satOff val="-391"/>
            <a:lumOff val="10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Adding the toggle theme</a:t>
          </a:r>
        </a:p>
      </dsp:txBody>
      <dsp:txXfrm>
        <a:off x="51974" y="2914370"/>
        <a:ext cx="6693727" cy="960752"/>
      </dsp:txXfrm>
    </dsp:sp>
    <dsp:sp modelId="{09A5809E-96FD-4785-8073-E047F692DF53}">
      <dsp:nvSpPr>
        <dsp:cNvPr id="0" name=""/>
        <dsp:cNvSpPr/>
      </dsp:nvSpPr>
      <dsp:spPr>
        <a:xfrm>
          <a:off x="0" y="4001976"/>
          <a:ext cx="6797675" cy="1064700"/>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Allowing a user to search through their task list</a:t>
          </a:r>
        </a:p>
      </dsp:txBody>
      <dsp:txXfrm>
        <a:off x="51974" y="4053950"/>
        <a:ext cx="6693727" cy="9607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79B6F-47D6-45E4-9C86-A6A833612116}">
      <dsp:nvSpPr>
        <dsp:cNvPr id="0" name=""/>
        <dsp:cNvSpPr/>
      </dsp:nvSpPr>
      <dsp:spPr>
        <a:xfrm>
          <a:off x="0" y="3946"/>
          <a:ext cx="6910387" cy="8405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8B5C8B-41B0-4D05-B0D3-B9B50AFFEEB8}">
      <dsp:nvSpPr>
        <dsp:cNvPr id="0" name=""/>
        <dsp:cNvSpPr/>
      </dsp:nvSpPr>
      <dsp:spPr>
        <a:xfrm>
          <a:off x="254278" y="193078"/>
          <a:ext cx="462323" cy="4623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721BC0-B05F-42FA-B6BA-30576677FDD7}">
      <dsp:nvSpPr>
        <dsp:cNvPr id="0" name=""/>
        <dsp:cNvSpPr/>
      </dsp:nvSpPr>
      <dsp:spPr>
        <a:xfrm>
          <a:off x="970879" y="3946"/>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666750">
            <a:lnSpc>
              <a:spcPct val="90000"/>
            </a:lnSpc>
            <a:spcBef>
              <a:spcPct val="0"/>
            </a:spcBef>
            <a:spcAft>
              <a:spcPct val="35000"/>
            </a:spcAft>
            <a:buNone/>
          </a:pPr>
          <a:r>
            <a:rPr lang="en-US" sz="1500" kern="1200"/>
            <a:t>Before this project, no one on our team had used Github.</a:t>
          </a:r>
        </a:p>
      </dsp:txBody>
      <dsp:txXfrm>
        <a:off x="970879" y="3946"/>
        <a:ext cx="5939507" cy="840588"/>
      </dsp:txXfrm>
    </dsp:sp>
    <dsp:sp modelId="{5F239786-C60A-466F-BE63-D2FA75699DD4}">
      <dsp:nvSpPr>
        <dsp:cNvPr id="0" name=""/>
        <dsp:cNvSpPr/>
      </dsp:nvSpPr>
      <dsp:spPr>
        <a:xfrm>
          <a:off x="0" y="1054682"/>
          <a:ext cx="6910387" cy="84058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D3560-A47A-4D8B-96A4-A5B42D5A7A33}">
      <dsp:nvSpPr>
        <dsp:cNvPr id="0" name=""/>
        <dsp:cNvSpPr/>
      </dsp:nvSpPr>
      <dsp:spPr>
        <a:xfrm>
          <a:off x="254278" y="1243814"/>
          <a:ext cx="462323" cy="4623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A7A3CD-D69E-4FB8-892E-B4F2CC5B6E62}">
      <dsp:nvSpPr>
        <dsp:cNvPr id="0" name=""/>
        <dsp:cNvSpPr/>
      </dsp:nvSpPr>
      <dsp:spPr>
        <a:xfrm>
          <a:off x="970879" y="1054682"/>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666750">
            <a:lnSpc>
              <a:spcPct val="90000"/>
            </a:lnSpc>
            <a:spcBef>
              <a:spcPct val="0"/>
            </a:spcBef>
            <a:spcAft>
              <a:spcPct val="35000"/>
            </a:spcAft>
            <a:buNone/>
          </a:pPr>
          <a:r>
            <a:rPr lang="en-US" sz="1500" kern="1200"/>
            <a:t>Communicate our schedules to ensure all could be there for team meetings.</a:t>
          </a:r>
        </a:p>
      </dsp:txBody>
      <dsp:txXfrm>
        <a:off x="970879" y="1054682"/>
        <a:ext cx="5939507" cy="840588"/>
      </dsp:txXfrm>
    </dsp:sp>
    <dsp:sp modelId="{AD3EB6BF-3AAE-4A2F-B80F-B9AD3EF9848B}">
      <dsp:nvSpPr>
        <dsp:cNvPr id="0" name=""/>
        <dsp:cNvSpPr/>
      </dsp:nvSpPr>
      <dsp:spPr>
        <a:xfrm>
          <a:off x="0" y="2105418"/>
          <a:ext cx="6910387" cy="84058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7FC832-D72A-4BB4-8C60-6BB110B388D0}">
      <dsp:nvSpPr>
        <dsp:cNvPr id="0" name=""/>
        <dsp:cNvSpPr/>
      </dsp:nvSpPr>
      <dsp:spPr>
        <a:xfrm>
          <a:off x="254278" y="2294550"/>
          <a:ext cx="462323" cy="4623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AB04BC-339C-4093-8D45-C53855DE176A}">
      <dsp:nvSpPr>
        <dsp:cNvPr id="0" name=""/>
        <dsp:cNvSpPr/>
      </dsp:nvSpPr>
      <dsp:spPr>
        <a:xfrm>
          <a:off x="970879" y="2105418"/>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666750">
            <a:lnSpc>
              <a:spcPct val="90000"/>
            </a:lnSpc>
            <a:spcBef>
              <a:spcPct val="0"/>
            </a:spcBef>
            <a:spcAft>
              <a:spcPct val="35000"/>
            </a:spcAft>
            <a:buNone/>
          </a:pPr>
          <a:r>
            <a:rPr lang="en-US" sz="1500" kern="1200"/>
            <a:t>We had to work together to get everyone’s environment set up properly, so everyone was on the same page.</a:t>
          </a:r>
        </a:p>
      </dsp:txBody>
      <dsp:txXfrm>
        <a:off x="970879" y="2105418"/>
        <a:ext cx="5939507" cy="840588"/>
      </dsp:txXfrm>
    </dsp:sp>
    <dsp:sp modelId="{F91B72F6-A8FE-4B0F-949F-A2A594CDAB91}">
      <dsp:nvSpPr>
        <dsp:cNvPr id="0" name=""/>
        <dsp:cNvSpPr/>
      </dsp:nvSpPr>
      <dsp:spPr>
        <a:xfrm>
          <a:off x="0" y="3156154"/>
          <a:ext cx="6910387" cy="84058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6C504E-D63E-43FE-AB8A-98CAE9220236}">
      <dsp:nvSpPr>
        <dsp:cNvPr id="0" name=""/>
        <dsp:cNvSpPr/>
      </dsp:nvSpPr>
      <dsp:spPr>
        <a:xfrm>
          <a:off x="254278" y="3345286"/>
          <a:ext cx="462323" cy="4623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18DB11-A588-4A1E-8E1B-EDD2141A80E4}">
      <dsp:nvSpPr>
        <dsp:cNvPr id="0" name=""/>
        <dsp:cNvSpPr/>
      </dsp:nvSpPr>
      <dsp:spPr>
        <a:xfrm>
          <a:off x="970879" y="3156154"/>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666750">
            <a:lnSpc>
              <a:spcPct val="90000"/>
            </a:lnSpc>
            <a:spcBef>
              <a:spcPct val="0"/>
            </a:spcBef>
            <a:spcAft>
              <a:spcPct val="35000"/>
            </a:spcAft>
            <a:buNone/>
          </a:pPr>
          <a:r>
            <a:rPr lang="en-US" sz="1500" kern="1200"/>
            <a:t>Adjusting how we used XAMPP to fit our project’s needs</a:t>
          </a:r>
        </a:p>
      </dsp:txBody>
      <dsp:txXfrm>
        <a:off x="970879" y="3156154"/>
        <a:ext cx="5939507" cy="840588"/>
      </dsp:txXfrm>
    </dsp:sp>
    <dsp:sp modelId="{366B5065-EDCE-44F8-853F-2CDCE0973FDB}">
      <dsp:nvSpPr>
        <dsp:cNvPr id="0" name=""/>
        <dsp:cNvSpPr/>
      </dsp:nvSpPr>
      <dsp:spPr>
        <a:xfrm>
          <a:off x="0" y="4206889"/>
          <a:ext cx="6910387" cy="84058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EA90B3-EDA3-4FFC-8F94-AF77BB9718EA}">
      <dsp:nvSpPr>
        <dsp:cNvPr id="0" name=""/>
        <dsp:cNvSpPr/>
      </dsp:nvSpPr>
      <dsp:spPr>
        <a:xfrm>
          <a:off x="254278" y="4396022"/>
          <a:ext cx="462323" cy="4623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B82110-002D-419D-86D4-4A199C8FBEBB}">
      <dsp:nvSpPr>
        <dsp:cNvPr id="0" name=""/>
        <dsp:cNvSpPr/>
      </dsp:nvSpPr>
      <dsp:spPr>
        <a:xfrm>
          <a:off x="970879" y="4206889"/>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666750">
            <a:lnSpc>
              <a:spcPct val="90000"/>
            </a:lnSpc>
            <a:spcBef>
              <a:spcPct val="0"/>
            </a:spcBef>
            <a:spcAft>
              <a:spcPct val="35000"/>
            </a:spcAft>
            <a:buNone/>
          </a:pPr>
          <a:r>
            <a:rPr lang="en-US" sz="1500" kern="1200"/>
            <a:t>There was a lot of self learning through multiple resources and communicating that knowledge between team members to build onto our project.</a:t>
          </a:r>
        </a:p>
      </dsp:txBody>
      <dsp:txXfrm>
        <a:off x="970879" y="4206889"/>
        <a:ext cx="5939507" cy="8405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5/4/2025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63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5/4/2025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454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5/4/2025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5163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5/4/2025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130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5/4/2025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286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5/4/2025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9198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5/4/2025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1465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5/4/2025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5276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5/4/2025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972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5/4/2025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2608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5/4/2025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9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5/4/2025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82049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54" r:id="rId6"/>
    <p:sldLayoutId id="2147483750" r:id="rId7"/>
    <p:sldLayoutId id="2147483751" r:id="rId8"/>
    <p:sldLayoutId id="2147483752" r:id="rId9"/>
    <p:sldLayoutId id="2147483753" r:id="rId10"/>
    <p:sldLayoutId id="2147483755"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arriswhitesellconsulting.com/how-the-words-thank-you-help-build-a-positive-work-culture/" TargetMode="Externa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Colored pins pinned on a calendar">
            <a:extLst>
              <a:ext uri="{FF2B5EF4-FFF2-40B4-BE49-F238E27FC236}">
                <a16:creationId xmlns:a16="http://schemas.microsoft.com/office/drawing/2014/main" id="{05CD435B-B6FF-FCBD-F85B-00C9CDE939EB}"/>
              </a:ext>
            </a:extLst>
          </p:cNvPr>
          <p:cNvPicPr>
            <a:picLocks noChangeAspect="1"/>
          </p:cNvPicPr>
          <p:nvPr/>
        </p:nvPicPr>
        <p:blipFill>
          <a:blip r:embed="rId2"/>
          <a:srcRect t="6584" b="9146"/>
          <a:stretch/>
        </p:blipFill>
        <p:spPr>
          <a:xfrm>
            <a:off x="20" y="975"/>
            <a:ext cx="12191980" cy="6858000"/>
          </a:xfrm>
          <a:prstGeom prst="rect">
            <a:avLst/>
          </a:prstGeom>
        </p:spPr>
      </p:pic>
      <p:sp>
        <p:nvSpPr>
          <p:cNvPr id="44" name="Rectangle 43">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D44FF1-21D7-1749-9275-228C778030E1}"/>
              </a:ext>
            </a:extLst>
          </p:cNvPr>
          <p:cNvSpPr>
            <a:spLocks noGrp="1"/>
          </p:cNvSpPr>
          <p:nvPr>
            <p:ph type="ctrTitle"/>
          </p:nvPr>
        </p:nvSpPr>
        <p:spPr>
          <a:xfrm>
            <a:off x="854277" y="1475234"/>
            <a:ext cx="3214307" cy="2901694"/>
          </a:xfrm>
        </p:spPr>
        <p:txBody>
          <a:bodyPr anchor="b">
            <a:normAutofit/>
          </a:bodyPr>
          <a:lstStyle/>
          <a:p>
            <a:pPr algn="ctr"/>
            <a:r>
              <a:rPr lang="en-US" sz="4400" dirty="0">
                <a:solidFill>
                  <a:schemeClr val="tx1"/>
                </a:solidFill>
              </a:rPr>
              <a:t>Plan AI </a:t>
            </a:r>
          </a:p>
        </p:txBody>
      </p:sp>
      <p:sp>
        <p:nvSpPr>
          <p:cNvPr id="3" name="Subtitle 2">
            <a:extLst>
              <a:ext uri="{FF2B5EF4-FFF2-40B4-BE49-F238E27FC236}">
                <a16:creationId xmlns:a16="http://schemas.microsoft.com/office/drawing/2014/main" id="{BF25C386-477B-C281-141F-E8A97E5F0B1A}"/>
              </a:ext>
            </a:extLst>
          </p:cNvPr>
          <p:cNvSpPr>
            <a:spLocks noGrp="1"/>
          </p:cNvSpPr>
          <p:nvPr>
            <p:ph type="subTitle" idx="1"/>
          </p:nvPr>
        </p:nvSpPr>
        <p:spPr>
          <a:xfrm>
            <a:off x="858610" y="4608576"/>
            <a:ext cx="3205640" cy="774186"/>
          </a:xfrm>
        </p:spPr>
        <p:txBody>
          <a:bodyPr anchor="t">
            <a:normAutofit/>
          </a:bodyPr>
          <a:lstStyle/>
          <a:p>
            <a:pPr algn="ctr"/>
            <a:r>
              <a:rPr lang="en-US" sz="2000" dirty="0"/>
              <a:t>Team 1</a:t>
            </a:r>
          </a:p>
        </p:txBody>
      </p:sp>
      <p:cxnSp>
        <p:nvCxnSpPr>
          <p:cNvPr id="46" name="!!Straight Connector">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76380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8EF3-71D4-E516-A150-FE3C963E9595}"/>
              </a:ext>
            </a:extLst>
          </p:cNvPr>
          <p:cNvSpPr>
            <a:spLocks noGrp="1"/>
          </p:cNvSpPr>
          <p:nvPr>
            <p:ph type="title"/>
          </p:nvPr>
        </p:nvSpPr>
        <p:spPr/>
        <p:txBody>
          <a:bodyPr>
            <a:normAutofit/>
          </a:bodyPr>
          <a:lstStyle/>
          <a:p>
            <a:r>
              <a:rPr lang="en-US" sz="6000" dirty="0">
                <a:solidFill>
                  <a:schemeClr val="tx1"/>
                </a:solidFill>
              </a:rPr>
              <a:t>Live Demo</a:t>
            </a:r>
          </a:p>
        </p:txBody>
      </p:sp>
      <p:sp>
        <p:nvSpPr>
          <p:cNvPr id="3" name="Content Placeholder 2">
            <a:extLst>
              <a:ext uri="{FF2B5EF4-FFF2-40B4-BE49-F238E27FC236}">
                <a16:creationId xmlns:a16="http://schemas.microsoft.com/office/drawing/2014/main" id="{D42BF781-13E6-5F9E-2F97-B43A0A3136D2}"/>
              </a:ext>
            </a:extLst>
          </p:cNvPr>
          <p:cNvSpPr>
            <a:spLocks noGrp="1"/>
          </p:cNvSpPr>
          <p:nvPr>
            <p:ph idx="1"/>
          </p:nvPr>
        </p:nvSpPr>
        <p:spPr/>
        <p:txBody>
          <a:bodyPr>
            <a:normAutofit fontScale="92500" lnSpcReduction="10000"/>
          </a:bodyPr>
          <a:lstStyle/>
          <a:p>
            <a:endParaRPr lang="en-US" sz="4400" dirty="0">
              <a:solidFill>
                <a:schemeClr val="tx1"/>
              </a:solidFill>
            </a:endParaRPr>
          </a:p>
          <a:p>
            <a:endParaRPr lang="en-US" sz="4400" dirty="0">
              <a:solidFill>
                <a:schemeClr val="tx1"/>
              </a:solidFill>
            </a:endParaRPr>
          </a:p>
          <a:p>
            <a:endParaRPr lang="en-US" sz="4400" dirty="0">
              <a:solidFill>
                <a:schemeClr val="tx1"/>
              </a:solidFill>
            </a:endParaRPr>
          </a:p>
          <a:p>
            <a:r>
              <a:rPr lang="en-US" sz="5400" dirty="0">
                <a:solidFill>
                  <a:schemeClr val="tx1"/>
                </a:solidFill>
              </a:rPr>
              <a:t>Thank you for watching </a:t>
            </a:r>
            <a:r>
              <a:rPr lang="en-US" sz="5400" dirty="0">
                <a:solidFill>
                  <a:schemeClr val="tx1"/>
                </a:solidFill>
                <a:sym typeface="Wingdings" panose="05000000000000000000" pitchFamily="2" charset="2"/>
              </a:rPr>
              <a:t></a:t>
            </a:r>
          </a:p>
          <a:p>
            <a:endParaRPr lang="en-US" sz="2400" dirty="0"/>
          </a:p>
        </p:txBody>
      </p:sp>
    </p:spTree>
    <p:extLst>
      <p:ext uri="{BB962C8B-B14F-4D97-AF65-F5344CB8AC3E}">
        <p14:creationId xmlns:p14="http://schemas.microsoft.com/office/powerpoint/2010/main" val="3908031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791F0B-F1D1-14AD-3987-7D120DD87355}"/>
              </a:ext>
            </a:extLst>
          </p:cNvPr>
          <p:cNvSpPr>
            <a:spLocks noGrp="1"/>
          </p:cNvSpPr>
          <p:nvPr>
            <p:ph type="title"/>
          </p:nvPr>
        </p:nvSpPr>
        <p:spPr>
          <a:xfrm>
            <a:off x="1036320" y="286603"/>
            <a:ext cx="10058400" cy="1450757"/>
          </a:xfrm>
        </p:spPr>
        <p:txBody>
          <a:bodyPr>
            <a:normAutofit/>
          </a:bodyPr>
          <a:lstStyle/>
          <a:p>
            <a:r>
              <a:rPr lang="en-US" dirty="0"/>
              <a:t>Executive Summary</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Robot">
            <a:extLst>
              <a:ext uri="{FF2B5EF4-FFF2-40B4-BE49-F238E27FC236}">
                <a16:creationId xmlns:a16="http://schemas.microsoft.com/office/drawing/2014/main" id="{8A14D7EB-FC06-A1B0-41A9-9B4E329E0B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3" name="Content Placeholder 2">
            <a:extLst>
              <a:ext uri="{FF2B5EF4-FFF2-40B4-BE49-F238E27FC236}">
                <a16:creationId xmlns:a16="http://schemas.microsoft.com/office/drawing/2014/main" id="{633E23D1-23DA-A030-C366-6C27A006E6C0}"/>
              </a:ext>
            </a:extLst>
          </p:cNvPr>
          <p:cNvSpPr>
            <a:spLocks noGrp="1"/>
          </p:cNvSpPr>
          <p:nvPr>
            <p:ph idx="1"/>
          </p:nvPr>
        </p:nvSpPr>
        <p:spPr>
          <a:xfrm>
            <a:off x="4706460" y="2108201"/>
            <a:ext cx="6388260" cy="3760891"/>
          </a:xfrm>
        </p:spPr>
        <p:txBody>
          <a:bodyPr>
            <a:normAutofit/>
          </a:bodyPr>
          <a:lstStyle/>
          <a:p>
            <a:r>
              <a:rPr lang="en-US" dirty="0"/>
              <a:t>Plan AI is a web application that focuses on statistical analysis and uses AI-based recommendations to enhance the user’s productivity. It provides users with an intuitive platform to create, manage, and track their tasks while also receiving personal insights and recommendations to improve their daily efficiency.</a:t>
            </a:r>
          </a:p>
        </p:txBody>
      </p:sp>
      <p:sp>
        <p:nvSpPr>
          <p:cNvPr id="14" name="Rectangle 13">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9480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1" name="Straight Connector 4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4C637B"/>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99FEB22-D5D8-712B-522F-B3248935E32A}"/>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a:solidFill>
                  <a:srgbClr val="FFFFFF"/>
                </a:solidFill>
              </a:rPr>
              <a:t>Welcome to Plan AI</a:t>
            </a:r>
          </a:p>
        </p:txBody>
      </p:sp>
      <p:cxnSp>
        <p:nvCxnSpPr>
          <p:cNvPr id="47" name="Straight Connector 4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a:extLst>
              <a:ext uri="{FF2B5EF4-FFF2-40B4-BE49-F238E27FC236}">
                <a16:creationId xmlns:a16="http://schemas.microsoft.com/office/drawing/2014/main" id="{7DCAA4BB-CF9F-770B-591B-11A56D2095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2335" y="757085"/>
            <a:ext cx="6275667" cy="4857134"/>
          </a:xfrm>
          <a:prstGeom prst="rect">
            <a:avLst/>
          </a:prstGeom>
        </p:spPr>
      </p:pic>
    </p:spTree>
    <p:extLst>
      <p:ext uri="{BB962C8B-B14F-4D97-AF65-F5344CB8AC3E}">
        <p14:creationId xmlns:p14="http://schemas.microsoft.com/office/powerpoint/2010/main" val="501587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7" name="Straight Connector 4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35376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6301969-EC06-F7F2-09A1-E5317871C087}"/>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a:solidFill>
                  <a:srgbClr val="FFFFFF"/>
                </a:solidFill>
              </a:rPr>
              <a:t>Our User Interface</a:t>
            </a:r>
          </a:p>
        </p:txBody>
      </p:sp>
      <p:cxnSp>
        <p:nvCxnSpPr>
          <p:cNvPr id="53" name="Straight Connector 52">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a:extLst>
              <a:ext uri="{FF2B5EF4-FFF2-40B4-BE49-F238E27FC236}">
                <a16:creationId xmlns:a16="http://schemas.microsoft.com/office/drawing/2014/main" id="{7C26AE49-A6B8-C5DE-16BB-2CB9083923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786" r="3015"/>
          <a:stretch/>
        </p:blipFill>
        <p:spPr>
          <a:xfrm>
            <a:off x="4933741" y="640080"/>
            <a:ext cx="6624261" cy="5419075"/>
          </a:xfrm>
          <a:prstGeom prst="rect">
            <a:avLst/>
          </a:prstGeom>
        </p:spPr>
      </p:pic>
    </p:spTree>
    <p:extLst>
      <p:ext uri="{BB962C8B-B14F-4D97-AF65-F5344CB8AC3E}">
        <p14:creationId xmlns:p14="http://schemas.microsoft.com/office/powerpoint/2010/main" val="4273765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FB2D5-E756-044E-24A4-B15ED6F49E9E}"/>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Tasks added</a:t>
            </a:r>
          </a:p>
        </p:txBody>
      </p:sp>
      <p:pic>
        <p:nvPicPr>
          <p:cNvPr id="5" name="Content Placeholder 4" descr="A screenshot of a computer">
            <a:extLst>
              <a:ext uri="{FF2B5EF4-FFF2-40B4-BE49-F238E27FC236}">
                <a16:creationId xmlns:a16="http://schemas.microsoft.com/office/drawing/2014/main" id="{CE440CCF-A69C-C12A-2682-FAE75DC434E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4912" r="1" b="1"/>
          <a:stretch/>
        </p:blipFill>
        <p:spPr>
          <a:xfrm>
            <a:off x="633999" y="806245"/>
            <a:ext cx="6912217" cy="4739147"/>
          </a:xfrm>
          <a:prstGeom prst="rect">
            <a:avLst/>
          </a:prstGeom>
        </p:spPr>
      </p:pic>
      <p:cxnSp>
        <p:nvCxnSpPr>
          <p:cNvPr id="29" name="Straight Connector 28">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34996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FCC3D-BF7A-669A-247C-2FE89BEF776E}"/>
              </a:ext>
            </a:extLst>
          </p:cNvPr>
          <p:cNvSpPr>
            <a:spLocks noGrp="1"/>
          </p:cNvSpPr>
          <p:nvPr>
            <p:ph type="title"/>
          </p:nvPr>
        </p:nvSpPr>
        <p:spPr>
          <a:xfrm>
            <a:off x="878911" y="643468"/>
            <a:ext cx="3177847" cy="1674180"/>
          </a:xfrm>
        </p:spPr>
        <p:txBody>
          <a:bodyPr vert="horz" lIns="91440" tIns="45720" rIns="91440" bIns="45720" rtlCol="0">
            <a:normAutofit/>
          </a:bodyPr>
          <a:lstStyle/>
          <a:p>
            <a:r>
              <a:rPr lang="en-US" sz="4000"/>
              <a:t>User’s calendar view</a:t>
            </a:r>
          </a:p>
        </p:txBody>
      </p:sp>
      <p:cxnSp>
        <p:nvCxnSpPr>
          <p:cNvPr id="38" name="Straight Connector 37">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Content Placeholder 27">
            <a:extLst>
              <a:ext uri="{FF2B5EF4-FFF2-40B4-BE49-F238E27FC236}">
                <a16:creationId xmlns:a16="http://schemas.microsoft.com/office/drawing/2014/main" id="{7F51FA0D-64A6-412B-3AA5-F8D5A548D3AF}"/>
              </a:ext>
            </a:extLst>
          </p:cNvPr>
          <p:cNvSpPr>
            <a:spLocks noGrp="1"/>
          </p:cNvSpPr>
          <p:nvPr>
            <p:ph idx="1"/>
          </p:nvPr>
        </p:nvSpPr>
        <p:spPr>
          <a:xfrm>
            <a:off x="858064" y="2639380"/>
            <a:ext cx="3205049" cy="3229714"/>
          </a:xfrm>
        </p:spPr>
        <p:txBody>
          <a:bodyPr>
            <a:normAutofit/>
          </a:bodyPr>
          <a:lstStyle/>
          <a:p>
            <a:r>
              <a:rPr lang="en-US" dirty="0"/>
              <a:t>The tasks that the user enters are fetched from the database and shown in their personal calendar. </a:t>
            </a:r>
          </a:p>
        </p:txBody>
      </p:sp>
      <p:pic>
        <p:nvPicPr>
          <p:cNvPr id="5" name="Content Placeholder 4" descr="A screenshot of a calendar">
            <a:extLst>
              <a:ext uri="{FF2B5EF4-FFF2-40B4-BE49-F238E27FC236}">
                <a16:creationId xmlns:a16="http://schemas.microsoft.com/office/drawing/2014/main" id="{5108E2DF-9C70-8206-2D25-3C901D22F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3447" y="1179871"/>
            <a:ext cx="6892560" cy="4159041"/>
          </a:xfrm>
          <a:prstGeom prst="rect">
            <a:avLst/>
          </a:prstGeom>
        </p:spPr>
      </p:pic>
      <p:sp>
        <p:nvSpPr>
          <p:cNvPr id="40" name="Rectangle 39">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79429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id="{C7E95725-7B55-1CA9-B772-07D0A27DF1A1}"/>
              </a:ext>
            </a:extLst>
          </p:cNvPr>
          <p:cNvSpPr>
            <a:spLocks noGrp="1"/>
          </p:cNvSpPr>
          <p:nvPr>
            <p:ph type="title"/>
          </p:nvPr>
        </p:nvSpPr>
        <p:spPr>
          <a:xfrm>
            <a:off x="7859485" y="634946"/>
            <a:ext cx="3690257" cy="1450757"/>
          </a:xfrm>
        </p:spPr>
        <p:txBody>
          <a:bodyPr>
            <a:normAutofit/>
          </a:bodyPr>
          <a:lstStyle/>
          <a:p>
            <a:r>
              <a:rPr lang="en-US" dirty="0"/>
              <a:t>Database connection</a:t>
            </a:r>
          </a:p>
        </p:txBody>
      </p:sp>
      <p:pic>
        <p:nvPicPr>
          <p:cNvPr id="5" name="Content Placeholder 4" descr="A screenshot of a computer&#10;&#10;AI-generated content may be incorrect.">
            <a:extLst>
              <a:ext uri="{FF2B5EF4-FFF2-40B4-BE49-F238E27FC236}">
                <a16:creationId xmlns:a16="http://schemas.microsoft.com/office/drawing/2014/main" id="{F0B57537-C163-5A8A-7633-6CCD2302A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634947"/>
            <a:ext cx="6583227" cy="5024070"/>
          </a:xfrm>
          <a:prstGeom prst="rect">
            <a:avLst/>
          </a:prstGeom>
        </p:spPr>
      </p:pic>
      <p:cxnSp>
        <p:nvCxnSpPr>
          <p:cNvPr id="57" name="Straight Connector 56">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Content Placeholder 8">
            <a:extLst>
              <a:ext uri="{FF2B5EF4-FFF2-40B4-BE49-F238E27FC236}">
                <a16:creationId xmlns:a16="http://schemas.microsoft.com/office/drawing/2014/main" id="{74D61EAB-EEC0-7DD4-E887-FFAA5F091F5D}"/>
              </a:ext>
            </a:extLst>
          </p:cNvPr>
          <p:cNvSpPr>
            <a:spLocks noGrp="1"/>
          </p:cNvSpPr>
          <p:nvPr>
            <p:ph idx="1"/>
          </p:nvPr>
        </p:nvSpPr>
        <p:spPr>
          <a:xfrm>
            <a:off x="7859485" y="2407436"/>
            <a:ext cx="3690257" cy="3461658"/>
          </a:xfrm>
        </p:spPr>
        <p:txBody>
          <a:bodyPr>
            <a:normAutofit/>
          </a:bodyPr>
          <a:lstStyle/>
          <a:p>
            <a:r>
              <a:rPr lang="en-US" dirty="0"/>
              <a:t>Tasks that the user entered are successfully loaded into the database.</a:t>
            </a:r>
          </a:p>
        </p:txBody>
      </p:sp>
      <p:sp>
        <p:nvSpPr>
          <p:cNvPr id="55" name="Rectangle 54">
            <a:extLst>
              <a:ext uri="{FF2B5EF4-FFF2-40B4-BE49-F238E27FC236}">
                <a16:creationId xmlns:a16="http://schemas.microsoft.com/office/drawing/2014/main" id="{F2BDE551-930A-4FE1-8434-09824E324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58916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4B8CBA7-7A63-2D14-45C8-52F6A5EE341E}"/>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Changes that were made</a:t>
            </a:r>
          </a:p>
        </p:txBody>
      </p:sp>
      <p:graphicFrame>
        <p:nvGraphicFramePr>
          <p:cNvPr id="26" name="Content Placeholder 2">
            <a:extLst>
              <a:ext uri="{FF2B5EF4-FFF2-40B4-BE49-F238E27FC236}">
                <a16:creationId xmlns:a16="http://schemas.microsoft.com/office/drawing/2014/main" id="{D51DF8E8-E048-AA7B-64CF-3F72F8B48FC7}"/>
              </a:ext>
            </a:extLst>
          </p:cNvPr>
          <p:cNvGraphicFramePr>
            <a:graphicFrameLocks noGrp="1"/>
          </p:cNvGraphicFramePr>
          <p:nvPr>
            <p:ph idx="1"/>
            <p:extLst>
              <p:ext uri="{D42A27DB-BD31-4B8C-83A1-F6EECF244321}">
                <p14:modId xmlns:p14="http://schemas.microsoft.com/office/powerpoint/2010/main" val="261830269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8240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DFEBD0D2-AA2A-4936-A509-D629383EF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556AF0-E5F1-B57C-08DF-A4552AA87CD3}"/>
              </a:ext>
            </a:extLst>
          </p:cNvPr>
          <p:cNvSpPr>
            <a:spLocks noGrp="1"/>
          </p:cNvSpPr>
          <p:nvPr>
            <p:ph type="title"/>
          </p:nvPr>
        </p:nvSpPr>
        <p:spPr>
          <a:xfrm>
            <a:off x="8177212" y="634946"/>
            <a:ext cx="3372529" cy="5055904"/>
          </a:xfrm>
        </p:spPr>
        <p:txBody>
          <a:bodyPr anchor="ctr">
            <a:normAutofit/>
          </a:bodyPr>
          <a:lstStyle/>
          <a:p>
            <a:r>
              <a:rPr lang="en-US"/>
              <a:t>Lessons Learned</a:t>
            </a:r>
            <a:endParaRPr lang="en-US" dirty="0"/>
          </a:p>
        </p:txBody>
      </p:sp>
      <p:cxnSp>
        <p:nvCxnSpPr>
          <p:cNvPr id="7" name="Straight Connector 6">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6506110-E6E1-4309-83FA-C6B068FA3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10" name="Content Placeholder 2">
            <a:extLst>
              <a:ext uri="{FF2B5EF4-FFF2-40B4-BE49-F238E27FC236}">
                <a16:creationId xmlns:a16="http://schemas.microsoft.com/office/drawing/2014/main" id="{32854732-FCA5-00A0-CD1D-297E7DE8B10D}"/>
              </a:ext>
            </a:extLst>
          </p:cNvPr>
          <p:cNvGraphicFramePr>
            <a:graphicFrameLocks noGrp="1"/>
          </p:cNvGraphicFramePr>
          <p:nvPr>
            <p:ph idx="1"/>
            <p:extLst>
              <p:ext uri="{D42A27DB-BD31-4B8C-83A1-F6EECF244321}">
                <p14:modId xmlns:p14="http://schemas.microsoft.com/office/powerpoint/2010/main" val="2885680880"/>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0247031"/>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Ion Boardroom</Template>
  <TotalTime>631</TotalTime>
  <Words>227</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Univers</vt:lpstr>
      <vt:lpstr>Univers Condensed</vt:lpstr>
      <vt:lpstr>Wingdings</vt:lpstr>
      <vt:lpstr>RetrospectVTI</vt:lpstr>
      <vt:lpstr>Plan AI </vt:lpstr>
      <vt:lpstr>Executive Summary</vt:lpstr>
      <vt:lpstr>Welcome to Plan AI</vt:lpstr>
      <vt:lpstr>Our User Interface</vt:lpstr>
      <vt:lpstr>Tasks added</vt:lpstr>
      <vt:lpstr>User’s calendar view</vt:lpstr>
      <vt:lpstr>Database connection</vt:lpstr>
      <vt:lpstr>Changes that were made</vt:lpstr>
      <vt:lpstr>Lessons Learned</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Ashley Kamper</dc:creator>
  <cp:lastModifiedBy>Ashley Kamper</cp:lastModifiedBy>
  <cp:revision>1</cp:revision>
  <dcterms:created xsi:type="dcterms:W3CDTF">2025-05-04T14:00:57Z</dcterms:created>
  <dcterms:modified xsi:type="dcterms:W3CDTF">2025-05-05T04:17:35Z</dcterms:modified>
</cp:coreProperties>
</file>