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57" r:id="rId5"/>
    <p:sldId id="262" r:id="rId6"/>
    <p:sldId id="264" r:id="rId7"/>
    <p:sldId id="271" r:id="rId8"/>
    <p:sldId id="265" r:id="rId9"/>
    <p:sldId id="266" r:id="rId10"/>
    <p:sldId id="267" r:id="rId11"/>
    <p:sldId id="268" r:id="rId12"/>
    <p:sldId id="263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4A3FE-B527-69F4-31A4-4660D32A345C}" v="137" dt="2025-03-09T01:13:38.406"/>
    <p1510:client id="{38C91001-6C23-519F-B03E-6023D4527F23}" v="7" dt="2025-03-10T03:35:37.801"/>
    <p1510:client id="{5FB30EA9-5949-9198-EA1D-A908107DCDCB}" v="32" dt="2025-03-09T23:09:40.371"/>
    <p1510:client id="{A8AAF859-894B-DA0F-6D65-B872F932E684}" v="292" dt="2025-03-10T03:29:22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Kamper" userId="S::ak268412@my.stchas.edu::8d897baa-f7d5-40a3-a3f4-b8e1b27ef71f" providerId="AD" clId="Web-{6474E719-7CE9-06B6-3F68-D5267A2B8F55}"/>
    <pc:docChg chg="addSld delSld modSld sldOrd">
      <pc:chgData name="Ashley Kamper" userId="S::ak268412@my.stchas.edu::8d897baa-f7d5-40a3-a3f4-b8e1b27ef71f" providerId="AD" clId="Web-{6474E719-7CE9-06B6-3F68-D5267A2B8F55}" dt="2025-03-04T23:19:18.836" v="1068" actId="20577"/>
      <pc:docMkLst>
        <pc:docMk/>
      </pc:docMkLst>
      <pc:sldChg chg="addSp delSp modSp del">
        <pc:chgData name="Ashley Kamper" userId="S::ak268412@my.stchas.edu::8d897baa-f7d5-40a3-a3f4-b8e1b27ef71f" providerId="AD" clId="Web-{6474E719-7CE9-06B6-3F68-D5267A2B8F55}" dt="2025-03-04T22:00:54.637" v="149"/>
        <pc:sldMkLst>
          <pc:docMk/>
          <pc:sldMk cId="1813980755" sldId="256"/>
        </pc:sldMkLst>
      </pc:sldChg>
      <pc:sldChg chg="addSp delSp modSp">
        <pc:chgData name="Ashley Kamper" userId="S::ak268412@my.stchas.edu::8d897baa-f7d5-40a3-a3f4-b8e1b27ef71f" providerId="AD" clId="Web-{6474E719-7CE9-06B6-3F68-D5267A2B8F55}" dt="2025-03-04T22:09:48.715" v="266" actId="14100"/>
        <pc:sldMkLst>
          <pc:docMk/>
          <pc:sldMk cId="2571413553" sldId="257"/>
        </pc:sldMkLst>
        <pc:spChg chg="mod">
          <ac:chgData name="Ashley Kamper" userId="S::ak268412@my.stchas.edu::8d897baa-f7d5-40a3-a3f4-b8e1b27ef71f" providerId="AD" clId="Web-{6474E719-7CE9-06B6-3F68-D5267A2B8F55}" dt="2025-03-04T22:09:41.215" v="265" actId="20577"/>
          <ac:spMkLst>
            <pc:docMk/>
            <pc:sldMk cId="2571413553" sldId="257"/>
            <ac:spMk id="2" creationId="{0B7FA69F-D4BE-E1D2-F620-896239D1CE9F}"/>
          </ac:spMkLst>
        </pc:spChg>
        <pc:picChg chg="add mod ord">
          <ac:chgData name="Ashley Kamper" userId="S::ak268412@my.stchas.edu::8d897baa-f7d5-40a3-a3f4-b8e1b27ef71f" providerId="AD" clId="Web-{6474E719-7CE9-06B6-3F68-D5267A2B8F55}" dt="2025-03-04T22:09:48.715" v="266" actId="14100"/>
          <ac:picMkLst>
            <pc:docMk/>
            <pc:sldMk cId="2571413553" sldId="257"/>
            <ac:picMk id="4" creationId="{058E31A4-8267-6E99-2351-0FF1A3AF8786}"/>
          </ac:picMkLst>
        </pc:picChg>
      </pc:sldChg>
      <pc:sldChg chg="addSp delSp modSp ord">
        <pc:chgData name="Ashley Kamper" userId="S::ak268412@my.stchas.edu::8d897baa-f7d5-40a3-a3f4-b8e1b27ef71f" providerId="AD" clId="Web-{6474E719-7CE9-06B6-3F68-D5267A2B8F55}" dt="2025-03-04T22:03:52.590" v="202"/>
        <pc:sldMkLst>
          <pc:docMk/>
          <pc:sldMk cId="1966082165" sldId="258"/>
        </pc:sldMkLst>
        <pc:spChg chg="mod ord">
          <ac:chgData name="Ashley Kamper" userId="S::ak268412@my.stchas.edu::8d897baa-f7d5-40a3-a3f4-b8e1b27ef71f" providerId="AD" clId="Web-{6474E719-7CE9-06B6-3F68-D5267A2B8F55}" dt="2025-03-04T21:55:27.637" v="144"/>
          <ac:spMkLst>
            <pc:docMk/>
            <pc:sldMk cId="1966082165" sldId="258"/>
            <ac:spMk id="2" creationId="{3E79F0C7-DFE1-6E1A-FDE6-06D95781EBF5}"/>
          </ac:spMkLst>
        </pc:spChg>
        <pc:spChg chg="mod">
          <ac:chgData name="Ashley Kamper" userId="S::ak268412@my.stchas.edu::8d897baa-f7d5-40a3-a3f4-b8e1b27ef71f" providerId="AD" clId="Web-{6474E719-7CE9-06B6-3F68-D5267A2B8F55}" dt="2025-03-04T21:57:45.012" v="147" actId="20577"/>
          <ac:spMkLst>
            <pc:docMk/>
            <pc:sldMk cId="1966082165" sldId="258"/>
            <ac:spMk id="4" creationId="{F598C77D-75CA-1BAA-DA03-1909AD5B098A}"/>
          </ac:spMkLst>
        </pc:spChg>
        <pc:spChg chg="add">
          <ac:chgData name="Ashley Kamper" userId="S::ak268412@my.stchas.edu::8d897baa-f7d5-40a3-a3f4-b8e1b27ef71f" providerId="AD" clId="Web-{6474E719-7CE9-06B6-3F68-D5267A2B8F55}" dt="2025-03-04T21:55:27.637" v="144"/>
          <ac:spMkLst>
            <pc:docMk/>
            <pc:sldMk cId="1966082165" sldId="258"/>
            <ac:spMk id="38" creationId="{8930EBA3-4D2E-42E8-B828-834555328D85}"/>
          </ac:spMkLst>
        </pc:spChg>
        <pc:spChg chg="add">
          <ac:chgData name="Ashley Kamper" userId="S::ak268412@my.stchas.edu::8d897baa-f7d5-40a3-a3f4-b8e1b27ef71f" providerId="AD" clId="Web-{6474E719-7CE9-06B6-3F68-D5267A2B8F55}" dt="2025-03-04T21:55:27.637" v="144"/>
          <ac:spMkLst>
            <pc:docMk/>
            <pc:sldMk cId="1966082165" sldId="258"/>
            <ac:spMk id="39" creationId="{E58B2195-5055-402F-A3E7-53FF0E4980C3}"/>
          </ac:spMkLst>
        </pc:spChg>
        <pc:spChg chg="add">
          <ac:chgData name="Ashley Kamper" userId="S::ak268412@my.stchas.edu::8d897baa-f7d5-40a3-a3f4-b8e1b27ef71f" providerId="AD" clId="Web-{6474E719-7CE9-06B6-3F68-D5267A2B8F55}" dt="2025-03-04T21:55:27.637" v="144"/>
          <ac:spMkLst>
            <pc:docMk/>
            <pc:sldMk cId="1966082165" sldId="258"/>
            <ac:spMk id="40" creationId="{528AA953-F4F9-4DC5-97C7-491F4AF937DC}"/>
          </ac:spMkLst>
        </pc:spChg>
        <pc:picChg chg="mod ord">
          <ac:chgData name="Ashley Kamper" userId="S::ak268412@my.stchas.edu::8d897baa-f7d5-40a3-a3f4-b8e1b27ef71f" providerId="AD" clId="Web-{6474E719-7CE9-06B6-3F68-D5267A2B8F55}" dt="2025-03-04T21:55:27.637" v="144"/>
          <ac:picMkLst>
            <pc:docMk/>
            <pc:sldMk cId="1966082165" sldId="258"/>
            <ac:picMk id="5" creationId="{A5585757-9F9A-BBF8-1B0A-C5E6B79E0345}"/>
          </ac:picMkLst>
        </pc:picChg>
      </pc:sldChg>
      <pc:sldChg chg="new del">
        <pc:chgData name="Ashley Kamper" userId="S::ak268412@my.stchas.edu::8d897baa-f7d5-40a3-a3f4-b8e1b27ef71f" providerId="AD" clId="Web-{6474E719-7CE9-06B6-3F68-D5267A2B8F55}" dt="2025-03-04T22:00:59.903" v="151"/>
        <pc:sldMkLst>
          <pc:docMk/>
          <pc:sldMk cId="1396044000" sldId="259"/>
        </pc:sldMkLst>
      </pc:sldChg>
      <pc:sldChg chg="addSp modSp new del mod ord setBg">
        <pc:chgData name="Ashley Kamper" userId="S::ak268412@my.stchas.edu::8d897baa-f7d5-40a3-a3f4-b8e1b27ef71f" providerId="AD" clId="Web-{6474E719-7CE9-06B6-3F68-D5267A2B8F55}" dt="2025-03-04T22:03:48.950" v="200"/>
        <pc:sldMkLst>
          <pc:docMk/>
          <pc:sldMk cId="2689002969" sldId="259"/>
        </pc:sldMkLst>
      </pc:sldChg>
      <pc:sldChg chg="addSp modSp new mod setBg">
        <pc:chgData name="Ashley Kamper" userId="S::ak268412@my.stchas.edu::8d897baa-f7d5-40a3-a3f4-b8e1b27ef71f" providerId="AD" clId="Web-{6474E719-7CE9-06B6-3F68-D5267A2B8F55}" dt="2025-03-04T22:04:37.403" v="232"/>
        <pc:sldMkLst>
          <pc:docMk/>
          <pc:sldMk cId="3573570449" sldId="259"/>
        </pc:sldMkLst>
        <pc:spChg chg="mod">
          <ac:chgData name="Ashley Kamper" userId="S::ak268412@my.stchas.edu::8d897baa-f7d5-40a3-a3f4-b8e1b27ef71f" providerId="AD" clId="Web-{6474E719-7CE9-06B6-3F68-D5267A2B8F55}" dt="2025-03-04T22:04:37.403" v="232"/>
          <ac:spMkLst>
            <pc:docMk/>
            <pc:sldMk cId="3573570449" sldId="259"/>
            <ac:spMk id="2" creationId="{CF08F99E-297D-9202-D9D2-0964FDC5C73F}"/>
          </ac:spMkLst>
        </pc:spChg>
        <pc:spChg chg="mod">
          <ac:chgData name="Ashley Kamper" userId="S::ak268412@my.stchas.edu::8d897baa-f7d5-40a3-a3f4-b8e1b27ef71f" providerId="AD" clId="Web-{6474E719-7CE9-06B6-3F68-D5267A2B8F55}" dt="2025-03-04T22:04:37.403" v="232"/>
          <ac:spMkLst>
            <pc:docMk/>
            <pc:sldMk cId="3573570449" sldId="259"/>
            <ac:spMk id="3" creationId="{E26F9D5B-8942-CB0E-B0EC-98D4C08E35B2}"/>
          </ac:spMkLst>
        </pc:spChg>
        <pc:spChg chg="add">
          <ac:chgData name="Ashley Kamper" userId="S::ak268412@my.stchas.edu::8d897baa-f7d5-40a3-a3f4-b8e1b27ef71f" providerId="AD" clId="Web-{6474E719-7CE9-06B6-3F68-D5267A2B8F55}" dt="2025-03-04T22:04:37.403" v="232"/>
          <ac:spMkLst>
            <pc:docMk/>
            <pc:sldMk cId="3573570449" sldId="259"/>
            <ac:spMk id="8" creationId="{934F1179-B481-4F9E-BCA3-AFB972070F83}"/>
          </ac:spMkLst>
        </pc:spChg>
        <pc:spChg chg="add">
          <ac:chgData name="Ashley Kamper" userId="S::ak268412@my.stchas.edu::8d897baa-f7d5-40a3-a3f4-b8e1b27ef71f" providerId="AD" clId="Web-{6474E719-7CE9-06B6-3F68-D5267A2B8F55}" dt="2025-03-04T22:04:37.403" v="232"/>
          <ac:spMkLst>
            <pc:docMk/>
            <pc:sldMk cId="3573570449" sldId="259"/>
            <ac:spMk id="10" creationId="{827DC2C4-B485-428A-BF4A-472D2967F47F}"/>
          </ac:spMkLst>
        </pc:spChg>
        <pc:spChg chg="add">
          <ac:chgData name="Ashley Kamper" userId="S::ak268412@my.stchas.edu::8d897baa-f7d5-40a3-a3f4-b8e1b27ef71f" providerId="AD" clId="Web-{6474E719-7CE9-06B6-3F68-D5267A2B8F55}" dt="2025-03-04T22:04:37.403" v="232"/>
          <ac:spMkLst>
            <pc:docMk/>
            <pc:sldMk cId="3573570449" sldId="259"/>
            <ac:spMk id="12" creationId="{EE04B5EB-F158-4507-90DD-BD23620C7CC9}"/>
          </ac:spMkLst>
        </pc:spChg>
      </pc:sldChg>
      <pc:sldChg chg="modSp new">
        <pc:chgData name="Ashley Kamper" userId="S::ak268412@my.stchas.edu::8d897baa-f7d5-40a3-a3f4-b8e1b27ef71f" providerId="AD" clId="Web-{6474E719-7CE9-06B6-3F68-D5267A2B8F55}" dt="2025-03-04T22:10:10.700" v="277" actId="20577"/>
        <pc:sldMkLst>
          <pc:docMk/>
          <pc:sldMk cId="3938154747" sldId="260"/>
        </pc:sldMkLst>
      </pc:sldChg>
      <pc:sldChg chg="addSp modSp new mod ord setBg">
        <pc:chgData name="Ashley Kamper" userId="S::ak268412@my.stchas.edu::8d897baa-f7d5-40a3-a3f4-b8e1b27ef71f" providerId="AD" clId="Web-{6474E719-7CE9-06B6-3F68-D5267A2B8F55}" dt="2025-03-04T22:22:43.262" v="569" actId="20577"/>
        <pc:sldMkLst>
          <pc:docMk/>
          <pc:sldMk cId="1776402540" sldId="261"/>
        </pc:sldMkLst>
        <pc:spChg chg="mod">
          <ac:chgData name="Ashley Kamper" userId="S::ak268412@my.stchas.edu::8d897baa-f7d5-40a3-a3f4-b8e1b27ef71f" providerId="AD" clId="Web-{6474E719-7CE9-06B6-3F68-D5267A2B8F55}" dt="2025-03-04T22:18:08.965" v="411"/>
          <ac:spMkLst>
            <pc:docMk/>
            <pc:sldMk cId="1776402540" sldId="261"/>
            <ac:spMk id="2" creationId="{FF11A180-F27F-D6A8-5208-1F09E9600816}"/>
          </ac:spMkLst>
        </pc:spChg>
        <pc:spChg chg="mod">
          <ac:chgData name="Ashley Kamper" userId="S::ak268412@my.stchas.edu::8d897baa-f7d5-40a3-a3f4-b8e1b27ef71f" providerId="AD" clId="Web-{6474E719-7CE9-06B6-3F68-D5267A2B8F55}" dt="2025-03-04T22:22:43.262" v="569" actId="20577"/>
          <ac:spMkLst>
            <pc:docMk/>
            <pc:sldMk cId="1776402540" sldId="261"/>
            <ac:spMk id="3" creationId="{E2C09E18-F743-FA73-3683-6BE6695FF90E}"/>
          </ac:spMkLst>
        </pc:spChg>
        <pc:spChg chg="add">
          <ac:chgData name="Ashley Kamper" userId="S::ak268412@my.stchas.edu::8d897baa-f7d5-40a3-a3f4-b8e1b27ef71f" providerId="AD" clId="Web-{6474E719-7CE9-06B6-3F68-D5267A2B8F55}" dt="2025-03-04T22:18:08.965" v="411"/>
          <ac:spMkLst>
            <pc:docMk/>
            <pc:sldMk cId="1776402540" sldId="261"/>
            <ac:spMk id="8" creationId="{081EA652-8C6A-4E69-BEB9-170809474553}"/>
          </ac:spMkLst>
        </pc:spChg>
        <pc:spChg chg="add">
          <ac:chgData name="Ashley Kamper" userId="S::ak268412@my.stchas.edu::8d897baa-f7d5-40a3-a3f4-b8e1b27ef71f" providerId="AD" clId="Web-{6474E719-7CE9-06B6-3F68-D5267A2B8F55}" dt="2025-03-04T22:18:08.965" v="411"/>
          <ac:spMkLst>
            <pc:docMk/>
            <pc:sldMk cId="1776402540" sldId="261"/>
            <ac:spMk id="10" creationId="{5298780A-33B9-4EA2-8F67-DE68AD62841B}"/>
          </ac:spMkLst>
        </pc:spChg>
        <pc:spChg chg="add">
          <ac:chgData name="Ashley Kamper" userId="S::ak268412@my.stchas.edu::8d897baa-f7d5-40a3-a3f4-b8e1b27ef71f" providerId="AD" clId="Web-{6474E719-7CE9-06B6-3F68-D5267A2B8F55}" dt="2025-03-04T22:18:08.965" v="411"/>
          <ac:spMkLst>
            <pc:docMk/>
            <pc:sldMk cId="1776402540" sldId="261"/>
            <ac:spMk id="12" creationId="{7F488E8B-4E1E-4402-8935-D4E6C02615C7}"/>
          </ac:spMkLst>
        </pc:spChg>
        <pc:cxnChg chg="add">
          <ac:chgData name="Ashley Kamper" userId="S::ak268412@my.stchas.edu::8d897baa-f7d5-40a3-a3f4-b8e1b27ef71f" providerId="AD" clId="Web-{6474E719-7CE9-06B6-3F68-D5267A2B8F55}" dt="2025-03-04T22:18:08.965" v="411"/>
          <ac:cxnSpMkLst>
            <pc:docMk/>
            <pc:sldMk cId="1776402540" sldId="261"/>
            <ac:cxnSpMk id="14" creationId="{23AAC9B5-8015-485C-ACF9-A750390E9A56}"/>
          </ac:cxnSpMkLst>
        </pc:cxnChg>
      </pc:sldChg>
      <pc:sldChg chg="new">
        <pc:chgData name="Ashley Kamper" userId="S::ak268412@my.stchas.edu::8d897baa-f7d5-40a3-a3f4-b8e1b27ef71f" providerId="AD" clId="Web-{6474E719-7CE9-06B6-3F68-D5267A2B8F55}" dt="2025-03-04T22:16:52.262" v="408"/>
        <pc:sldMkLst>
          <pc:docMk/>
          <pc:sldMk cId="3552759581" sldId="262"/>
        </pc:sldMkLst>
      </pc:sldChg>
      <pc:sldChg chg="addSp modSp new mod setBg">
        <pc:chgData name="Ashley Kamper" userId="S::ak268412@my.stchas.edu::8d897baa-f7d5-40a3-a3f4-b8e1b27ef71f" providerId="AD" clId="Web-{6474E719-7CE9-06B6-3F68-D5267A2B8F55}" dt="2025-03-04T22:28:49.418" v="612" actId="20577"/>
        <pc:sldMkLst>
          <pc:docMk/>
          <pc:sldMk cId="1151322980" sldId="263"/>
        </pc:sldMkLst>
        <pc:spChg chg="mod">
          <ac:chgData name="Ashley Kamper" userId="S::ak268412@my.stchas.edu::8d897baa-f7d5-40a3-a3f4-b8e1b27ef71f" providerId="AD" clId="Web-{6474E719-7CE9-06B6-3F68-D5267A2B8F55}" dt="2025-03-04T22:27:35.340" v="575"/>
          <ac:spMkLst>
            <pc:docMk/>
            <pc:sldMk cId="1151322980" sldId="263"/>
            <ac:spMk id="2" creationId="{2E7282A3-8760-E591-A80A-C76C7729C1F8}"/>
          </ac:spMkLst>
        </pc:spChg>
        <pc:spChg chg="mod">
          <ac:chgData name="Ashley Kamper" userId="S::ak268412@my.stchas.edu::8d897baa-f7d5-40a3-a3f4-b8e1b27ef71f" providerId="AD" clId="Web-{6474E719-7CE9-06B6-3F68-D5267A2B8F55}" dt="2025-03-04T22:28:49.418" v="612" actId="20577"/>
          <ac:spMkLst>
            <pc:docMk/>
            <pc:sldMk cId="1151322980" sldId="263"/>
            <ac:spMk id="3" creationId="{FF651F6B-048B-938A-791E-22DEE6C68809}"/>
          </ac:spMkLst>
        </pc:spChg>
        <pc:spChg chg="add">
          <ac:chgData name="Ashley Kamper" userId="S::ak268412@my.stchas.edu::8d897baa-f7d5-40a3-a3f4-b8e1b27ef71f" providerId="AD" clId="Web-{6474E719-7CE9-06B6-3F68-D5267A2B8F55}" dt="2025-03-04T22:27:35.340" v="575"/>
          <ac:spMkLst>
            <pc:docMk/>
            <pc:sldMk cId="1151322980" sldId="263"/>
            <ac:spMk id="9" creationId="{C0763A76-9F1C-4FC5-82B7-DD475DA461B2}"/>
          </ac:spMkLst>
        </pc:spChg>
        <pc:spChg chg="add">
          <ac:chgData name="Ashley Kamper" userId="S::ak268412@my.stchas.edu::8d897baa-f7d5-40a3-a3f4-b8e1b27ef71f" providerId="AD" clId="Web-{6474E719-7CE9-06B6-3F68-D5267A2B8F55}" dt="2025-03-04T22:27:35.340" v="575"/>
          <ac:spMkLst>
            <pc:docMk/>
            <pc:sldMk cId="1151322980" sldId="263"/>
            <ac:spMk id="11" creationId="{E81BF4F6-F2CF-4984-9D14-D6966D92F99F}"/>
          </ac:spMkLst>
        </pc:spChg>
        <pc:picChg chg="add">
          <ac:chgData name="Ashley Kamper" userId="S::ak268412@my.stchas.edu::8d897baa-f7d5-40a3-a3f4-b8e1b27ef71f" providerId="AD" clId="Web-{6474E719-7CE9-06B6-3F68-D5267A2B8F55}" dt="2025-03-04T22:27:35.340" v="575"/>
          <ac:picMkLst>
            <pc:docMk/>
            <pc:sldMk cId="1151322980" sldId="263"/>
            <ac:picMk id="5" creationId="{16367896-698A-2F7D-3F83-968C52B3FF79}"/>
          </ac:picMkLst>
        </pc:picChg>
      </pc:sldChg>
      <pc:sldChg chg="modSp new">
        <pc:chgData name="Ashley Kamper" userId="S::ak268412@my.stchas.edu::8d897baa-f7d5-40a3-a3f4-b8e1b27ef71f" providerId="AD" clId="Web-{6474E719-7CE9-06B6-3F68-D5267A2B8F55}" dt="2025-03-04T22:31:45.731" v="622" actId="20577"/>
        <pc:sldMkLst>
          <pc:docMk/>
          <pc:sldMk cId="1775646133" sldId="264"/>
        </pc:sldMkLst>
        <pc:spChg chg="mod">
          <ac:chgData name="Ashley Kamper" userId="S::ak268412@my.stchas.edu::8d897baa-f7d5-40a3-a3f4-b8e1b27ef71f" providerId="AD" clId="Web-{6474E719-7CE9-06B6-3F68-D5267A2B8F55}" dt="2025-03-04T22:31:45.731" v="622" actId="20577"/>
          <ac:spMkLst>
            <pc:docMk/>
            <pc:sldMk cId="1775646133" sldId="264"/>
            <ac:spMk id="2" creationId="{AAD73592-85E6-899F-F4FD-481072BDB32D}"/>
          </ac:spMkLst>
        </pc:spChg>
      </pc:sldChg>
      <pc:sldChg chg="addSp modSp new del">
        <pc:chgData name="Ashley Kamper" userId="S::ak268412@my.stchas.edu::8d897baa-f7d5-40a3-a3f4-b8e1b27ef71f" providerId="AD" clId="Web-{6474E719-7CE9-06B6-3F68-D5267A2B8F55}" dt="2025-03-04T22:55:19.538" v="799"/>
        <pc:sldMkLst>
          <pc:docMk/>
          <pc:sldMk cId="836612877" sldId="265"/>
        </pc:sldMkLst>
      </pc:sldChg>
      <pc:sldChg chg="addSp delSp modSp new del">
        <pc:chgData name="Ashley Kamper" userId="S::ak268412@my.stchas.edu::8d897baa-f7d5-40a3-a3f4-b8e1b27ef71f" providerId="AD" clId="Web-{6474E719-7CE9-06B6-3F68-D5267A2B8F55}" dt="2025-03-04T23:09:39.805" v="845"/>
        <pc:sldMkLst>
          <pc:docMk/>
          <pc:sldMk cId="1242999151" sldId="265"/>
        </pc:sldMkLst>
      </pc:sldChg>
      <pc:sldChg chg="modSp new">
        <pc:chgData name="Ashley Kamper" userId="S::ak268412@my.stchas.edu::8d897baa-f7d5-40a3-a3f4-b8e1b27ef71f" providerId="AD" clId="Web-{6474E719-7CE9-06B6-3F68-D5267A2B8F55}" dt="2025-03-04T23:19:18.836" v="1068" actId="20577"/>
        <pc:sldMkLst>
          <pc:docMk/>
          <pc:sldMk cId="1412122975" sldId="265"/>
        </pc:sldMkLst>
      </pc:sldChg>
      <pc:sldChg chg="addSp delSp modSp new del">
        <pc:chgData name="Ashley Kamper" userId="S::ak268412@my.stchas.edu::8d897baa-f7d5-40a3-a3f4-b8e1b27ef71f" providerId="AD" clId="Web-{6474E719-7CE9-06B6-3F68-D5267A2B8F55}" dt="2025-03-04T23:07:05.430" v="837"/>
        <pc:sldMkLst>
          <pc:docMk/>
          <pc:sldMk cId="2974176472" sldId="265"/>
        </pc:sldMkLst>
      </pc:sldChg>
      <pc:sldChg chg="addSp delSp modSp new del">
        <pc:chgData name="Ashley Kamper" userId="S::ak268412@my.stchas.edu::8d897baa-f7d5-40a3-a3f4-b8e1b27ef71f" providerId="AD" clId="Web-{6474E719-7CE9-06B6-3F68-D5267A2B8F55}" dt="2025-03-04T22:59:21.976" v="815"/>
        <pc:sldMkLst>
          <pc:docMk/>
          <pc:sldMk cId="3071710339" sldId="265"/>
        </pc:sldMkLst>
      </pc:sldChg>
      <pc:sldChg chg="addSp delSp modSp new del mod setBg">
        <pc:chgData name="Ashley Kamper" userId="S::ak268412@my.stchas.edu::8d897baa-f7d5-40a3-a3f4-b8e1b27ef71f" providerId="AD" clId="Web-{6474E719-7CE9-06B6-3F68-D5267A2B8F55}" dt="2025-03-04T22:48:01.169" v="795"/>
        <pc:sldMkLst>
          <pc:docMk/>
          <pc:sldMk cId="3231143641" sldId="265"/>
        </pc:sldMkLst>
      </pc:sldChg>
      <pc:sldChg chg="addSp delSp modSp new del">
        <pc:chgData name="Ashley Kamper" userId="S::ak268412@my.stchas.edu::8d897baa-f7d5-40a3-a3f4-b8e1b27ef71f" providerId="AD" clId="Web-{6474E719-7CE9-06B6-3F68-D5267A2B8F55}" dt="2025-03-04T22:58:47.835" v="812"/>
        <pc:sldMkLst>
          <pc:docMk/>
          <pc:sldMk cId="3502614524" sldId="265"/>
        </pc:sldMkLst>
      </pc:sldChg>
      <pc:sldChg chg="addSp delSp modSp new del">
        <pc:chgData name="Ashley Kamper" userId="S::ak268412@my.stchas.edu::8d897baa-f7d5-40a3-a3f4-b8e1b27ef71f" providerId="AD" clId="Web-{6474E719-7CE9-06B6-3F68-D5267A2B8F55}" dt="2025-03-04T22:57:32.335" v="809"/>
        <pc:sldMkLst>
          <pc:docMk/>
          <pc:sldMk cId="4146507710" sldId="265"/>
        </pc:sldMkLst>
      </pc:sldChg>
      <pc:sldChg chg="new del">
        <pc:chgData name="Ashley Kamper" userId="S::ak268412@my.stchas.edu::8d897baa-f7d5-40a3-a3f4-b8e1b27ef71f" providerId="AD" clId="Web-{6474E719-7CE9-06B6-3F68-D5267A2B8F55}" dt="2025-03-04T22:59:35.366" v="817"/>
        <pc:sldMkLst>
          <pc:docMk/>
          <pc:sldMk cId="4182045978" sldId="265"/>
        </pc:sldMkLst>
      </pc:sldChg>
    </pc:docChg>
  </pc:docChgLst>
  <pc:docChgLst>
    <pc:chgData name="Ashley Kamper" userId="S::ak268412@my.stchas.edu::8d897baa-f7d5-40a3-a3f4-b8e1b27ef71f" providerId="AD" clId="Web-{26D4A3FE-B527-69F4-31A4-4660D32A345C}"/>
    <pc:docChg chg="addSld delSld modSld sldOrd">
      <pc:chgData name="Ashley Kamper" userId="S::ak268412@my.stchas.edu::8d897baa-f7d5-40a3-a3f4-b8e1b27ef71f" providerId="AD" clId="Web-{26D4A3FE-B527-69F4-31A4-4660D32A345C}" dt="2025-03-09T01:13:38.406" v="136" actId="20577"/>
      <pc:docMkLst>
        <pc:docMk/>
      </pc:docMkLst>
      <pc:sldChg chg="del">
        <pc:chgData name="Ashley Kamper" userId="S::ak268412@my.stchas.edu::8d897baa-f7d5-40a3-a3f4-b8e1b27ef71f" providerId="AD" clId="Web-{26D4A3FE-B527-69F4-31A4-4660D32A345C}" dt="2025-03-08T02:24:50.862" v="1"/>
        <pc:sldMkLst>
          <pc:docMk/>
          <pc:sldMk cId="3938154747" sldId="260"/>
        </pc:sldMkLst>
      </pc:sldChg>
      <pc:sldChg chg="addSp delSp modSp">
        <pc:chgData name="Ashley Kamper" userId="S::ak268412@my.stchas.edu::8d897baa-f7d5-40a3-a3f4-b8e1b27ef71f" providerId="AD" clId="Web-{26D4A3FE-B527-69F4-31A4-4660D32A345C}" dt="2025-03-08T02:25:09.206" v="48" actId="20577"/>
        <pc:sldMkLst>
          <pc:docMk/>
          <pc:sldMk cId="3552759581" sldId="262"/>
        </pc:sldMkLst>
        <pc:spChg chg="mod">
          <ac:chgData name="Ashley Kamper" userId="S::ak268412@my.stchas.edu::8d897baa-f7d5-40a3-a3f4-b8e1b27ef71f" providerId="AD" clId="Web-{26D4A3FE-B527-69F4-31A4-4660D32A345C}" dt="2025-03-08T02:25:09.206" v="48" actId="20577"/>
          <ac:spMkLst>
            <pc:docMk/>
            <pc:sldMk cId="3552759581" sldId="262"/>
            <ac:spMk id="2" creationId="{59D71E12-3C7C-B6F0-EF7F-7812719763D6}"/>
          </ac:spMkLst>
        </pc:spChg>
        <pc:picChg chg="add mod ord">
          <ac:chgData name="Ashley Kamper" userId="S::ak268412@my.stchas.edu::8d897baa-f7d5-40a3-a3f4-b8e1b27ef71f" providerId="AD" clId="Web-{26D4A3FE-B527-69F4-31A4-4660D32A345C}" dt="2025-03-08T02:24:39.050" v="0"/>
          <ac:picMkLst>
            <pc:docMk/>
            <pc:sldMk cId="3552759581" sldId="262"/>
            <ac:picMk id="4" creationId="{359B1C9B-F651-94CF-3DC8-00C3AABF3E82}"/>
          </ac:picMkLst>
        </pc:picChg>
      </pc:sldChg>
      <pc:sldChg chg="modSp">
        <pc:chgData name="Ashley Kamper" userId="S::ak268412@my.stchas.edu::8d897baa-f7d5-40a3-a3f4-b8e1b27ef71f" providerId="AD" clId="Web-{26D4A3FE-B527-69F4-31A4-4660D32A345C}" dt="2025-03-09T01:13:38.406" v="136" actId="20577"/>
        <pc:sldMkLst>
          <pc:docMk/>
          <pc:sldMk cId="1151322980" sldId="263"/>
        </pc:sldMkLst>
        <pc:spChg chg="mod">
          <ac:chgData name="Ashley Kamper" userId="S::ak268412@my.stchas.edu::8d897baa-f7d5-40a3-a3f4-b8e1b27ef71f" providerId="AD" clId="Web-{26D4A3FE-B527-69F4-31A4-4660D32A345C}" dt="2025-03-09T01:13:38.406" v="136" actId="20577"/>
          <ac:spMkLst>
            <pc:docMk/>
            <pc:sldMk cId="1151322980" sldId="263"/>
            <ac:spMk id="3" creationId="{FF651F6B-048B-938A-791E-22DEE6C68809}"/>
          </ac:spMkLst>
        </pc:spChg>
      </pc:sldChg>
      <pc:sldChg chg="addSp delSp modSp mod ord setBg">
        <pc:chgData name="Ashley Kamper" userId="S::ak268412@my.stchas.edu::8d897baa-f7d5-40a3-a3f4-b8e1b27ef71f" providerId="AD" clId="Web-{26D4A3FE-B527-69F4-31A4-4660D32A345C}" dt="2025-03-09T01:11:10.864" v="106"/>
        <pc:sldMkLst>
          <pc:docMk/>
          <pc:sldMk cId="1775646133" sldId="264"/>
        </pc:sldMkLst>
        <pc:spChg chg="mod">
          <ac:chgData name="Ashley Kamper" userId="S::ak268412@my.stchas.edu::8d897baa-f7d5-40a3-a3f4-b8e1b27ef71f" providerId="AD" clId="Web-{26D4A3FE-B527-69F4-31A4-4660D32A345C}" dt="2025-03-09T01:10:33.549" v="105"/>
          <ac:spMkLst>
            <pc:docMk/>
            <pc:sldMk cId="1775646133" sldId="264"/>
            <ac:spMk id="2" creationId="{AAD73592-85E6-899F-F4FD-481072BDB32D}"/>
          </ac:spMkLst>
        </pc:spChg>
        <pc:spChg chg="del">
          <ac:chgData name="Ashley Kamper" userId="S::ak268412@my.stchas.edu::8d897baa-f7d5-40a3-a3f4-b8e1b27ef71f" providerId="AD" clId="Web-{26D4A3FE-B527-69F4-31A4-4660D32A345C}" dt="2025-03-09T01:10:21.204" v="101"/>
          <ac:spMkLst>
            <pc:docMk/>
            <pc:sldMk cId="1775646133" sldId="264"/>
            <ac:spMk id="3" creationId="{B361D01A-3B57-2500-D0B3-68E6E76BB49F}"/>
          </ac:spMkLst>
        </pc:spChg>
        <pc:spChg chg="add">
          <ac:chgData name="Ashley Kamper" userId="S::ak268412@my.stchas.edu::8d897baa-f7d5-40a3-a3f4-b8e1b27ef71f" providerId="AD" clId="Web-{26D4A3FE-B527-69F4-31A4-4660D32A345C}" dt="2025-03-09T01:10:33.549" v="105"/>
          <ac:spMkLst>
            <pc:docMk/>
            <pc:sldMk cId="1775646133" sldId="264"/>
            <ac:spMk id="9" creationId="{D4771268-CB57-404A-9271-370EB28F6090}"/>
          </ac:spMkLst>
        </pc:spChg>
        <pc:picChg chg="add mod ord">
          <ac:chgData name="Ashley Kamper" userId="S::ak268412@my.stchas.edu::8d897baa-f7d5-40a3-a3f4-b8e1b27ef71f" providerId="AD" clId="Web-{26D4A3FE-B527-69F4-31A4-4660D32A345C}" dt="2025-03-09T01:10:33.549" v="105"/>
          <ac:picMkLst>
            <pc:docMk/>
            <pc:sldMk cId="1775646133" sldId="264"/>
            <ac:picMk id="4" creationId="{8D341AF3-613B-6A48-7EC9-28279AC6E11E}"/>
          </ac:picMkLst>
        </pc:picChg>
      </pc:sldChg>
      <pc:sldChg chg="addSp delSp modSp new mod ord setBg">
        <pc:chgData name="Ashley Kamper" userId="S::ak268412@my.stchas.edu::8d897baa-f7d5-40a3-a3f4-b8e1b27ef71f" providerId="AD" clId="Web-{26D4A3FE-B527-69F4-31A4-4660D32A345C}" dt="2025-03-09T00:58:25.922" v="100" actId="14100"/>
        <pc:sldMkLst>
          <pc:docMk/>
          <pc:sldMk cId="3169869962" sldId="265"/>
        </pc:sldMkLst>
        <pc:spChg chg="mod">
          <ac:chgData name="Ashley Kamper" userId="S::ak268412@my.stchas.edu::8d897baa-f7d5-40a3-a3f4-b8e1b27ef71f" providerId="AD" clId="Web-{26D4A3FE-B527-69F4-31A4-4660D32A345C}" dt="2025-03-09T00:58:07.577" v="98"/>
          <ac:spMkLst>
            <pc:docMk/>
            <pc:sldMk cId="3169869962" sldId="265"/>
            <ac:spMk id="2" creationId="{F64F00EE-01E1-1832-BAD8-0E67CE7FD734}"/>
          </ac:spMkLst>
        </pc:spChg>
        <pc:spChg chg="del">
          <ac:chgData name="Ashley Kamper" userId="S::ak268412@my.stchas.edu::8d897baa-f7d5-40a3-a3f4-b8e1b27ef71f" providerId="AD" clId="Web-{26D4A3FE-B527-69F4-31A4-4660D32A345C}" dt="2025-03-09T00:52:57.557" v="63"/>
          <ac:spMkLst>
            <pc:docMk/>
            <pc:sldMk cId="3169869962" sldId="265"/>
            <ac:spMk id="3" creationId="{690BF7CE-BFB1-CA06-EBC4-8C50A6613CA5}"/>
          </ac:spMkLst>
        </pc:spChg>
        <pc:spChg chg="add mod">
          <ac:chgData name="Ashley Kamper" userId="S::ak268412@my.stchas.edu::8d897baa-f7d5-40a3-a3f4-b8e1b27ef71f" providerId="AD" clId="Web-{26D4A3FE-B527-69F4-31A4-4660D32A345C}" dt="2025-03-09T00:58:07.577" v="98"/>
          <ac:spMkLst>
            <pc:docMk/>
            <pc:sldMk cId="3169869962" sldId="265"/>
            <ac:spMk id="8" creationId="{A121715E-86CC-98AC-4E70-68FD32DEAE6D}"/>
          </ac:spMkLst>
        </pc:spChg>
        <pc:spChg chg="add del">
          <ac:chgData name="Ashley Kamper" userId="S::ak268412@my.stchas.edu::8d897baa-f7d5-40a3-a3f4-b8e1b27ef71f" providerId="AD" clId="Web-{26D4A3FE-B527-69F4-31A4-4660D32A345C}" dt="2025-03-09T00:58:07.577" v="99"/>
          <ac:spMkLst>
            <pc:docMk/>
            <pc:sldMk cId="3169869962" sldId="265"/>
            <ac:spMk id="11" creationId="{A8908DB7-C3A6-4FCB-9820-CEE02B398C4A}"/>
          </ac:spMkLst>
        </pc:spChg>
        <pc:spChg chg="add del">
          <ac:chgData name="Ashley Kamper" userId="S::ak268412@my.stchas.edu::8d897baa-f7d5-40a3-a3f4-b8e1b27ef71f" providerId="AD" clId="Web-{26D4A3FE-B527-69F4-31A4-4660D32A345C}" dt="2025-03-09T00:58:07.577" v="99"/>
          <ac:spMkLst>
            <pc:docMk/>
            <pc:sldMk cId="3169869962" sldId="265"/>
            <ac:spMk id="13" creationId="{535742DD-1B16-4E9D-B715-0D74B4574A68}"/>
          </ac:spMkLst>
        </pc:spChg>
        <pc:spChg chg="add">
          <ac:chgData name="Ashley Kamper" userId="S::ak268412@my.stchas.edu::8d897baa-f7d5-40a3-a3f4-b8e1b27ef71f" providerId="AD" clId="Web-{26D4A3FE-B527-69F4-31A4-4660D32A345C}" dt="2025-03-09T00:58:07.577" v="99"/>
          <ac:spMkLst>
            <pc:docMk/>
            <pc:sldMk cId="3169869962" sldId="265"/>
            <ac:spMk id="20" creationId="{535742DD-1B16-4E9D-B715-0D74B4574A68}"/>
          </ac:spMkLst>
        </pc:spChg>
        <pc:spChg chg="add">
          <ac:chgData name="Ashley Kamper" userId="S::ak268412@my.stchas.edu::8d897baa-f7d5-40a3-a3f4-b8e1b27ef71f" providerId="AD" clId="Web-{26D4A3FE-B527-69F4-31A4-4660D32A345C}" dt="2025-03-09T00:58:07.577" v="99"/>
          <ac:spMkLst>
            <pc:docMk/>
            <pc:sldMk cId="3169869962" sldId="265"/>
            <ac:spMk id="24" creationId="{A8908DB7-C3A6-4FCB-9820-CEE02B398C4A}"/>
          </ac:spMkLst>
        </pc:spChg>
        <pc:grpChg chg="add del">
          <ac:chgData name="Ashley Kamper" userId="S::ak268412@my.stchas.edu::8d897baa-f7d5-40a3-a3f4-b8e1b27ef71f" providerId="AD" clId="Web-{26D4A3FE-B527-69F4-31A4-4660D32A345C}" dt="2025-03-09T00:58:07.577" v="98"/>
          <ac:grpSpMkLst>
            <pc:docMk/>
            <pc:sldMk cId="3169869962" sldId="265"/>
            <ac:grpSpMk id="18" creationId="{114ED94A-C85D-4CD3-4205-438D21CE6B38}"/>
          </ac:grpSpMkLst>
        </pc:grpChg>
        <pc:picChg chg="add mod ord">
          <ac:chgData name="Ashley Kamper" userId="S::ak268412@my.stchas.edu::8d897baa-f7d5-40a3-a3f4-b8e1b27ef71f" providerId="AD" clId="Web-{26D4A3FE-B527-69F4-31A4-4660D32A345C}" dt="2025-03-09T00:58:25.922" v="100" actId="14100"/>
          <ac:picMkLst>
            <pc:docMk/>
            <pc:sldMk cId="3169869962" sldId="265"/>
            <ac:picMk id="4" creationId="{D548C963-6FFF-306F-9AC5-1A538A8D8C4D}"/>
          </ac:picMkLst>
        </pc:picChg>
      </pc:sldChg>
      <pc:sldChg chg="addSp delSp modSp new mod ord setBg">
        <pc:chgData name="Ashley Kamper" userId="S::ak268412@my.stchas.edu::8d897baa-f7d5-40a3-a3f4-b8e1b27ef71f" providerId="AD" clId="Web-{26D4A3FE-B527-69F4-31A4-4660D32A345C}" dt="2025-03-09T00:54:50.361" v="77"/>
        <pc:sldMkLst>
          <pc:docMk/>
          <pc:sldMk cId="3615934117" sldId="266"/>
        </pc:sldMkLst>
        <pc:spChg chg="del mo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2" creationId="{CF1060A8-2BA3-AD9A-0D08-B3B41B4C6686}"/>
          </ac:spMkLst>
        </pc:spChg>
        <pc:spChg chg="del">
          <ac:chgData name="Ashley Kamper" userId="S::ak268412@my.stchas.edu::8d897baa-f7d5-40a3-a3f4-b8e1b27ef71f" providerId="AD" clId="Web-{26D4A3FE-B527-69F4-31A4-4660D32A345C}" dt="2025-03-09T00:54:00.639" v="69"/>
          <ac:spMkLst>
            <pc:docMk/>
            <pc:sldMk cId="3615934117" sldId="266"/>
            <ac:spMk id="3" creationId="{61ABD10D-0EC1-F9F1-92E5-5FF313DE0BEB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9" creationId="{F3060C83-F051-4F0E-ABAD-AA0DFC48B218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11" creationId="{83C98ABE-055B-441F-B07E-44F97F083C39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13" creationId="{29FDB030-9B49-4CED-8CCD-4D99382388AC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15" creationId="{3783CA14-24A1-485C-8B30-D6A5D87987AD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17" creationId="{9A97C86A-04D6-40F7-AE84-31AB43E6A846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19" creationId="{FF9F2414-84E8-453E-B1F3-389FDE8192D9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21" creationId="{3ECA69A1-7536-43AC-85EF-C7106179F5ED}"/>
          </ac:spMkLst>
        </pc:spChg>
        <pc:picChg chg="add mod ord">
          <ac:chgData name="Ashley Kamper" userId="S::ak268412@my.stchas.edu::8d897baa-f7d5-40a3-a3f4-b8e1b27ef71f" providerId="AD" clId="Web-{26D4A3FE-B527-69F4-31A4-4660D32A345C}" dt="2025-03-09T00:54:50.361" v="77"/>
          <ac:picMkLst>
            <pc:docMk/>
            <pc:sldMk cId="3615934117" sldId="266"/>
            <ac:picMk id="4" creationId="{62CCC835-E5EB-C392-1EB6-213F8C66D757}"/>
          </ac:picMkLst>
        </pc:picChg>
      </pc:sldChg>
      <pc:sldChg chg="addSp delSp modSp new mod setBg">
        <pc:chgData name="Ashley Kamper" userId="S::ak268412@my.stchas.edu::8d897baa-f7d5-40a3-a3f4-b8e1b27ef71f" providerId="AD" clId="Web-{26D4A3FE-B527-69F4-31A4-4660D32A345C}" dt="2025-03-09T00:55:51.334" v="84"/>
        <pc:sldMkLst>
          <pc:docMk/>
          <pc:sldMk cId="3925261653" sldId="267"/>
        </pc:sldMkLst>
        <pc:spChg chg="del mo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2" creationId="{C16AB165-B2CE-B398-19E8-61E57AFC47EB}"/>
          </ac:spMkLst>
        </pc:spChg>
        <pc:spChg chg="del">
          <ac:chgData name="Ashley Kamper" userId="S::ak268412@my.stchas.edu::8d897baa-f7d5-40a3-a3f4-b8e1b27ef71f" providerId="AD" clId="Web-{26D4A3FE-B527-69F4-31A4-4660D32A345C}" dt="2025-03-09T00:55:22.363" v="79"/>
          <ac:spMkLst>
            <pc:docMk/>
            <pc:sldMk cId="3925261653" sldId="267"/>
            <ac:spMk id="3" creationId="{EE0B949F-3E01-46F7-3824-B0BC396763BB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9" creationId="{F3060C83-F051-4F0E-ABAD-AA0DFC48B218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11" creationId="{83C98ABE-055B-441F-B07E-44F97F083C39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13" creationId="{29FDB030-9B49-4CED-8CCD-4D99382388AC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15" creationId="{3783CA14-24A1-485C-8B30-D6A5D87987AD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17" creationId="{9A97C86A-04D6-40F7-AE84-31AB43E6A846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19" creationId="{FF9F2414-84E8-453E-B1F3-389FDE8192D9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21" creationId="{3ECA69A1-7536-43AC-85EF-C7106179F5ED}"/>
          </ac:spMkLst>
        </pc:spChg>
        <pc:picChg chg="add mod ord">
          <ac:chgData name="Ashley Kamper" userId="S::ak268412@my.stchas.edu::8d897baa-f7d5-40a3-a3f4-b8e1b27ef71f" providerId="AD" clId="Web-{26D4A3FE-B527-69F4-31A4-4660D32A345C}" dt="2025-03-09T00:55:51.334" v="84"/>
          <ac:picMkLst>
            <pc:docMk/>
            <pc:sldMk cId="3925261653" sldId="267"/>
            <ac:picMk id="4" creationId="{ABB37F33-ABFE-B925-4657-8395AF08C54E}"/>
          </ac:picMkLst>
        </pc:picChg>
      </pc:sldChg>
      <pc:sldChg chg="addSp delSp modSp new mod setBg">
        <pc:chgData name="Ashley Kamper" userId="S::ak268412@my.stchas.edu::8d897baa-f7d5-40a3-a3f4-b8e1b27ef71f" providerId="AD" clId="Web-{26D4A3FE-B527-69F4-31A4-4660D32A345C}" dt="2025-03-09T00:57:01.042" v="96"/>
        <pc:sldMkLst>
          <pc:docMk/>
          <pc:sldMk cId="11115616" sldId="268"/>
        </pc:sldMkLst>
        <pc:spChg chg="del mod">
          <ac:chgData name="Ashley Kamper" userId="S::ak268412@my.stchas.edu::8d897baa-f7d5-40a3-a3f4-b8e1b27ef71f" providerId="AD" clId="Web-{26D4A3FE-B527-69F4-31A4-4660D32A345C}" dt="2025-03-09T00:57:01.042" v="96"/>
          <ac:spMkLst>
            <pc:docMk/>
            <pc:sldMk cId="11115616" sldId="268"/>
            <ac:spMk id="2" creationId="{1A6D5C82-B402-ADBA-6202-66F74E19CAC1}"/>
          </ac:spMkLst>
        </pc:spChg>
        <pc:spChg chg="del">
          <ac:chgData name="Ashley Kamper" userId="S::ak268412@my.stchas.edu::8d897baa-f7d5-40a3-a3f4-b8e1b27ef71f" providerId="AD" clId="Web-{26D4A3FE-B527-69F4-31A4-4660D32A345C}" dt="2025-03-09T00:56:06.241" v="86"/>
          <ac:spMkLst>
            <pc:docMk/>
            <pc:sldMk cId="11115616" sldId="268"/>
            <ac:spMk id="3" creationId="{D8622DA7-D855-AFF7-39F5-3E19A20373F1}"/>
          </ac:spMkLst>
        </pc:spChg>
        <pc:spChg chg="add del mod">
          <ac:chgData name="Ashley Kamper" userId="S::ak268412@my.stchas.edu::8d897baa-f7d5-40a3-a3f4-b8e1b27ef71f" providerId="AD" clId="Web-{26D4A3FE-B527-69F4-31A4-4660D32A345C}" dt="2025-03-09T00:56:18.773" v="88"/>
          <ac:spMkLst>
            <pc:docMk/>
            <pc:sldMk cId="11115616" sldId="268"/>
            <ac:spMk id="6" creationId="{50E51DF3-3113-575E-C237-C7A27BF49349}"/>
          </ac:spMkLst>
        </pc:spChg>
        <pc:spChg chg="add del">
          <ac:chgData name="Ashley Kamper" userId="S::ak268412@my.stchas.edu::8d897baa-f7d5-40a3-a3f4-b8e1b27ef71f" providerId="AD" clId="Web-{26D4A3FE-B527-69F4-31A4-4660D32A345C}" dt="2025-03-09T00:57:01.042" v="95"/>
          <ac:spMkLst>
            <pc:docMk/>
            <pc:sldMk cId="11115616" sldId="268"/>
            <ac:spMk id="11" creationId="{6E22B80F-26DE-78B0-C7B4-C003B2AB9DC5}"/>
          </ac:spMkLst>
        </pc:spChg>
        <pc:spChg chg="add">
          <ac:chgData name="Ashley Kamper" userId="S::ak268412@my.stchas.edu::8d897baa-f7d5-40a3-a3f4-b8e1b27ef71f" providerId="AD" clId="Web-{26D4A3FE-B527-69F4-31A4-4660D32A345C}" dt="2025-03-09T00:57:01.042" v="96"/>
          <ac:spMkLst>
            <pc:docMk/>
            <pc:sldMk cId="11115616" sldId="268"/>
            <ac:spMk id="12" creationId="{AB8C311F-7253-4AED-9701-7FC0708C41C7}"/>
          </ac:spMkLst>
        </pc:spChg>
        <pc:spChg chg="add del">
          <ac:chgData name="Ashley Kamper" userId="S::ak268412@my.stchas.edu::8d897baa-f7d5-40a3-a3f4-b8e1b27ef71f" providerId="AD" clId="Web-{26D4A3FE-B527-69F4-31A4-4660D32A345C}" dt="2025-03-09T00:57:01.042" v="95"/>
          <ac:spMkLst>
            <pc:docMk/>
            <pc:sldMk cId="11115616" sldId="268"/>
            <ac:spMk id="14" creationId="{A8908DB7-C3A6-4FCB-9820-CEE02B398C4A}"/>
          </ac:spMkLst>
        </pc:spChg>
        <pc:spChg chg="add del">
          <ac:chgData name="Ashley Kamper" userId="S::ak268412@my.stchas.edu::8d897baa-f7d5-40a3-a3f4-b8e1b27ef71f" providerId="AD" clId="Web-{26D4A3FE-B527-69F4-31A4-4660D32A345C}" dt="2025-03-09T00:57:01.042" v="95"/>
          <ac:spMkLst>
            <pc:docMk/>
            <pc:sldMk cId="11115616" sldId="268"/>
            <ac:spMk id="16" creationId="{535742DD-1B16-4E9D-B715-0D74B4574A68}"/>
          </ac:spMkLst>
        </pc:spChg>
        <pc:spChg chg="add">
          <ac:chgData name="Ashley Kamper" userId="S::ak268412@my.stchas.edu::8d897baa-f7d5-40a3-a3f4-b8e1b27ef71f" providerId="AD" clId="Web-{26D4A3FE-B527-69F4-31A4-4660D32A345C}" dt="2025-03-09T00:57:01.042" v="96"/>
          <ac:spMkLst>
            <pc:docMk/>
            <pc:sldMk cId="11115616" sldId="268"/>
            <ac:spMk id="18" creationId="{A8D57A06-A426-446D-B02C-A2DC6B62E45E}"/>
          </ac:spMkLst>
        </pc:spChg>
        <pc:spChg chg="add">
          <ac:chgData name="Ashley Kamper" userId="S::ak268412@my.stchas.edu::8d897baa-f7d5-40a3-a3f4-b8e1b27ef71f" providerId="AD" clId="Web-{26D4A3FE-B527-69F4-31A4-4660D32A345C}" dt="2025-03-09T00:57:01.042" v="96"/>
          <ac:spMkLst>
            <pc:docMk/>
            <pc:sldMk cId="11115616" sldId="268"/>
            <ac:spMk id="19" creationId="{E2384209-CB15-4CDF-9D31-C44FD9A3F20D}"/>
          </ac:spMkLst>
        </pc:spChg>
        <pc:spChg chg="add">
          <ac:chgData name="Ashley Kamper" userId="S::ak268412@my.stchas.edu::8d897baa-f7d5-40a3-a3f4-b8e1b27ef71f" providerId="AD" clId="Web-{26D4A3FE-B527-69F4-31A4-4660D32A345C}" dt="2025-03-09T00:57:01.042" v="96"/>
          <ac:spMkLst>
            <pc:docMk/>
            <pc:sldMk cId="11115616" sldId="268"/>
            <ac:spMk id="20" creationId="{2633B3B5-CC90-43F0-8714-D31D1F3F0209}"/>
          </ac:spMkLst>
        </pc:spChg>
        <pc:picChg chg="add del mod ord">
          <ac:chgData name="Ashley Kamper" userId="S::ak268412@my.stchas.edu::8d897baa-f7d5-40a3-a3f4-b8e1b27ef71f" providerId="AD" clId="Web-{26D4A3FE-B527-69F4-31A4-4660D32A345C}" dt="2025-03-09T00:56:09.460" v="87"/>
          <ac:picMkLst>
            <pc:docMk/>
            <pc:sldMk cId="11115616" sldId="268"/>
            <ac:picMk id="4" creationId="{CE84408C-E816-9F29-7A52-C40B7FC34F09}"/>
          </ac:picMkLst>
        </pc:picChg>
        <pc:picChg chg="add mod ord">
          <ac:chgData name="Ashley Kamper" userId="S::ak268412@my.stchas.edu::8d897baa-f7d5-40a3-a3f4-b8e1b27ef71f" providerId="AD" clId="Web-{26D4A3FE-B527-69F4-31A4-4660D32A345C}" dt="2025-03-09T00:57:01.042" v="96"/>
          <ac:picMkLst>
            <pc:docMk/>
            <pc:sldMk cId="11115616" sldId="268"/>
            <ac:picMk id="7" creationId="{DB82C08F-D12F-D3B3-B39D-6A5FDD330AE7}"/>
          </ac:picMkLst>
        </pc:picChg>
      </pc:sldChg>
      <pc:sldChg chg="addSp modSp new mod setBg">
        <pc:chgData name="Ashley Kamper" userId="S::ak268412@my.stchas.edu::8d897baa-f7d5-40a3-a3f4-b8e1b27ef71f" providerId="AD" clId="Web-{26D4A3FE-B527-69F4-31A4-4660D32A345C}" dt="2025-03-09T01:12:18.057" v="120" actId="14100"/>
        <pc:sldMkLst>
          <pc:docMk/>
          <pc:sldMk cId="3936671110" sldId="269"/>
        </pc:sldMkLst>
        <pc:spChg chg="mod">
          <ac:chgData name="Ashley Kamper" userId="S::ak268412@my.stchas.edu::8d897baa-f7d5-40a3-a3f4-b8e1b27ef71f" providerId="AD" clId="Web-{26D4A3FE-B527-69F4-31A4-4660D32A345C}" dt="2025-03-09T01:12:13.666" v="119" actId="20577"/>
          <ac:spMkLst>
            <pc:docMk/>
            <pc:sldMk cId="3936671110" sldId="269"/>
            <ac:spMk id="2" creationId="{65360187-6FA2-99B3-42E2-2691E4C21688}"/>
          </ac:spMkLst>
        </pc:spChg>
        <pc:spChg chg="mod">
          <ac:chgData name="Ashley Kamper" userId="S::ak268412@my.stchas.edu::8d897baa-f7d5-40a3-a3f4-b8e1b27ef71f" providerId="AD" clId="Web-{26D4A3FE-B527-69F4-31A4-4660D32A345C}" dt="2025-03-09T01:12:18.057" v="120" actId="14100"/>
          <ac:spMkLst>
            <pc:docMk/>
            <pc:sldMk cId="3936671110" sldId="269"/>
            <ac:spMk id="3" creationId="{F1A3C7F7-2ADF-2339-BC14-39A09A631B8A}"/>
          </ac:spMkLst>
        </pc:spChg>
        <pc:spChg chg="add">
          <ac:chgData name="Ashley Kamper" userId="S::ak268412@my.stchas.edu::8d897baa-f7d5-40a3-a3f4-b8e1b27ef71f" providerId="AD" clId="Web-{26D4A3FE-B527-69F4-31A4-4660D32A345C}" dt="2025-03-09T01:11:56.603" v="113"/>
          <ac:spMkLst>
            <pc:docMk/>
            <pc:sldMk cId="3936671110" sldId="269"/>
            <ac:spMk id="10" creationId="{A3363022-C969-41E9-8EB2-E4C94908C1FA}"/>
          </ac:spMkLst>
        </pc:spChg>
        <pc:spChg chg="add">
          <ac:chgData name="Ashley Kamper" userId="S::ak268412@my.stchas.edu::8d897baa-f7d5-40a3-a3f4-b8e1b27ef71f" providerId="AD" clId="Web-{26D4A3FE-B527-69F4-31A4-4660D32A345C}" dt="2025-03-09T01:11:56.603" v="113"/>
          <ac:spMkLst>
            <pc:docMk/>
            <pc:sldMk cId="3936671110" sldId="269"/>
            <ac:spMk id="12" creationId="{8D1AD6B3-BE88-4CEB-BA17-790657CC4729}"/>
          </ac:spMkLst>
        </pc:spChg>
        <pc:grpChg chg="add">
          <ac:chgData name="Ashley Kamper" userId="S::ak268412@my.stchas.edu::8d897baa-f7d5-40a3-a3f4-b8e1b27ef71f" providerId="AD" clId="Web-{26D4A3FE-B527-69F4-31A4-4660D32A345C}" dt="2025-03-09T01:11:56.603" v="113"/>
          <ac:grpSpMkLst>
            <pc:docMk/>
            <pc:sldMk cId="3936671110" sldId="269"/>
            <ac:grpSpMk id="14" creationId="{89D1390B-7E13-4B4F-9CB2-391063412E54}"/>
          </ac:grpSpMkLst>
        </pc:grpChg>
        <pc:picChg chg="add">
          <ac:chgData name="Ashley Kamper" userId="S::ak268412@my.stchas.edu::8d897baa-f7d5-40a3-a3f4-b8e1b27ef71f" providerId="AD" clId="Web-{26D4A3FE-B527-69F4-31A4-4660D32A345C}" dt="2025-03-09T01:11:56.603" v="113"/>
          <ac:picMkLst>
            <pc:docMk/>
            <pc:sldMk cId="3936671110" sldId="269"/>
            <ac:picMk id="7" creationId="{28D21448-A48E-6F5C-BBE7-E754FF758AFA}"/>
          </ac:picMkLst>
        </pc:picChg>
      </pc:sldChg>
    </pc:docChg>
  </pc:docChgLst>
  <pc:docChgLst>
    <pc:chgData name="Ashley Kamper" userId="S::ak268412@my.stchas.edu::8d897baa-f7d5-40a3-a3f4-b8e1b27ef71f" providerId="AD" clId="Web-{E2BD409C-DE6A-E12C-575A-C37D67E8F727}"/>
    <pc:docChg chg="delSld modSld">
      <pc:chgData name="Ashley Kamper" userId="S::ak268412@my.stchas.edu::8d897baa-f7d5-40a3-a3f4-b8e1b27ef71f" providerId="AD" clId="Web-{E2BD409C-DE6A-E12C-575A-C37D67E8F727}" dt="2025-03-08T00:05:35.369" v="44"/>
      <pc:docMkLst>
        <pc:docMk/>
      </pc:docMkLst>
      <pc:sldChg chg="addSp delSp modSp mod setBg">
        <pc:chgData name="Ashley Kamper" userId="S::ak268412@my.stchas.edu::8d897baa-f7d5-40a3-a3f4-b8e1b27ef71f" providerId="AD" clId="Web-{E2BD409C-DE6A-E12C-575A-C37D67E8F727}" dt="2025-03-07T23:57:53.900" v="17"/>
        <pc:sldMkLst>
          <pc:docMk/>
          <pc:sldMk cId="3938154747" sldId="260"/>
        </pc:sldMkLst>
      </pc:sldChg>
      <pc:sldChg chg="modSp">
        <pc:chgData name="Ashley Kamper" userId="S::ak268412@my.stchas.edu::8d897baa-f7d5-40a3-a3f4-b8e1b27ef71f" providerId="AD" clId="Web-{E2BD409C-DE6A-E12C-575A-C37D67E8F727}" dt="2025-03-08T00:00:10.447" v="43" actId="20577"/>
        <pc:sldMkLst>
          <pc:docMk/>
          <pc:sldMk cId="3552759581" sldId="262"/>
        </pc:sldMkLst>
        <pc:spChg chg="mod">
          <ac:chgData name="Ashley Kamper" userId="S::ak268412@my.stchas.edu::8d897baa-f7d5-40a3-a3f4-b8e1b27ef71f" providerId="AD" clId="Web-{E2BD409C-DE6A-E12C-575A-C37D67E8F727}" dt="2025-03-08T00:00:10.447" v="43" actId="20577"/>
          <ac:spMkLst>
            <pc:docMk/>
            <pc:sldMk cId="3552759581" sldId="262"/>
            <ac:spMk id="2" creationId="{59D71E12-3C7C-B6F0-EF7F-7812719763D6}"/>
          </ac:spMkLst>
        </pc:spChg>
      </pc:sldChg>
      <pc:sldChg chg="modSp">
        <pc:chgData name="Ashley Kamper" userId="S::ak268412@my.stchas.edu::8d897baa-f7d5-40a3-a3f4-b8e1b27ef71f" providerId="AD" clId="Web-{E2BD409C-DE6A-E12C-575A-C37D67E8F727}" dt="2025-03-07T23:59:57.229" v="39" actId="20577"/>
        <pc:sldMkLst>
          <pc:docMk/>
          <pc:sldMk cId="1151322980" sldId="263"/>
        </pc:sldMkLst>
        <pc:spChg chg="mod">
          <ac:chgData name="Ashley Kamper" userId="S::ak268412@my.stchas.edu::8d897baa-f7d5-40a3-a3f4-b8e1b27ef71f" providerId="AD" clId="Web-{E2BD409C-DE6A-E12C-575A-C37D67E8F727}" dt="2025-03-07T23:59:57.229" v="39" actId="20577"/>
          <ac:spMkLst>
            <pc:docMk/>
            <pc:sldMk cId="1151322980" sldId="263"/>
            <ac:spMk id="3" creationId="{FF651F6B-048B-938A-791E-22DEE6C68809}"/>
          </ac:spMkLst>
        </pc:spChg>
      </pc:sldChg>
      <pc:sldChg chg="del">
        <pc:chgData name="Ashley Kamper" userId="S::ak268412@my.stchas.edu::8d897baa-f7d5-40a3-a3f4-b8e1b27ef71f" providerId="AD" clId="Web-{E2BD409C-DE6A-E12C-575A-C37D67E8F727}" dt="2025-03-08T00:05:35.369" v="44"/>
        <pc:sldMkLst>
          <pc:docMk/>
          <pc:sldMk cId="1412122975" sldId="265"/>
        </pc:sldMkLst>
      </pc:sldChg>
    </pc:docChg>
  </pc:docChgLst>
  <pc:docChgLst>
    <pc:chgData name="Ashley Kamper" userId="S::ak268412@my.stchas.edu::8d897baa-f7d5-40a3-a3f4-b8e1b27ef71f" providerId="AD" clId="Web-{38C91001-6C23-519F-B03E-6023D4527F23}"/>
    <pc:docChg chg="modSld">
      <pc:chgData name="Ashley Kamper" userId="S::ak268412@my.stchas.edu::8d897baa-f7d5-40a3-a3f4-b8e1b27ef71f" providerId="AD" clId="Web-{38C91001-6C23-519F-B03E-6023D4527F23}" dt="2025-03-10T03:35:37.801" v="5" actId="14100"/>
      <pc:docMkLst>
        <pc:docMk/>
      </pc:docMkLst>
      <pc:sldChg chg="addSp delSp modSp">
        <pc:chgData name="Ashley Kamper" userId="S::ak268412@my.stchas.edu::8d897baa-f7d5-40a3-a3f4-b8e1b27ef71f" providerId="AD" clId="Web-{38C91001-6C23-519F-B03E-6023D4527F23}" dt="2025-03-10T03:35:37.801" v="5" actId="14100"/>
        <pc:sldMkLst>
          <pc:docMk/>
          <pc:sldMk cId="3552759581" sldId="262"/>
        </pc:sldMkLst>
        <pc:spChg chg="add del mod">
          <ac:chgData name="Ashley Kamper" userId="S::ak268412@my.stchas.edu::8d897baa-f7d5-40a3-a3f4-b8e1b27ef71f" providerId="AD" clId="Web-{38C91001-6C23-519F-B03E-6023D4527F23}" dt="2025-03-10T03:35:19.192" v="1"/>
          <ac:spMkLst>
            <pc:docMk/>
            <pc:sldMk cId="3552759581" sldId="262"/>
            <ac:spMk id="5" creationId="{738365E8-9863-E30C-86F6-2FCC3B2EAF3F}"/>
          </ac:spMkLst>
        </pc:spChg>
        <pc:picChg chg="del">
          <ac:chgData name="Ashley Kamper" userId="S::ak268412@my.stchas.edu::8d897baa-f7d5-40a3-a3f4-b8e1b27ef71f" providerId="AD" clId="Web-{38C91001-6C23-519F-B03E-6023D4527F23}" dt="2025-03-10T03:24:48.396" v="0"/>
          <ac:picMkLst>
            <pc:docMk/>
            <pc:sldMk cId="3552759581" sldId="262"/>
            <ac:picMk id="4" creationId="{359B1C9B-F651-94CF-3DC8-00C3AABF3E82}"/>
          </ac:picMkLst>
        </pc:picChg>
        <pc:picChg chg="add mod ord">
          <ac:chgData name="Ashley Kamper" userId="S::ak268412@my.stchas.edu::8d897baa-f7d5-40a3-a3f4-b8e1b27ef71f" providerId="AD" clId="Web-{38C91001-6C23-519F-B03E-6023D4527F23}" dt="2025-03-10T03:35:37.801" v="5" actId="14100"/>
          <ac:picMkLst>
            <pc:docMk/>
            <pc:sldMk cId="3552759581" sldId="262"/>
            <ac:picMk id="6" creationId="{ED69B28A-304F-D064-D099-74AD80919DEC}"/>
          </ac:picMkLst>
        </pc:picChg>
      </pc:sldChg>
    </pc:docChg>
  </pc:docChgLst>
  <pc:docChgLst>
    <pc:chgData name="Ashley Kamper" userId="8d897baa-f7d5-40a3-a3f4-b8e1b27ef71f" providerId="ADAL" clId="{071B54DB-4245-40DA-A422-1C0ED9DEA1A7}"/>
    <pc:docChg chg="undo custSel addSld modSld">
      <pc:chgData name="Ashley Kamper" userId="8d897baa-f7d5-40a3-a3f4-b8e1b27ef71f" providerId="ADAL" clId="{071B54DB-4245-40DA-A422-1C0ED9DEA1A7}" dt="2025-03-04T21:03:18.708" v="358" actId="20577"/>
      <pc:docMkLst>
        <pc:docMk/>
      </pc:docMkLst>
      <pc:sldChg chg="addSp delSp modSp mod setBg addAnim delAnim setClrOvrMap">
        <pc:chgData name="Ashley Kamper" userId="8d897baa-f7d5-40a3-a3f4-b8e1b27ef71f" providerId="ADAL" clId="{071B54DB-4245-40DA-A422-1C0ED9DEA1A7}" dt="2025-02-28T18:03:53.797" v="219" actId="26606"/>
        <pc:sldMkLst>
          <pc:docMk/>
          <pc:sldMk cId="1813980755" sldId="256"/>
        </pc:sldMkLst>
      </pc:sldChg>
      <pc:sldChg chg="modSp new mod">
        <pc:chgData name="Ashley Kamper" userId="8d897baa-f7d5-40a3-a3f4-b8e1b27ef71f" providerId="ADAL" clId="{071B54DB-4245-40DA-A422-1C0ED9DEA1A7}" dt="2025-03-04T21:03:18.708" v="358" actId="20577"/>
        <pc:sldMkLst>
          <pc:docMk/>
          <pc:sldMk cId="2571413553" sldId="257"/>
        </pc:sldMkLst>
        <pc:spChg chg="mod">
          <ac:chgData name="Ashley Kamper" userId="8d897baa-f7d5-40a3-a3f4-b8e1b27ef71f" providerId="ADAL" clId="{071B54DB-4245-40DA-A422-1C0ED9DEA1A7}" dt="2025-02-28T18:01:25.009" v="183" actId="20577"/>
          <ac:spMkLst>
            <pc:docMk/>
            <pc:sldMk cId="2571413553" sldId="257"/>
            <ac:spMk id="2" creationId="{0B7FA69F-D4BE-E1D2-F620-896239D1CE9F}"/>
          </ac:spMkLst>
        </pc:spChg>
      </pc:sldChg>
    </pc:docChg>
  </pc:docChgLst>
  <pc:docChgLst>
    <pc:chgData name="Preston Reuter" userId="S::pr272890@my.stchas.edu::0eeca4cf-2930-4c15-8bb5-c3297462fe7b" providerId="AD" clId="Web-{A8AAF859-894B-DA0F-6D65-B872F932E684}"/>
    <pc:docChg chg="addSld delSld modSld">
      <pc:chgData name="Preston Reuter" userId="S::pr272890@my.stchas.edu::0eeca4cf-2930-4c15-8bb5-c3297462fe7b" providerId="AD" clId="Web-{A8AAF859-894B-DA0F-6D65-B872F932E684}" dt="2025-03-10T03:29:22.906" v="277" actId="14100"/>
      <pc:docMkLst>
        <pc:docMk/>
      </pc:docMkLst>
      <pc:sldChg chg="addSp delSp modSp mod setBg">
        <pc:chgData name="Preston Reuter" userId="S::pr272890@my.stchas.edu::0eeca4cf-2930-4c15-8bb5-c3297462fe7b" providerId="AD" clId="Web-{A8AAF859-894B-DA0F-6D65-B872F932E684}" dt="2025-03-10T02:32:54.911" v="256"/>
        <pc:sldMkLst>
          <pc:docMk/>
          <pc:sldMk cId="2571413553" sldId="257"/>
        </pc:sldMkLst>
        <pc:spChg chg="mod">
          <ac:chgData name="Preston Reuter" userId="S::pr272890@my.stchas.edu::0eeca4cf-2930-4c15-8bb5-c3297462fe7b" providerId="AD" clId="Web-{A8AAF859-894B-DA0F-6D65-B872F932E684}" dt="2025-03-10T02:32:54.911" v="256"/>
          <ac:spMkLst>
            <pc:docMk/>
            <pc:sldMk cId="2571413553" sldId="257"/>
            <ac:spMk id="2" creationId="{0B7FA69F-D4BE-E1D2-F620-896239D1CE9F}"/>
          </ac:spMkLst>
        </pc:spChg>
        <pc:spChg chg="add del">
          <ac:chgData name="Preston Reuter" userId="S::pr272890@my.stchas.edu::0eeca4cf-2930-4c15-8bb5-c3297462fe7b" providerId="AD" clId="Web-{A8AAF859-894B-DA0F-6D65-B872F932E684}" dt="2025-03-10T02:32:54.911" v="256"/>
          <ac:spMkLst>
            <pc:docMk/>
            <pc:sldMk cId="2571413553" sldId="257"/>
            <ac:spMk id="9" creationId="{F0DCC097-1DB8-4B6D-85D0-6FBA0E1CA4BA}"/>
          </ac:spMkLst>
        </pc:spChg>
        <pc:spChg chg="add del">
          <ac:chgData name="Preston Reuter" userId="S::pr272890@my.stchas.edu::0eeca4cf-2930-4c15-8bb5-c3297462fe7b" providerId="AD" clId="Web-{A8AAF859-894B-DA0F-6D65-B872F932E684}" dt="2025-03-10T02:32:54.911" v="256"/>
          <ac:spMkLst>
            <pc:docMk/>
            <pc:sldMk cId="2571413553" sldId="257"/>
            <ac:spMk id="11" creationId="{E0B58608-23C8-4441-994D-C6823EEE1DB7}"/>
          </ac:spMkLst>
        </pc:spChg>
        <pc:picChg chg="mod">
          <ac:chgData name="Preston Reuter" userId="S::pr272890@my.stchas.edu::0eeca4cf-2930-4c15-8bb5-c3297462fe7b" providerId="AD" clId="Web-{A8AAF859-894B-DA0F-6D65-B872F932E684}" dt="2025-03-10T02:32:54.911" v="256"/>
          <ac:picMkLst>
            <pc:docMk/>
            <pc:sldMk cId="2571413553" sldId="257"/>
            <ac:picMk id="4" creationId="{058E31A4-8267-6E99-2351-0FF1A3AF8786}"/>
          </ac:picMkLst>
        </pc:picChg>
      </pc:sldChg>
      <pc:sldChg chg="addSp delSp modSp">
        <pc:chgData name="Preston Reuter" userId="S::pr272890@my.stchas.edu::0eeca4cf-2930-4c15-8bb5-c3297462fe7b" providerId="AD" clId="Web-{A8AAF859-894B-DA0F-6D65-B872F932E684}" dt="2025-03-10T03:26:32.587" v="276"/>
        <pc:sldMkLst>
          <pc:docMk/>
          <pc:sldMk cId="1966082165" sldId="258"/>
        </pc:sldMkLst>
        <pc:spChg chg="mod">
          <ac:chgData name="Preston Reuter" userId="S::pr272890@my.stchas.edu::0eeca4cf-2930-4c15-8bb5-c3297462fe7b" providerId="AD" clId="Web-{A8AAF859-894B-DA0F-6D65-B872F932E684}" dt="2025-03-10T03:26:32.587" v="276"/>
          <ac:spMkLst>
            <pc:docMk/>
            <pc:sldMk cId="1966082165" sldId="258"/>
            <ac:spMk id="2" creationId="{3E79F0C7-DFE1-6E1A-FDE6-06D95781EBF5}"/>
          </ac:spMkLst>
        </pc:spChg>
        <pc:spChg chg="mod">
          <ac:chgData name="Preston Reuter" userId="S::pr272890@my.stchas.edu::0eeca4cf-2930-4c15-8bb5-c3297462fe7b" providerId="AD" clId="Web-{A8AAF859-894B-DA0F-6D65-B872F932E684}" dt="2025-03-10T03:26:32.587" v="276"/>
          <ac:spMkLst>
            <pc:docMk/>
            <pc:sldMk cId="1966082165" sldId="258"/>
            <ac:spMk id="4" creationId="{F598C77D-75CA-1BAA-DA03-1909AD5B098A}"/>
          </ac:spMkLst>
        </pc:spChg>
        <pc:spChg chg="add del">
          <ac:chgData name="Preston Reuter" userId="S::pr272890@my.stchas.edu::0eeca4cf-2930-4c15-8bb5-c3297462fe7b" providerId="AD" clId="Web-{A8AAF859-894B-DA0F-6D65-B872F932E684}" dt="2025-03-10T03:26:32.587" v="276"/>
          <ac:spMkLst>
            <pc:docMk/>
            <pc:sldMk cId="1966082165" sldId="258"/>
            <ac:spMk id="38" creationId="{8930EBA3-4D2E-42E8-B828-834555328D85}"/>
          </ac:spMkLst>
        </pc:spChg>
        <pc:spChg chg="add del">
          <ac:chgData name="Preston Reuter" userId="S::pr272890@my.stchas.edu::0eeca4cf-2930-4c15-8bb5-c3297462fe7b" providerId="AD" clId="Web-{A8AAF859-894B-DA0F-6D65-B872F932E684}" dt="2025-03-10T03:26:32.587" v="276"/>
          <ac:spMkLst>
            <pc:docMk/>
            <pc:sldMk cId="1966082165" sldId="258"/>
            <ac:spMk id="39" creationId="{E58B2195-5055-402F-A3E7-53FF0E4980C3}"/>
          </ac:spMkLst>
        </pc:spChg>
        <pc:spChg chg="add del">
          <ac:chgData name="Preston Reuter" userId="S::pr272890@my.stchas.edu::0eeca4cf-2930-4c15-8bb5-c3297462fe7b" providerId="AD" clId="Web-{A8AAF859-894B-DA0F-6D65-B872F932E684}" dt="2025-03-10T03:26:32.587" v="276"/>
          <ac:spMkLst>
            <pc:docMk/>
            <pc:sldMk cId="1966082165" sldId="258"/>
            <ac:spMk id="40" creationId="{528AA953-F4F9-4DC5-97C7-491F4AF937DC}"/>
          </ac:spMkLst>
        </pc:spChg>
        <pc:spChg chg="add del">
          <ac:chgData name="Preston Reuter" userId="S::pr272890@my.stchas.edu::0eeca4cf-2930-4c15-8bb5-c3297462fe7b" providerId="AD" clId="Web-{A8AAF859-894B-DA0F-6D65-B872F932E684}" dt="2025-03-10T03:26:32.587" v="276"/>
          <ac:spMkLst>
            <pc:docMk/>
            <pc:sldMk cId="1966082165" sldId="258"/>
            <ac:spMk id="45" creationId="{ECC07320-C2CA-4E29-8481-9D9E143C7788}"/>
          </ac:spMkLst>
        </pc:spChg>
        <pc:spChg chg="add del">
          <ac:chgData name="Preston Reuter" userId="S::pr272890@my.stchas.edu::0eeca4cf-2930-4c15-8bb5-c3297462fe7b" providerId="AD" clId="Web-{A8AAF859-894B-DA0F-6D65-B872F932E684}" dt="2025-03-10T03:26:32.587" v="276"/>
          <ac:spMkLst>
            <pc:docMk/>
            <pc:sldMk cId="1966082165" sldId="258"/>
            <ac:spMk id="47" creationId="{178FB36B-5BFE-42CA-BC60-1115E0D95EEC}"/>
          </ac:spMkLst>
        </pc:spChg>
        <pc:picChg chg="mod">
          <ac:chgData name="Preston Reuter" userId="S::pr272890@my.stchas.edu::0eeca4cf-2930-4c15-8bb5-c3297462fe7b" providerId="AD" clId="Web-{A8AAF859-894B-DA0F-6D65-B872F932E684}" dt="2025-03-10T03:26:32.587" v="276"/>
          <ac:picMkLst>
            <pc:docMk/>
            <pc:sldMk cId="1966082165" sldId="258"/>
            <ac:picMk id="5" creationId="{A5585757-9F9A-BBF8-1B0A-C5E6B79E0345}"/>
          </ac:picMkLst>
        </pc:picChg>
      </pc:sldChg>
      <pc:sldChg chg="modSp">
        <pc:chgData name="Preston Reuter" userId="S::pr272890@my.stchas.edu::0eeca4cf-2930-4c15-8bb5-c3297462fe7b" providerId="AD" clId="Web-{A8AAF859-894B-DA0F-6D65-B872F932E684}" dt="2025-03-10T02:27:02.556" v="232" actId="20577"/>
        <pc:sldMkLst>
          <pc:docMk/>
          <pc:sldMk cId="1151322980" sldId="263"/>
        </pc:sldMkLst>
        <pc:spChg chg="mod">
          <ac:chgData name="Preston Reuter" userId="S::pr272890@my.stchas.edu::0eeca4cf-2930-4c15-8bb5-c3297462fe7b" providerId="AD" clId="Web-{A8AAF859-894B-DA0F-6D65-B872F932E684}" dt="2025-03-10T02:27:02.556" v="232" actId="20577"/>
          <ac:spMkLst>
            <pc:docMk/>
            <pc:sldMk cId="1151322980" sldId="263"/>
            <ac:spMk id="3" creationId="{FF651F6B-048B-938A-791E-22DEE6C68809}"/>
          </ac:spMkLst>
        </pc:spChg>
      </pc:sldChg>
      <pc:sldChg chg="addSp delSp modSp">
        <pc:chgData name="Preston Reuter" userId="S::pr272890@my.stchas.edu::0eeca4cf-2930-4c15-8bb5-c3297462fe7b" providerId="AD" clId="Web-{A8AAF859-894B-DA0F-6D65-B872F932E684}" dt="2025-03-10T03:29:22.906" v="277" actId="14100"/>
        <pc:sldMkLst>
          <pc:docMk/>
          <pc:sldMk cId="1775646133" sldId="264"/>
        </pc:sldMkLst>
        <pc:spChg chg="mod">
          <ac:chgData name="Preston Reuter" userId="S::pr272890@my.stchas.edu::0eeca4cf-2930-4c15-8bb5-c3297462fe7b" providerId="AD" clId="Web-{A8AAF859-894B-DA0F-6D65-B872F932E684}" dt="2025-03-10T02:36:47.753" v="263" actId="20577"/>
          <ac:spMkLst>
            <pc:docMk/>
            <pc:sldMk cId="1775646133" sldId="264"/>
            <ac:spMk id="2" creationId="{AAD73592-85E6-899F-F4FD-481072BDB32D}"/>
          </ac:spMkLst>
        </pc:spChg>
        <pc:spChg chg="add del mod">
          <ac:chgData name="Preston Reuter" userId="S::pr272890@my.stchas.edu::0eeca4cf-2930-4c15-8bb5-c3297462fe7b" providerId="AD" clId="Web-{A8AAF859-894B-DA0F-6D65-B872F932E684}" dt="2025-03-10T02:17:48.334" v="1"/>
          <ac:spMkLst>
            <pc:docMk/>
            <pc:sldMk cId="1775646133" sldId="264"/>
            <ac:spMk id="5" creationId="{449F52D8-4161-8B4C-B659-DAF76E7CEC70}"/>
          </ac:spMkLst>
        </pc:spChg>
        <pc:spChg chg="add del mod">
          <ac:chgData name="Preston Reuter" userId="S::pr272890@my.stchas.edu::0eeca4cf-2930-4c15-8bb5-c3297462fe7b" providerId="AD" clId="Web-{A8AAF859-894B-DA0F-6D65-B872F932E684}" dt="2025-03-10T02:18:50.117" v="5"/>
          <ac:spMkLst>
            <pc:docMk/>
            <pc:sldMk cId="1775646133" sldId="264"/>
            <ac:spMk id="8" creationId="{EC971587-7231-AF88-8133-865E21F2F91F}"/>
          </ac:spMkLst>
        </pc:spChg>
        <pc:spChg chg="del">
          <ac:chgData name="Preston Reuter" userId="S::pr272890@my.stchas.edu::0eeca4cf-2930-4c15-8bb5-c3297462fe7b" providerId="AD" clId="Web-{A8AAF859-894B-DA0F-6D65-B872F932E684}" dt="2025-03-10T02:17:51.944" v="3"/>
          <ac:spMkLst>
            <pc:docMk/>
            <pc:sldMk cId="1775646133" sldId="264"/>
            <ac:spMk id="9" creationId="{D4771268-CB57-404A-9271-370EB28F6090}"/>
          </ac:spMkLst>
        </pc:spChg>
        <pc:spChg chg="add del">
          <ac:chgData name="Preston Reuter" userId="S::pr272890@my.stchas.edu::0eeca4cf-2930-4c15-8bb5-c3297462fe7b" providerId="AD" clId="Web-{A8AAF859-894B-DA0F-6D65-B872F932E684}" dt="2025-03-10T02:18:53.117" v="7"/>
          <ac:spMkLst>
            <pc:docMk/>
            <pc:sldMk cId="1775646133" sldId="264"/>
            <ac:spMk id="14" creationId="{D4771268-CB57-404A-9271-370EB28F6090}"/>
          </ac:spMkLst>
        </pc:spChg>
        <pc:spChg chg="add">
          <ac:chgData name="Preston Reuter" userId="S::pr272890@my.stchas.edu::0eeca4cf-2930-4c15-8bb5-c3297462fe7b" providerId="AD" clId="Web-{A8AAF859-894B-DA0F-6D65-B872F932E684}" dt="2025-03-10T02:18:53.117" v="7"/>
          <ac:spMkLst>
            <pc:docMk/>
            <pc:sldMk cId="1775646133" sldId="264"/>
            <ac:spMk id="19" creationId="{D4771268-CB57-404A-9271-370EB28F6090}"/>
          </ac:spMkLst>
        </pc:spChg>
        <pc:picChg chg="del">
          <ac:chgData name="Preston Reuter" userId="S::pr272890@my.stchas.edu::0eeca4cf-2930-4c15-8bb5-c3297462fe7b" providerId="AD" clId="Web-{A8AAF859-894B-DA0F-6D65-B872F932E684}" dt="2025-03-10T02:17:46.818" v="0"/>
          <ac:picMkLst>
            <pc:docMk/>
            <pc:sldMk cId="1775646133" sldId="264"/>
            <ac:picMk id="4" creationId="{8D341AF3-613B-6A48-7EC9-28279AC6E11E}"/>
          </ac:picMkLst>
        </pc:picChg>
        <pc:picChg chg="add del mod ord">
          <ac:chgData name="Preston Reuter" userId="S::pr272890@my.stchas.edu::0eeca4cf-2930-4c15-8bb5-c3297462fe7b" providerId="AD" clId="Web-{A8AAF859-894B-DA0F-6D65-B872F932E684}" dt="2025-03-10T02:18:48.352" v="4"/>
          <ac:picMkLst>
            <pc:docMk/>
            <pc:sldMk cId="1775646133" sldId="264"/>
            <ac:picMk id="6" creationId="{D5D2603C-1526-0879-C355-F16311E395B4}"/>
          </ac:picMkLst>
        </pc:picChg>
        <pc:picChg chg="add mod ord">
          <ac:chgData name="Preston Reuter" userId="S::pr272890@my.stchas.edu::0eeca4cf-2930-4c15-8bb5-c3297462fe7b" providerId="AD" clId="Web-{A8AAF859-894B-DA0F-6D65-B872F932E684}" dt="2025-03-10T03:29:22.906" v="277" actId="14100"/>
          <ac:picMkLst>
            <pc:docMk/>
            <pc:sldMk cId="1775646133" sldId="264"/>
            <ac:picMk id="10" creationId="{89C0DE01-78E0-69F6-518C-1DD1D221FD74}"/>
          </ac:picMkLst>
        </pc:picChg>
      </pc:sldChg>
      <pc:sldChg chg="addSp delSp modSp">
        <pc:chgData name="Preston Reuter" userId="S::pr272890@my.stchas.edu::0eeca4cf-2930-4c15-8bb5-c3297462fe7b" providerId="AD" clId="Web-{A8AAF859-894B-DA0F-6D65-B872F932E684}" dt="2025-03-10T03:25:51.477" v="274"/>
        <pc:sldMkLst>
          <pc:docMk/>
          <pc:sldMk cId="3169869962" sldId="265"/>
        </pc:sldMkLst>
        <pc:spChg chg="mod ord">
          <ac:chgData name="Preston Reuter" userId="S::pr272890@my.stchas.edu::0eeca4cf-2930-4c15-8bb5-c3297462fe7b" providerId="AD" clId="Web-{A8AAF859-894B-DA0F-6D65-B872F932E684}" dt="2025-03-10T02:23:51.987" v="79"/>
          <ac:spMkLst>
            <pc:docMk/>
            <pc:sldMk cId="3169869962" sldId="265"/>
            <ac:spMk id="2" creationId="{F64F00EE-01E1-1832-BAD8-0E67CE7FD734}"/>
          </ac:spMkLst>
        </pc:spChg>
        <pc:spChg chg="mod">
          <ac:chgData name="Preston Reuter" userId="S::pr272890@my.stchas.edu::0eeca4cf-2930-4c15-8bb5-c3297462fe7b" providerId="AD" clId="Web-{A8AAF859-894B-DA0F-6D65-B872F932E684}" dt="2025-03-10T02:27:29.963" v="243" actId="20577"/>
          <ac:spMkLst>
            <pc:docMk/>
            <pc:sldMk cId="3169869962" sldId="265"/>
            <ac:spMk id="8" creationId="{A121715E-86CC-98AC-4E70-68FD32DEAE6D}"/>
          </ac:spMkLst>
        </pc:spChg>
        <pc:spChg chg="add del">
          <ac:chgData name="Preston Reuter" userId="S::pr272890@my.stchas.edu::0eeca4cf-2930-4c15-8bb5-c3297462fe7b" providerId="AD" clId="Web-{A8AAF859-894B-DA0F-6D65-B872F932E684}" dt="2025-03-10T02:23:51.987" v="79"/>
          <ac:spMkLst>
            <pc:docMk/>
            <pc:sldMk cId="3169869962" sldId="265"/>
            <ac:spMk id="20" creationId="{535742DD-1B16-4E9D-B715-0D74B4574A68}"/>
          </ac:spMkLst>
        </pc:spChg>
        <pc:spChg chg="add del">
          <ac:chgData name="Preston Reuter" userId="S::pr272890@my.stchas.edu::0eeca4cf-2930-4c15-8bb5-c3297462fe7b" providerId="AD" clId="Web-{A8AAF859-894B-DA0F-6D65-B872F932E684}" dt="2025-03-10T02:23:51.987" v="79"/>
          <ac:spMkLst>
            <pc:docMk/>
            <pc:sldMk cId="3169869962" sldId="265"/>
            <ac:spMk id="24" creationId="{A8908DB7-C3A6-4FCB-9820-CEE02B398C4A}"/>
          </ac:spMkLst>
        </pc:spChg>
        <pc:spChg chg="add del">
          <ac:chgData name="Preston Reuter" userId="S::pr272890@my.stchas.edu::0eeca4cf-2930-4c15-8bb5-c3297462fe7b" providerId="AD" clId="Web-{A8AAF859-894B-DA0F-6D65-B872F932E684}" dt="2025-03-10T02:23:51.987" v="79"/>
          <ac:spMkLst>
            <pc:docMk/>
            <pc:sldMk cId="3169869962" sldId="265"/>
            <ac:spMk id="29" creationId="{3BA513B0-82FF-4F41-8178-885375D1CFB5}"/>
          </ac:spMkLst>
        </pc:spChg>
        <pc:grpChg chg="add del">
          <ac:chgData name="Preston Reuter" userId="S::pr272890@my.stchas.edu::0eeca4cf-2930-4c15-8bb5-c3297462fe7b" providerId="AD" clId="Web-{A8AAF859-894B-DA0F-6D65-B872F932E684}" dt="2025-03-10T02:23:51.987" v="79"/>
          <ac:grpSpMkLst>
            <pc:docMk/>
            <pc:sldMk cId="3169869962" sldId="265"/>
            <ac:grpSpMk id="31" creationId="{93DB8501-F9F2-4ACD-B56A-9019CD5006D6}"/>
          </ac:grpSpMkLst>
        </pc:grpChg>
        <pc:picChg chg="add del mod">
          <ac:chgData name="Preston Reuter" userId="S::pr272890@my.stchas.edu::0eeca4cf-2930-4c15-8bb5-c3297462fe7b" providerId="AD" clId="Web-{A8AAF859-894B-DA0F-6D65-B872F932E684}" dt="2025-03-10T03:25:51.477" v="274"/>
          <ac:picMkLst>
            <pc:docMk/>
            <pc:sldMk cId="3169869962" sldId="265"/>
            <ac:picMk id="4" creationId="{D548C963-6FFF-306F-9AC5-1A538A8D8C4D}"/>
          </ac:picMkLst>
        </pc:picChg>
        <pc:picChg chg="add del mod">
          <ac:chgData name="Preston Reuter" userId="S::pr272890@my.stchas.edu::0eeca4cf-2930-4c15-8bb5-c3297462fe7b" providerId="AD" clId="Web-{A8AAF859-894B-DA0F-6D65-B872F932E684}" dt="2025-03-10T03:25:50.227" v="273"/>
          <ac:picMkLst>
            <pc:docMk/>
            <pc:sldMk cId="3169869962" sldId="265"/>
            <ac:picMk id="5" creationId="{6D32F680-6E4F-FEB2-93A0-E3EAA7CD0099}"/>
          </ac:picMkLst>
        </pc:picChg>
      </pc:sldChg>
      <pc:sldChg chg="modSp new del">
        <pc:chgData name="Preston Reuter" userId="S::pr272890@my.stchas.edu::0eeca4cf-2930-4c15-8bb5-c3297462fe7b" providerId="AD" clId="Web-{A8AAF859-894B-DA0F-6D65-B872F932E684}" dt="2025-03-10T02:20:28.074" v="13"/>
        <pc:sldMkLst>
          <pc:docMk/>
          <pc:sldMk cId="2621725442" sldId="270"/>
        </pc:sldMkLst>
        <pc:spChg chg="mod">
          <ac:chgData name="Preston Reuter" userId="S::pr272890@my.stchas.edu::0eeca4cf-2930-4c15-8bb5-c3297462fe7b" providerId="AD" clId="Web-{A8AAF859-894B-DA0F-6D65-B872F932E684}" dt="2025-03-10T02:19:43.604" v="11" actId="20577"/>
          <ac:spMkLst>
            <pc:docMk/>
            <pc:sldMk cId="2621725442" sldId="270"/>
            <ac:spMk id="2" creationId="{F8905A47-A9C0-FE16-73A3-35A154ADCAF2}"/>
          </ac:spMkLst>
        </pc:spChg>
      </pc:sldChg>
      <pc:sldChg chg="addSp delSp modSp add replId">
        <pc:chgData name="Preston Reuter" userId="S::pr272890@my.stchas.edu::0eeca4cf-2930-4c15-8bb5-c3297462fe7b" providerId="AD" clId="Web-{A8AAF859-894B-DA0F-6D65-B872F932E684}" dt="2025-03-10T02:36:55.566" v="264" actId="20577"/>
        <pc:sldMkLst>
          <pc:docMk/>
          <pc:sldMk cId="1278050078" sldId="271"/>
        </pc:sldMkLst>
        <pc:spChg chg="mod">
          <ac:chgData name="Preston Reuter" userId="S::pr272890@my.stchas.edu::0eeca4cf-2930-4c15-8bb5-c3297462fe7b" providerId="AD" clId="Web-{A8AAF859-894B-DA0F-6D65-B872F932E684}" dt="2025-03-10T02:36:55.566" v="264" actId="20577"/>
          <ac:spMkLst>
            <pc:docMk/>
            <pc:sldMk cId="1278050078" sldId="271"/>
            <ac:spMk id="2" creationId="{4656E2F6-ADB0-B8B8-FC19-53096F2A7484}"/>
          </ac:spMkLst>
        </pc:spChg>
        <pc:spChg chg="add del mod">
          <ac:chgData name="Preston Reuter" userId="S::pr272890@my.stchas.edu::0eeca4cf-2930-4c15-8bb5-c3297462fe7b" providerId="AD" clId="Web-{A8AAF859-894B-DA0F-6D65-B872F932E684}" dt="2025-03-10T02:29:53.921" v="247"/>
          <ac:spMkLst>
            <pc:docMk/>
            <pc:sldMk cId="1278050078" sldId="271"/>
            <ac:spMk id="4" creationId="{931D0923-7DF6-EAA1-6EC8-0A8D00A17823}"/>
          </ac:spMkLst>
        </pc:spChg>
        <pc:spChg chg="del">
          <ac:chgData name="Preston Reuter" userId="S::pr272890@my.stchas.edu::0eeca4cf-2930-4c15-8bb5-c3297462fe7b" providerId="AD" clId="Web-{A8AAF859-894B-DA0F-6D65-B872F932E684}" dt="2025-03-10T02:30:13.922" v="254"/>
          <ac:spMkLst>
            <pc:docMk/>
            <pc:sldMk cId="1278050078" sldId="271"/>
            <ac:spMk id="19" creationId="{D9524F57-3BDA-2D45-DFEC-9EBE0B0D679F}"/>
          </ac:spMkLst>
        </pc:spChg>
        <pc:spChg chg="add">
          <ac:chgData name="Preston Reuter" userId="S::pr272890@my.stchas.edu::0eeca4cf-2930-4c15-8bb5-c3297462fe7b" providerId="AD" clId="Web-{A8AAF859-894B-DA0F-6D65-B872F932E684}" dt="2025-03-10T02:30:13.922" v="254"/>
          <ac:spMkLst>
            <pc:docMk/>
            <pc:sldMk cId="1278050078" sldId="271"/>
            <ac:spMk id="24" creationId="{F0DCC097-1DB8-4B6D-85D0-6FBA0E1CA4BA}"/>
          </ac:spMkLst>
        </pc:spChg>
        <pc:spChg chg="add">
          <ac:chgData name="Preston Reuter" userId="S::pr272890@my.stchas.edu::0eeca4cf-2930-4c15-8bb5-c3297462fe7b" providerId="AD" clId="Web-{A8AAF859-894B-DA0F-6D65-B872F932E684}" dt="2025-03-10T02:30:13.922" v="254"/>
          <ac:spMkLst>
            <pc:docMk/>
            <pc:sldMk cId="1278050078" sldId="271"/>
            <ac:spMk id="26" creationId="{E0B58608-23C8-4441-994D-C6823EEE1DB7}"/>
          </ac:spMkLst>
        </pc:spChg>
        <pc:picChg chg="add mod ord">
          <ac:chgData name="Preston Reuter" userId="S::pr272890@my.stchas.edu::0eeca4cf-2930-4c15-8bb5-c3297462fe7b" providerId="AD" clId="Web-{A8AAF859-894B-DA0F-6D65-B872F932E684}" dt="2025-03-10T02:30:13.922" v="254"/>
          <ac:picMkLst>
            <pc:docMk/>
            <pc:sldMk cId="1278050078" sldId="271"/>
            <ac:picMk id="5" creationId="{BB081533-1265-AF6A-29AE-DA9AF63C44B5}"/>
          </ac:picMkLst>
        </pc:picChg>
        <pc:picChg chg="del">
          <ac:chgData name="Preston Reuter" userId="S::pr272890@my.stchas.edu::0eeca4cf-2930-4c15-8bb5-c3297462fe7b" providerId="AD" clId="Web-{A8AAF859-894B-DA0F-6D65-B872F932E684}" dt="2025-03-10T02:20:30.496" v="14"/>
          <ac:picMkLst>
            <pc:docMk/>
            <pc:sldMk cId="1278050078" sldId="271"/>
            <ac:picMk id="10" creationId="{3F30E41E-8D49-275B-915C-AAE23CF4ACFF}"/>
          </ac:picMkLst>
        </pc:picChg>
      </pc:sldChg>
      <pc:sldChg chg="modSp add replId">
        <pc:chgData name="Preston Reuter" userId="S::pr272890@my.stchas.edu::0eeca4cf-2930-4c15-8bb5-c3297462fe7b" providerId="AD" clId="Web-{A8AAF859-894B-DA0F-6D65-B872F932E684}" dt="2025-03-10T02:27:18.947" v="237" actId="20577"/>
        <pc:sldMkLst>
          <pc:docMk/>
          <pc:sldMk cId="606670792" sldId="272"/>
        </pc:sldMkLst>
        <pc:spChg chg="mod">
          <ac:chgData name="Preston Reuter" userId="S::pr272890@my.stchas.edu::0eeca4cf-2930-4c15-8bb5-c3297462fe7b" providerId="AD" clId="Web-{A8AAF859-894B-DA0F-6D65-B872F932E684}" dt="2025-03-10T02:27:18.947" v="237" actId="20577"/>
          <ac:spMkLst>
            <pc:docMk/>
            <pc:sldMk cId="606670792" sldId="272"/>
            <ac:spMk id="3" creationId="{65132243-D539-5527-1746-E930F9C926B5}"/>
          </ac:spMkLst>
        </pc:spChg>
      </pc:sldChg>
    </pc:docChg>
  </pc:docChgLst>
  <pc:docChgLst>
    <pc:chgData name="Ashley Kamper" userId="S::ak268412@my.stchas.edu::8d897baa-f7d5-40a3-a3f4-b8e1b27ef71f" providerId="AD" clId="Web-{636342CF-DFE2-0609-DD2F-861A370FB742}"/>
    <pc:docChg chg="addSld delSld modSld sldOrd">
      <pc:chgData name="Ashley Kamper" userId="S::ak268412@my.stchas.edu::8d897baa-f7d5-40a3-a3f4-b8e1b27ef71f" providerId="AD" clId="Web-{636342CF-DFE2-0609-DD2F-861A370FB742}" dt="2025-03-04T21:12:38.006" v="121"/>
      <pc:docMkLst>
        <pc:docMk/>
      </pc:docMkLst>
      <pc:sldChg chg="modSp ord">
        <pc:chgData name="Ashley Kamper" userId="S::ak268412@my.stchas.edu::8d897baa-f7d5-40a3-a3f4-b8e1b27ef71f" providerId="AD" clId="Web-{636342CF-DFE2-0609-DD2F-861A370FB742}" dt="2025-03-04T21:12:38.006" v="121"/>
        <pc:sldMkLst>
          <pc:docMk/>
          <pc:sldMk cId="2571413553" sldId="257"/>
        </pc:sldMkLst>
      </pc:sldChg>
      <pc:sldChg chg="addSp delSp modSp new mod setBg">
        <pc:chgData name="Ashley Kamper" userId="S::ak268412@my.stchas.edu::8d897baa-f7d5-40a3-a3f4-b8e1b27ef71f" providerId="AD" clId="Web-{636342CF-DFE2-0609-DD2F-861A370FB742}" dt="2025-03-04T21:12:35.115" v="120" actId="20577"/>
        <pc:sldMkLst>
          <pc:docMk/>
          <pc:sldMk cId="1966082165" sldId="258"/>
        </pc:sldMkLst>
        <pc:spChg chg="mod">
          <ac:chgData name="Ashley Kamper" userId="S::ak268412@my.stchas.edu::8d897baa-f7d5-40a3-a3f4-b8e1b27ef71f" providerId="AD" clId="Web-{636342CF-DFE2-0609-DD2F-861A370FB742}" dt="2025-03-04T21:12:35.115" v="120" actId="20577"/>
          <ac:spMkLst>
            <pc:docMk/>
            <pc:sldMk cId="1966082165" sldId="258"/>
            <ac:spMk id="2" creationId="{3E79F0C7-DFE1-6E1A-FDE6-06D95781EBF5}"/>
          </ac:spMkLst>
        </pc:spChg>
        <pc:spChg chg="mod">
          <ac:chgData name="Ashley Kamper" userId="S::ak268412@my.stchas.edu::8d897baa-f7d5-40a3-a3f4-b8e1b27ef71f" providerId="AD" clId="Web-{636342CF-DFE2-0609-DD2F-861A370FB742}" dt="2025-03-04T21:12:13.786" v="115"/>
          <ac:spMkLst>
            <pc:docMk/>
            <pc:sldMk cId="1966082165" sldId="258"/>
            <ac:spMk id="4" creationId="{F598C77D-75CA-1BAA-DA03-1909AD5B098A}"/>
          </ac:spMkLst>
        </pc:spChg>
        <pc:picChg chg="add mod ord">
          <ac:chgData name="Ashley Kamper" userId="S::ak268412@my.stchas.edu::8d897baa-f7d5-40a3-a3f4-b8e1b27ef71f" providerId="AD" clId="Web-{636342CF-DFE2-0609-DD2F-861A370FB742}" dt="2025-03-04T21:12:13.786" v="115"/>
          <ac:picMkLst>
            <pc:docMk/>
            <pc:sldMk cId="1966082165" sldId="258"/>
            <ac:picMk id="5" creationId="{A5585757-9F9A-BBF8-1B0A-C5E6B79E0345}"/>
          </ac:picMkLst>
        </pc:picChg>
      </pc:sldChg>
      <pc:sldChg chg="addSp delSp modSp new del">
        <pc:chgData name="Ashley Kamper" userId="S::ak268412@my.stchas.edu::8d897baa-f7d5-40a3-a3f4-b8e1b27ef71f" providerId="AD" clId="Web-{636342CF-DFE2-0609-DD2F-861A370FB742}" dt="2025-03-04T21:10:29.565" v="112"/>
        <pc:sldMkLst>
          <pc:docMk/>
          <pc:sldMk cId="2479311896" sldId="258"/>
        </pc:sldMkLst>
      </pc:sldChg>
    </pc:docChg>
  </pc:docChgLst>
  <pc:docChgLst>
    <pc:chgData name="Sophia Kiani" userId="S::sk273180@my.stchas.edu::3aabaad1-9276-41d5-8195-8b6a1c4c8711" providerId="AD" clId="Web-{5FB30EA9-5949-9198-EA1D-A908107DCDCB}"/>
    <pc:docChg chg="modSld">
      <pc:chgData name="Sophia Kiani" userId="S::sk273180@my.stchas.edu::3aabaad1-9276-41d5-8195-8b6a1c4c8711" providerId="AD" clId="Web-{5FB30EA9-5949-9198-EA1D-A908107DCDCB}" dt="2025-03-09T23:09:40.371" v="24" actId="1076"/>
      <pc:docMkLst>
        <pc:docMk/>
      </pc:docMkLst>
      <pc:sldChg chg="modSp">
        <pc:chgData name="Sophia Kiani" userId="S::sk273180@my.stchas.edu::3aabaad1-9276-41d5-8195-8b6a1c4c8711" providerId="AD" clId="Web-{5FB30EA9-5949-9198-EA1D-A908107DCDCB}" dt="2025-03-09T23:08:30.290" v="12" actId="20577"/>
        <pc:sldMkLst>
          <pc:docMk/>
          <pc:sldMk cId="1966082165" sldId="258"/>
        </pc:sldMkLst>
        <pc:spChg chg="mod">
          <ac:chgData name="Sophia Kiani" userId="S::sk273180@my.stchas.edu::3aabaad1-9276-41d5-8195-8b6a1c4c8711" providerId="AD" clId="Web-{5FB30EA9-5949-9198-EA1D-A908107DCDCB}" dt="2025-03-09T23:08:30.290" v="12" actId="20577"/>
          <ac:spMkLst>
            <pc:docMk/>
            <pc:sldMk cId="1966082165" sldId="258"/>
            <ac:spMk id="4" creationId="{F598C77D-75CA-1BAA-DA03-1909AD5B098A}"/>
          </ac:spMkLst>
        </pc:spChg>
      </pc:sldChg>
      <pc:sldChg chg="addSp modSp">
        <pc:chgData name="Sophia Kiani" userId="S::sk273180@my.stchas.edu::3aabaad1-9276-41d5-8195-8b6a1c4c8711" providerId="AD" clId="Web-{5FB30EA9-5949-9198-EA1D-A908107DCDCB}" dt="2025-03-09T23:09:40.371" v="24" actId="1076"/>
        <pc:sldMkLst>
          <pc:docMk/>
          <pc:sldMk cId="3573570449" sldId="259"/>
        </pc:sldMkLst>
        <pc:spChg chg="mod">
          <ac:chgData name="Sophia Kiani" userId="S::sk273180@my.stchas.edu::3aabaad1-9276-41d5-8195-8b6a1c4c8711" providerId="AD" clId="Web-{5FB30EA9-5949-9198-EA1D-A908107DCDCB}" dt="2025-03-09T23:09:35.823" v="23" actId="1076"/>
          <ac:spMkLst>
            <pc:docMk/>
            <pc:sldMk cId="3573570449" sldId="259"/>
            <ac:spMk id="2" creationId="{CF08F99E-297D-9202-D9D2-0964FDC5C73F}"/>
          </ac:spMkLst>
        </pc:spChg>
        <pc:spChg chg="add mod">
          <ac:chgData name="Sophia Kiani" userId="S::sk273180@my.stchas.edu::3aabaad1-9276-41d5-8195-8b6a1c4c8711" providerId="AD" clId="Web-{5FB30EA9-5949-9198-EA1D-A908107DCDCB}" dt="2025-03-09T23:09:40.371" v="24" actId="1076"/>
          <ac:spMkLst>
            <pc:docMk/>
            <pc:sldMk cId="3573570449" sldId="259"/>
            <ac:spMk id="4" creationId="{4174AAAD-F7DD-D171-7156-188CEC60613E}"/>
          </ac:spMkLst>
        </pc:spChg>
      </pc:sldChg>
      <pc:sldChg chg="modSp">
        <pc:chgData name="Sophia Kiani" userId="S::sk273180@my.stchas.edu::3aabaad1-9276-41d5-8195-8b6a1c4c8711" providerId="AD" clId="Web-{5FB30EA9-5949-9198-EA1D-A908107DCDCB}" dt="2025-03-09T23:04:27.936" v="7" actId="20577"/>
        <pc:sldMkLst>
          <pc:docMk/>
          <pc:sldMk cId="1776402540" sldId="261"/>
        </pc:sldMkLst>
        <pc:spChg chg="mod">
          <ac:chgData name="Sophia Kiani" userId="S::sk273180@my.stchas.edu::3aabaad1-9276-41d5-8195-8b6a1c4c8711" providerId="AD" clId="Web-{5FB30EA9-5949-9198-EA1D-A908107DCDCB}" dt="2025-03-09T23:04:27.936" v="7" actId="20577"/>
          <ac:spMkLst>
            <pc:docMk/>
            <pc:sldMk cId="1776402540" sldId="261"/>
            <ac:spMk id="3" creationId="{E2C09E18-F743-FA73-3683-6BE6695FF9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A21D-7A93-5FA2-7C92-C5D06E54C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0E59-61D2-4962-FBC2-11DD762D2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4471-3178-941F-BC20-64138502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4493-3FD0-90FA-4BE7-6322308A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DB03-7777-ECE4-389B-94F45E07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1A46-2CF0-2863-F1D3-F36F7EAB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EDB2E-5FAD-C31A-AA39-5ADC64DA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61700-6E51-CA23-EB1D-D106C8FC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5F5DB-F663-F9AE-F25D-1AA43655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51CA-42DB-F866-EB1A-F8E5A0E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4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69A08-6CA9-710C-0CAB-BBEC41F0E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7F7E-2305-8460-F543-7B84163C2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48AB-C4E6-AEA0-9EB0-815364F5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868E2-7F11-DEB6-C41D-95B9E221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4813-D620-68B7-3E51-9FC3C08A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B00E-3B5B-2A5A-D43B-2597105A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E77F-2BC4-56D8-EBD7-A91A680F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9032-3040-D224-5A6B-FD2F7713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93E-F793-743B-14B4-10268893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02281-05A6-242F-154D-6C9F96DA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DF49-95EE-287D-C638-978E7494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7B649-429C-1896-52EE-F8C610BC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9147-5E0C-BD30-96D2-D19543C1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049CA-A959-4B0D-1895-562989C0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FDDA-E412-7F09-E596-2E1E27DF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B959-D11F-99E4-F360-2300032F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0AC9-37AD-8A79-5B27-968D66D8B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F07B1-C841-E6A3-A68C-359B2B35B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7E397-7F8A-7B12-6A2B-09BDCBCA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5C7C1-4AE8-B1F9-498E-AE6FDCA0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531E-FA7E-0350-12A5-327A6EED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48EC-601E-7114-6BF5-9087F907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5083-DCE9-254F-5EC0-5BE1688B8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D0725-843B-E364-D172-426676A73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38AB5-8FBE-3261-09AC-6C3422074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50FA8-44E5-6D6E-5466-E0155FF7E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44AB0-8818-2F42-7B8A-9CC2B085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D6F2-E06F-92CD-0EF3-54C30D79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5B4A2-84C4-3B1D-0403-3195FA43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37F3-0D26-4FA7-D65A-B0C97877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A92F0-0F74-B33D-E712-D7A5DBE0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D749F-EFE8-C234-B7E6-A14E5581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B93D4-E4AF-54BB-A9D9-F589E478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9EBBD-9CA3-D1DD-0C33-F2802EE0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CB30-E785-25EA-D61F-B8DEE2B1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55014-AC25-89F2-30F5-51A19DE5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8B1E-F680-5E70-45B4-9C14D5EE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AE20-E6DA-671F-DE72-3DDCF967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433FE-5D96-D1F4-2871-8A75A39EA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7956D-6C6F-8922-07CA-A9DB7EB3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118B0-8F46-2C82-0A6C-3EDA98BB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C82CF-1F61-D989-477D-2DC8E5F9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2513-E152-9B04-0C2A-68318BFB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1B6F8-7D0B-9CF2-4D8C-FFFEFED4D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9AA9-E31E-1BE6-6335-DFEF975F9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19788-F21F-9492-58FC-720F652E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00E62-15D4-B611-3A7F-8B6A0AD6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7B47A-03B8-AE1B-01D6-85830F0F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DDD8C-2354-B55E-25F4-1F4FA13F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F1A8-22FD-38E1-5DC6-1661BE772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8DB2E-5202-E269-44AB-E4B0C9002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C3A62-AEF0-4392-B899-5DBE57C2C2E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63009-A544-7F4E-EB52-02C39F904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D7DB-C627-0D45-CDD7-2A3599DB3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8F99E-297D-9202-D9D2-0964FDC5C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632" y="622471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PlanAI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F9D5B-8942-CB0E-B0EC-98D4C08E3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Ashley Kamper, Sophie Kiani, Preston Reuter, Lucas Johnson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4AAAD-F7DD-D171-7156-188CEC60613E}"/>
              </a:ext>
            </a:extLst>
          </p:cNvPr>
          <p:cNvSpPr txBox="1"/>
          <p:nvPr/>
        </p:nvSpPr>
        <p:spPr>
          <a:xfrm>
            <a:off x="1128892" y="4168031"/>
            <a:ext cx="26360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Team 1 Phase 2</a:t>
            </a:r>
          </a:p>
        </p:txBody>
      </p:sp>
    </p:spTree>
    <p:extLst>
      <p:ext uri="{BB962C8B-B14F-4D97-AF65-F5344CB8AC3E}">
        <p14:creationId xmlns:p14="http://schemas.microsoft.com/office/powerpoint/2010/main" val="357357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B37F33-ABFE-B925-4657-8395AF08C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8" y="643467"/>
            <a:ext cx="10713584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82C08F-D12F-D3B3-B39D-6A5FDD330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6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282A3-8760-E591-A80A-C76C7729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1F6B-048B-938A-791E-22DEE6C6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Front End</a:t>
            </a:r>
          </a:p>
          <a:p>
            <a:r>
              <a:rPr lang="en-US" sz="2000"/>
              <a:t>Visual Studio Code</a:t>
            </a:r>
            <a:endParaRPr lang="en-US"/>
          </a:p>
          <a:p>
            <a:r>
              <a:rPr lang="en-US" sz="2000"/>
              <a:t>HTML</a:t>
            </a:r>
          </a:p>
          <a:p>
            <a:r>
              <a:rPr lang="en-US" sz="2000"/>
              <a:t>CSS</a:t>
            </a:r>
          </a:p>
          <a:p>
            <a:r>
              <a:rPr lang="en-US" sz="2000"/>
              <a:t>JavaScript</a:t>
            </a:r>
          </a:p>
          <a:p>
            <a:r>
              <a:rPr lang="en-US" sz="2000"/>
              <a:t>Google Login API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White circuit board pattern">
            <a:extLst>
              <a:ext uri="{FF2B5EF4-FFF2-40B4-BE49-F238E27FC236}">
                <a16:creationId xmlns:a16="http://schemas.microsoft.com/office/drawing/2014/main" id="{16367896-698A-2F7D-3F83-968C52B3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25" r="14736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2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E52DC-8928-9D05-B5C9-51F399BA9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60EBE6F-A4F0-A9B9-38A9-B42B0B9EB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2EAD8F-2D6E-7CE9-2289-098E6B840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C4FEB-E673-9E7C-2E8F-DBC62C21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2243-D539-5527-1746-E930F9C9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Back End</a:t>
            </a:r>
            <a:endParaRPr lang="en-US"/>
          </a:p>
          <a:p>
            <a:r>
              <a:rPr lang="en-US" sz="2000"/>
              <a:t>XAMPP</a:t>
            </a:r>
            <a:endParaRPr lang="en-US"/>
          </a:p>
          <a:p>
            <a:r>
              <a:rPr lang="en-US" sz="2000"/>
              <a:t>PHP</a:t>
            </a:r>
          </a:p>
          <a:p>
            <a:r>
              <a:rPr lang="en-US" sz="2000"/>
              <a:t>DBeaver</a:t>
            </a:r>
          </a:p>
          <a:p>
            <a:r>
              <a:rPr lang="en-US" sz="2000"/>
              <a:t>MySQL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White circuit board pattern">
            <a:extLst>
              <a:ext uri="{FF2B5EF4-FFF2-40B4-BE49-F238E27FC236}">
                <a16:creationId xmlns:a16="http://schemas.microsoft.com/office/drawing/2014/main" id="{A05C8F46-D45D-0B87-2EF6-E9854814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25" r="14736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7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60187-6FA2-99B3-42E2-2691E4C21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2542127"/>
            <a:ext cx="4805996" cy="3022820"/>
          </a:xfrm>
        </p:spPr>
        <p:txBody>
          <a:bodyPr anchor="t">
            <a:normAutofit/>
          </a:bodyPr>
          <a:lstStyle/>
          <a:p>
            <a:pPr algn="l"/>
            <a:r>
              <a:rPr lang="en-US" sz="66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3C7F7-2ADF-2339-BC14-39A09A631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4202204"/>
            <a:ext cx="4805691" cy="65626"/>
          </a:xfrm>
        </p:spPr>
        <p:txBody>
          <a:bodyPr anchor="b">
            <a:normAutofit fontScale="25000" lnSpcReduction="20000"/>
          </a:bodyPr>
          <a:lstStyle/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8D21448-A48E-6F5C-BBE7-E754FF758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6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Placeholder 4" descr="Successfully Manage Your Everyday Tasks in WORKetc">
            <a:extLst>
              <a:ext uri="{FF2B5EF4-FFF2-40B4-BE49-F238E27FC236}">
                <a16:creationId xmlns:a16="http://schemas.microsoft.com/office/drawing/2014/main" id="{A5585757-9F9A-BBF8-1B0A-C5E6B79E03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892" r="22892"/>
          <a:stretch/>
        </p:blipFill>
        <p:spPr>
          <a:xfrm>
            <a:off x="0" y="650349"/>
            <a:ext cx="5850384" cy="555730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9" name="Arc 3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9F0C7-DFE1-6E1A-FDE6-06D95781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PlanAI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8C77D-75CA-1BAA-DA03-1909AD5B0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kern="1200">
                <a:latin typeface="+mn-lt"/>
                <a:ea typeface="+mn-ea"/>
                <a:cs typeface="+mn-cs"/>
              </a:rPr>
              <a:t>When life gets busy, </a:t>
            </a:r>
            <a:r>
              <a:rPr lang="en-US" sz="2800" err="1"/>
              <a:t>PlanAI</a:t>
            </a:r>
            <a:r>
              <a:rPr lang="en-US" sz="2800" kern="1200">
                <a:latin typeface="+mn-lt"/>
                <a:ea typeface="+mn-ea"/>
                <a:cs typeface="+mn-cs"/>
              </a:rPr>
              <a:t> is here to help you get </a:t>
            </a:r>
            <a:r>
              <a:rPr lang="en-US" sz="2800"/>
              <a:t>and stay </a:t>
            </a:r>
            <a:r>
              <a:rPr lang="en-US" sz="2800" kern="1200">
                <a:latin typeface="+mn-lt"/>
                <a:ea typeface="+mn-ea"/>
                <a:cs typeface="+mn-cs"/>
              </a:rPr>
              <a:t>organized.</a:t>
            </a:r>
            <a:endParaRPr lang="en-US" sz="2800" kern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608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1A180-F27F-D6A8-5208-1F09E960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Overview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9E18-F743-FA73-3683-6BE6695F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Home page with user login, logout / account creation</a:t>
            </a:r>
          </a:p>
          <a:p>
            <a:r>
              <a:rPr lang="en-US" sz="2400"/>
              <a:t>User is directed to personal account</a:t>
            </a:r>
          </a:p>
          <a:p>
            <a:r>
              <a:rPr lang="en-US" sz="2400"/>
              <a:t>Tasks can be added, viewed, completed, and deleted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764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A69F-D4BE-E1D2-F620-896239D1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99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Frontend System Architecture </a:t>
            </a:r>
          </a:p>
        </p:txBody>
      </p:sp>
      <p:pic>
        <p:nvPicPr>
          <p:cNvPr id="4" name="Content Placeholder 3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058E31A4-8267-6E99-2351-0FF1A3AF8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39" y="1181894"/>
            <a:ext cx="9960893" cy="4661877"/>
          </a:xfrm>
        </p:spPr>
      </p:pic>
    </p:spTree>
    <p:extLst>
      <p:ext uri="{BB962C8B-B14F-4D97-AF65-F5344CB8AC3E}">
        <p14:creationId xmlns:p14="http://schemas.microsoft.com/office/powerpoint/2010/main" val="257141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1E12-3C7C-B6F0-EF7F-78127197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Dataflow </a:t>
            </a:r>
          </a:p>
        </p:txBody>
      </p:sp>
      <p:pic>
        <p:nvPicPr>
          <p:cNvPr id="6" name="Content Placeholder 5" descr="A diagram of a task&#10;&#10;AI-generated content may be incorrect.">
            <a:extLst>
              <a:ext uri="{FF2B5EF4-FFF2-40B4-BE49-F238E27FC236}">
                <a16:creationId xmlns:a16="http://schemas.microsoft.com/office/drawing/2014/main" id="{ED69B28A-304F-D064-D099-74AD80919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687" y="1462042"/>
            <a:ext cx="8683126" cy="4596652"/>
          </a:xfrm>
        </p:spPr>
      </p:pic>
    </p:spTree>
    <p:extLst>
      <p:ext uri="{BB962C8B-B14F-4D97-AF65-F5344CB8AC3E}">
        <p14:creationId xmlns:p14="http://schemas.microsoft.com/office/powerpoint/2010/main" val="355275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73592-85E6-899F-F4FD-481072BD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Database Tables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9C0DE01-78E0-69F6-518C-1DD1D221F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318" y="643466"/>
            <a:ext cx="5889770" cy="58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4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AE57EC-BF99-4542-D97C-05A7243D7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6E2F6-ADB0-B8B8-FC19-53096F2A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Example MySQL</a:t>
            </a:r>
            <a:r>
              <a:rPr lang="en-US" sz="3600" kern="1200">
                <a:latin typeface="+mj-lt"/>
                <a:ea typeface="+mj-ea"/>
                <a:cs typeface="+mj-cs"/>
              </a:rPr>
              <a:t> Code</a:t>
            </a: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B081533-1265-AF6A-29AE-DA9AF63C4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103" y="2354239"/>
            <a:ext cx="1032179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5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F00EE-01E1-1832-BAD8-0E67CE7F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Our Web Application/GUI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48C963-6FFF-306F-9AC5-1A538A8D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33053"/>
            <a:ext cx="6894576" cy="458686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21715E-86CC-98AC-4E70-68FD32DE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6986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CCC835-E5EB-C392-1EB6-213F8C66D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PlanAI</vt:lpstr>
      <vt:lpstr>PlanAI</vt:lpstr>
      <vt:lpstr>Overview</vt:lpstr>
      <vt:lpstr>Frontend System Architecture </vt:lpstr>
      <vt:lpstr>Backend Dataflow </vt:lpstr>
      <vt:lpstr>Database Tables</vt:lpstr>
      <vt:lpstr>Example MySQL Code</vt:lpstr>
      <vt:lpstr>Our Web Application/GUI</vt:lpstr>
      <vt:lpstr>PowerPoint Presentation</vt:lpstr>
      <vt:lpstr>PowerPoint Presentation</vt:lpstr>
      <vt:lpstr>PowerPoint Presentation</vt:lpstr>
      <vt:lpstr>Technology </vt:lpstr>
      <vt:lpstr>Technology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Ashley Kamper</dc:creator>
  <cp:revision>1</cp:revision>
  <dcterms:created xsi:type="dcterms:W3CDTF">2025-02-27T22:47:50Z</dcterms:created>
  <dcterms:modified xsi:type="dcterms:W3CDTF">2025-03-10T03:36:06Z</dcterms:modified>
</cp:coreProperties>
</file>