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57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4A3FE-B527-69F4-31A4-4660D32A345C}" v="137" dt="2025-03-09T01:13:38.406"/>
    <p1510:client id="{5FB30EA9-5949-9198-EA1D-A908107DCDCB}" v="32" dt="2025-03-09T23:09:40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A21D-7A93-5FA2-7C92-C5D06E54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0E59-61D2-4962-FBC2-11DD762D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4471-3178-941F-BC20-6413850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4493-3FD0-90FA-4BE7-6322308A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DB03-7777-ECE4-389B-94F45E07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1A46-2CF0-2863-F1D3-F36F7EAB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EDB2E-5FAD-C31A-AA39-5ADC64DA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1700-6E51-CA23-EB1D-D106C8FC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F5DB-F663-F9AE-F25D-1AA43655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51CA-42DB-F866-EB1A-F8E5A0E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69A08-6CA9-710C-0CAB-BBEC41F0E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7F7E-2305-8460-F543-7B84163C2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48AB-C4E6-AEA0-9EB0-815364F5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68E2-7F11-DEB6-C41D-95B9E221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4813-D620-68B7-3E51-9FC3C08A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B00E-3B5B-2A5A-D43B-2597105A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E77F-2BC4-56D8-EBD7-A91A680F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9032-3040-D224-5A6B-FD2F7713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93E-F793-743B-14B4-10268893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2281-05A6-242F-154D-6C9F96DA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DF49-95EE-287D-C638-978E7494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B649-429C-1896-52EE-F8C610BC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9147-5E0C-BD30-96D2-D19543C1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49CA-A959-4B0D-1895-562989C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FDDA-E412-7F09-E596-2E1E27DF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B959-D11F-99E4-F360-2300032F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0AC9-37AD-8A79-5B27-968D66D8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07B1-C841-E6A3-A68C-359B2B35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7E397-7F8A-7B12-6A2B-09BDCBCA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C7C1-4AE8-B1F9-498E-AE6FDCA0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531E-FA7E-0350-12A5-327A6EED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48EC-601E-7114-6BF5-9087F90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5083-DCE9-254F-5EC0-5BE1688B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D0725-843B-E364-D172-426676A7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38AB5-8FBE-3261-09AC-6C3422074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50FA8-44E5-6D6E-5466-E0155FF7E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44AB0-8818-2F42-7B8A-9CC2B085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D6F2-E06F-92CD-0EF3-54C30D79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5B4A2-84C4-3B1D-0403-3195FA43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37F3-0D26-4FA7-D65A-B0C97877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A92F0-0F74-B33D-E712-D7A5DBE0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D749F-EFE8-C234-B7E6-A14E5581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93D4-E4AF-54BB-A9D9-F589E478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9EBBD-9CA3-D1DD-0C33-F2802EE0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CB30-E785-25EA-D61F-B8DEE2B1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55014-AC25-89F2-30F5-51A19DE5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8B1E-F680-5E70-45B4-9C14D5EE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AE20-E6DA-671F-DE72-3DDCF967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433FE-5D96-D1F4-2871-8A75A39EA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956D-6C6F-8922-07CA-A9DB7EB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118B0-8F46-2C82-0A6C-3EDA98BB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C82CF-1F61-D989-477D-2DC8E5F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2513-E152-9B04-0C2A-68318BF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1B6F8-7D0B-9CF2-4D8C-FFFEFED4D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9AA9-E31E-1BE6-6335-DFEF975F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9788-F21F-9492-58FC-720F652E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00E62-15D4-B611-3A7F-8B6A0AD6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B47A-03B8-AE1B-01D6-85830F0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DDD8C-2354-B55E-25F4-1F4FA13F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F1A8-22FD-38E1-5DC6-1661BE772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DB2E-5202-E269-44AB-E4B0C9002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3009-A544-7F4E-EB52-02C39F904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D7DB-C627-0D45-CDD7-2A3599DB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8F99E-297D-9202-D9D2-0964FDC5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632" y="622471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PlanAI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9D5B-8942-CB0E-B0EC-98D4C08E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Ashley Kamper, Sophie Kiani, Preston Reuter, Lucas Johnson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4AAAD-F7DD-D171-7156-188CEC60613E}"/>
              </a:ext>
            </a:extLst>
          </p:cNvPr>
          <p:cNvSpPr txBox="1"/>
          <p:nvPr/>
        </p:nvSpPr>
        <p:spPr>
          <a:xfrm>
            <a:off x="1128892" y="4168031"/>
            <a:ext cx="26360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1 Phase 2</a:t>
            </a:r>
          </a:p>
        </p:txBody>
      </p:sp>
    </p:spTree>
    <p:extLst>
      <p:ext uri="{BB962C8B-B14F-4D97-AF65-F5344CB8AC3E}">
        <p14:creationId xmlns:p14="http://schemas.microsoft.com/office/powerpoint/2010/main" val="357357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82C08F-D12F-D3B3-B39D-6A5FDD330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282A3-8760-E591-A80A-C76C7729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1F6B-048B-938A-791E-22DEE6C6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XAMPP</a:t>
            </a:r>
          </a:p>
          <a:p>
            <a:r>
              <a:rPr lang="en-US" sz="2000"/>
              <a:t>VS Code</a:t>
            </a:r>
            <a:endParaRPr lang="en-US" dirty="0"/>
          </a:p>
          <a:p>
            <a:r>
              <a:rPr lang="en-US" sz="2000"/>
              <a:t>HTML</a:t>
            </a:r>
          </a:p>
          <a:p>
            <a:r>
              <a:rPr lang="en-US" sz="2000" err="1"/>
              <a:t>Javascript</a:t>
            </a:r>
            <a:endParaRPr lang="en-US" sz="2000"/>
          </a:p>
          <a:p>
            <a:r>
              <a:rPr lang="en-US" sz="2000"/>
              <a:t>MySQL/</a:t>
            </a:r>
            <a:r>
              <a:rPr lang="en-US" sz="2000" err="1"/>
              <a:t>DBeaver</a:t>
            </a:r>
            <a:endParaRPr lang="en-US" sz="2000" dirty="0" err="1"/>
          </a:p>
          <a:p>
            <a:r>
              <a:rPr lang="en-US" sz="2000"/>
              <a:t>Researching the Google Login API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White circuit board pattern">
            <a:extLst>
              <a:ext uri="{FF2B5EF4-FFF2-40B4-BE49-F238E27FC236}">
                <a16:creationId xmlns:a16="http://schemas.microsoft.com/office/drawing/2014/main" id="{16367896-698A-2F7D-3F83-968C52B3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25" r="14736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60187-6FA2-99B3-42E2-2691E4C2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2542127"/>
            <a:ext cx="4805996" cy="3022820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C7F7-2ADF-2339-BC14-39A09A631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4202204"/>
            <a:ext cx="4805691" cy="65626"/>
          </a:xfrm>
        </p:spPr>
        <p:txBody>
          <a:bodyPr anchor="b">
            <a:normAutofit fontScale="25000" lnSpcReduction="20000"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8D21448-A48E-6F5C-BBE7-E754FF75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6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Successfully Manage Your Everyday Tasks in WORKetc">
            <a:extLst>
              <a:ext uri="{FF2B5EF4-FFF2-40B4-BE49-F238E27FC236}">
                <a16:creationId xmlns:a16="http://schemas.microsoft.com/office/drawing/2014/main" id="{A5585757-9F9A-BBF8-1B0A-C5E6B79E0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892" r="22892"/>
          <a:stretch/>
        </p:blipFill>
        <p:spPr>
          <a:xfrm>
            <a:off x="0" y="650349"/>
            <a:ext cx="5850384" cy="555730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F0C7-DFE1-6E1A-FDE6-06D95781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PlanAI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8C77D-75CA-1BAA-DA03-1909AD5B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kern="1200" dirty="0">
                <a:latin typeface="+mn-lt"/>
                <a:ea typeface="+mn-ea"/>
                <a:cs typeface="+mn-cs"/>
              </a:rPr>
              <a:t>When life gets busy, </a:t>
            </a:r>
            <a:r>
              <a:rPr lang="en-US" sz="2800" dirty="0" err="1"/>
              <a:t>PlanAI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 is here to help you get </a:t>
            </a:r>
            <a:r>
              <a:rPr lang="en-US" sz="2800" dirty="0"/>
              <a:t>and stay 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organized.</a:t>
            </a:r>
            <a:endParaRPr lang="en-US" sz="2800" kern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0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A180-F27F-D6A8-5208-1F09E960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9E18-F743-FA73-3683-6BE6695F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Home page with user login, logout / account creation</a:t>
            </a:r>
          </a:p>
          <a:p>
            <a:r>
              <a:rPr lang="en-US" sz="2400" dirty="0"/>
              <a:t>User is directed to personal account</a:t>
            </a:r>
          </a:p>
          <a:p>
            <a:r>
              <a:rPr lang="en-US" sz="2400" dirty="0"/>
              <a:t>Tasks can be added, viewed, completed, and deleted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64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A69F-D4BE-E1D2-F620-896239D1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99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Frontend System Architecture </a:t>
            </a:r>
          </a:p>
        </p:txBody>
      </p:sp>
      <p:pic>
        <p:nvPicPr>
          <p:cNvPr id="4" name="Content Placeholder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058E31A4-8267-6E99-2351-0FF1A3AF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39" y="1181894"/>
            <a:ext cx="9960893" cy="4661877"/>
          </a:xfrm>
        </p:spPr>
      </p:pic>
    </p:spTree>
    <p:extLst>
      <p:ext uri="{BB962C8B-B14F-4D97-AF65-F5344CB8AC3E}">
        <p14:creationId xmlns:p14="http://schemas.microsoft.com/office/powerpoint/2010/main" val="257141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E12-3C7C-B6F0-EF7F-78127197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Dataflow 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359B1C9B-F651-94CF-3DC8-00C3AABF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298"/>
            <a:ext cx="10515600" cy="4311992"/>
          </a:xfrm>
        </p:spPr>
      </p:pic>
    </p:spTree>
    <p:extLst>
      <p:ext uri="{BB962C8B-B14F-4D97-AF65-F5344CB8AC3E}">
        <p14:creationId xmlns:p14="http://schemas.microsoft.com/office/powerpoint/2010/main" val="35527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73592-85E6-899F-F4FD-481072BD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341AF3-613B-6A48-7EC9-28279AC6E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4370"/>
            <a:ext cx="6780700" cy="35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4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00EE-01E1-1832-BAD8-0E67CE7F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Our Web Application/GUI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48C963-6FFF-306F-9AC5-1A538A8D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33053"/>
            <a:ext cx="6894576" cy="45868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21715E-86CC-98AC-4E70-68FD32DE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6986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CCC835-E5EB-C392-1EB6-213F8C66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B37F33-ABFE-B925-4657-8395AF08C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PlanAI</vt:lpstr>
      <vt:lpstr>PlanAI</vt:lpstr>
      <vt:lpstr>Overview</vt:lpstr>
      <vt:lpstr>Frontend System Architecture </vt:lpstr>
      <vt:lpstr>Backend Dataflow </vt:lpstr>
      <vt:lpstr>Queries</vt:lpstr>
      <vt:lpstr>Our Web Application/GUI</vt:lpstr>
      <vt:lpstr>PowerPoint Presentation</vt:lpstr>
      <vt:lpstr>PowerPoint Presentation</vt:lpstr>
      <vt:lpstr>PowerPoint Presentation</vt:lpstr>
      <vt:lpstr>Technology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Kamper</dc:creator>
  <cp:lastModifiedBy>Sophia Kiani</cp:lastModifiedBy>
  <cp:revision>45</cp:revision>
  <dcterms:created xsi:type="dcterms:W3CDTF">2025-02-27T22:47:50Z</dcterms:created>
  <dcterms:modified xsi:type="dcterms:W3CDTF">2025-03-09T23:52:03Z</dcterms:modified>
</cp:coreProperties>
</file>